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2"/>
  </p:notesMasterIdLst>
  <p:sldIdLst>
    <p:sldId id="298" r:id="rId5"/>
    <p:sldId id="309" r:id="rId6"/>
    <p:sldId id="310" r:id="rId7"/>
    <p:sldId id="324" r:id="rId8"/>
    <p:sldId id="264" r:id="rId9"/>
    <p:sldId id="319" r:id="rId10"/>
    <p:sldId id="320" r:id="rId11"/>
    <p:sldId id="322" r:id="rId12"/>
    <p:sldId id="321" r:id="rId13"/>
    <p:sldId id="323" r:id="rId14"/>
    <p:sldId id="270" r:id="rId15"/>
    <p:sldId id="325" r:id="rId16"/>
    <p:sldId id="326" r:id="rId17"/>
    <p:sldId id="327" r:id="rId18"/>
    <p:sldId id="328" r:id="rId19"/>
    <p:sldId id="315" r:id="rId20"/>
    <p:sldId id="263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3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8531C-D3DB-473D-B1CE-68B5ED3FD60C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8735B-27E2-4B00-8600-ED2844212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0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8735B-27E2-4B00-8600-ED28442128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1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9F278-419C-4946-99A2-E6C3106CD9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46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8735B-27E2-4B00-8600-ED28442128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93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8735B-27E2-4B00-8600-ED28442128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1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8735B-27E2-4B00-8600-ED28442128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73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8735B-27E2-4B00-8600-ED28442128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8735B-27E2-4B00-8600-ED28442128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04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8735B-27E2-4B00-8600-ED28442128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5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25907-9093-F613-8E22-6064E8A93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048AFF-4F56-2E8C-4B2A-A7060F087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DD8734-E6B4-3624-7216-E0D07F1E4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AB185-CB18-B32D-0B65-22B3BFBF93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8735B-27E2-4B00-8600-ED2844212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72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50C1E-C02F-75D4-65C6-3E25BCB66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50F5A9-E07F-EDA8-AD4E-2073A44C9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D88FF4-8D9E-A52C-C27B-0B130DA5B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342D1-613A-4479-7146-8F311FCC7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8735B-27E2-4B00-8600-ED2844212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091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1CF89-2A24-6748-EACE-B78E2CC27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EE6EAF-F8D3-18C7-FDC0-0FBAFBB70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4E6AC7-9116-2CA7-1E04-25684502A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36430-E35E-6B86-134A-F94EC37CF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8735B-27E2-4B00-8600-ED2844212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0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BC30-ECED-C6FC-585D-1F0F7E7D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316139-0354-6EEE-9781-A60AB6153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0CC588-A454-2DAE-AC6D-692231343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1F3FA-4770-9EDD-9934-4F37000A5B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8735B-27E2-4B00-8600-ED2844212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2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1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5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5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5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4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1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2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1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1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99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03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79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86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3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52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22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7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68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3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17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3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2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3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8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33"/>
            </a:lvl1pPr>
            <a:lvl2pPr>
              <a:defRPr sz="1533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33"/>
            </a:lvl1pPr>
            <a:lvl2pPr>
              <a:defRPr sz="1533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7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304806" indent="0">
              <a:buNone/>
              <a:defRPr sz="1333" b="1"/>
            </a:lvl2pPr>
            <a:lvl3pPr marL="609611" indent="0">
              <a:buNone/>
              <a:defRPr sz="1200" b="1"/>
            </a:lvl3pPr>
            <a:lvl4pPr marL="914417" indent="0">
              <a:buNone/>
              <a:defRPr sz="1067" b="1"/>
            </a:lvl4pPr>
            <a:lvl5pPr marL="1219223" indent="0">
              <a:buNone/>
              <a:defRPr sz="1067" b="1"/>
            </a:lvl5pPr>
            <a:lvl6pPr marL="1524028" indent="0">
              <a:buNone/>
              <a:defRPr sz="1067" b="1"/>
            </a:lvl6pPr>
            <a:lvl7pPr marL="1828834" indent="0">
              <a:buNone/>
              <a:defRPr sz="1067" b="1"/>
            </a:lvl7pPr>
            <a:lvl8pPr marL="2133639" indent="0">
              <a:buNone/>
              <a:defRPr sz="1067" b="1"/>
            </a:lvl8pPr>
            <a:lvl9pPr marL="243844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533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304806" indent="0">
              <a:buNone/>
              <a:defRPr sz="1333" b="1"/>
            </a:lvl2pPr>
            <a:lvl3pPr marL="609611" indent="0">
              <a:buNone/>
              <a:defRPr sz="1200" b="1"/>
            </a:lvl3pPr>
            <a:lvl4pPr marL="914417" indent="0">
              <a:buNone/>
              <a:defRPr sz="1067" b="1"/>
            </a:lvl4pPr>
            <a:lvl5pPr marL="1219223" indent="0">
              <a:buNone/>
              <a:defRPr sz="1067" b="1"/>
            </a:lvl5pPr>
            <a:lvl6pPr marL="1524028" indent="0">
              <a:buNone/>
              <a:defRPr sz="1067" b="1"/>
            </a:lvl6pPr>
            <a:lvl7pPr marL="1828834" indent="0">
              <a:buNone/>
              <a:defRPr sz="1067" b="1"/>
            </a:lvl7pPr>
            <a:lvl8pPr marL="2133639" indent="0">
              <a:buNone/>
              <a:defRPr sz="1067" b="1"/>
            </a:lvl8pPr>
            <a:lvl9pPr marL="243844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533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48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85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1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62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08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5" y="182033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2" y="182038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933"/>
            </a:lvl2pPr>
            <a:lvl3pPr>
              <a:defRPr sz="1533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5" y="956738"/>
            <a:ext cx="2005543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6" indent="0">
              <a:buNone/>
              <a:defRPr sz="800"/>
            </a:lvl2pPr>
            <a:lvl3pPr marL="609611" indent="0">
              <a:buNone/>
              <a:defRPr sz="733"/>
            </a:lvl3pPr>
            <a:lvl4pPr marL="914417" indent="0">
              <a:buNone/>
              <a:defRPr sz="600"/>
            </a:lvl4pPr>
            <a:lvl5pPr marL="1219223" indent="0">
              <a:buNone/>
              <a:defRPr sz="600"/>
            </a:lvl5pPr>
            <a:lvl6pPr marL="1524028" indent="0">
              <a:buNone/>
              <a:defRPr sz="600"/>
            </a:lvl6pPr>
            <a:lvl7pPr marL="1828834" indent="0">
              <a:buNone/>
              <a:defRPr sz="600"/>
            </a:lvl7pPr>
            <a:lvl8pPr marL="2133639" indent="0">
              <a:buNone/>
              <a:defRPr sz="600"/>
            </a:lvl8pPr>
            <a:lvl9pPr marL="243844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90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6" indent="0">
              <a:buNone/>
              <a:defRPr sz="1933"/>
            </a:lvl2pPr>
            <a:lvl3pPr marL="609611" indent="0">
              <a:buNone/>
              <a:defRPr sz="1533"/>
            </a:lvl3pPr>
            <a:lvl4pPr marL="914417" indent="0">
              <a:buNone/>
              <a:defRPr sz="1333"/>
            </a:lvl4pPr>
            <a:lvl5pPr marL="1219223" indent="0">
              <a:buNone/>
              <a:defRPr sz="1333"/>
            </a:lvl5pPr>
            <a:lvl6pPr marL="1524028" indent="0">
              <a:buNone/>
              <a:defRPr sz="1333"/>
            </a:lvl6pPr>
            <a:lvl7pPr marL="1828834" indent="0">
              <a:buNone/>
              <a:defRPr sz="1333"/>
            </a:lvl7pPr>
            <a:lvl8pPr marL="2133639" indent="0">
              <a:buNone/>
              <a:defRPr sz="1333"/>
            </a:lvl8pPr>
            <a:lvl9pPr marL="243844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9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6" indent="0">
              <a:buNone/>
              <a:defRPr sz="800"/>
            </a:lvl2pPr>
            <a:lvl3pPr marL="609611" indent="0">
              <a:buNone/>
              <a:defRPr sz="733"/>
            </a:lvl3pPr>
            <a:lvl4pPr marL="914417" indent="0">
              <a:buNone/>
              <a:defRPr sz="600"/>
            </a:lvl4pPr>
            <a:lvl5pPr marL="1219223" indent="0">
              <a:buNone/>
              <a:defRPr sz="600"/>
            </a:lvl5pPr>
            <a:lvl6pPr marL="1524028" indent="0">
              <a:buNone/>
              <a:defRPr sz="600"/>
            </a:lvl6pPr>
            <a:lvl7pPr marL="1828834" indent="0">
              <a:buNone/>
              <a:defRPr sz="600"/>
            </a:lvl7pPr>
            <a:lvl8pPr marL="2133639" indent="0">
              <a:buNone/>
              <a:defRPr sz="600"/>
            </a:lvl8pPr>
            <a:lvl9pPr marL="243844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89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76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12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55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3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7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31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88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7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67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8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7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7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49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20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26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3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72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7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7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7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7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5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63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3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4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59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59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5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81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8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8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8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8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2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51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652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5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65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865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E96EF-0F86-4DF6-BA6B-44534EE2DB20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2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39" tIns="45719" rIns="91439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39" tIns="45719" rIns="91439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1"/>
            <a:ext cx="1422400" cy="243417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1"/>
            <a:ext cx="1930400" cy="243417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1"/>
            <a:ext cx="1422400" cy="243417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5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11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1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09" indent="-190504" algn="l" defTabSz="609611" rtl="0" eaLnBrk="1" latinLnBrk="0" hangingPunct="1">
        <a:spcBef>
          <a:spcPct val="20000"/>
        </a:spcBef>
        <a:buFont typeface="Arial" pitchFamily="34" charset="0"/>
        <a:buChar char="–"/>
        <a:defRPr sz="1933" kern="1200">
          <a:solidFill>
            <a:schemeClr val="tx1"/>
          </a:solidFill>
          <a:latin typeface="+mn-lt"/>
          <a:ea typeface="+mn-ea"/>
          <a:cs typeface="+mn-cs"/>
        </a:defRPr>
      </a:lvl2pPr>
      <a:lvl3pPr marL="762014" indent="-152403" algn="l" defTabSz="609611" rtl="0" eaLnBrk="1" latinLnBrk="0" hangingPunct="1">
        <a:spcBef>
          <a:spcPct val="20000"/>
        </a:spcBef>
        <a:buFont typeface="Arial" pitchFamily="34" charset="0"/>
        <a:buChar char="•"/>
        <a:defRPr sz="15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0" indent="-152403" algn="l" defTabSz="609611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5" indent="-152403" algn="l" defTabSz="609611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31" indent="-152403" algn="l" defTabSz="609611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37" indent="-152403" algn="l" defTabSz="609611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42" indent="-152403" algn="l" defTabSz="609611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47" indent="-152403" algn="l" defTabSz="609611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6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1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17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23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28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34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39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45" algn="l" defTabSz="609611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7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sv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sv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sv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sv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sv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sv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EDE9A-64C8-8854-7096-888B838E6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87" y="-1236162"/>
            <a:ext cx="13116394" cy="8125345"/>
          </a:xfrm>
          <a:prstGeom prst="rect">
            <a:avLst/>
          </a:prstGeom>
        </p:spPr>
      </p:pic>
      <p:sp>
        <p:nvSpPr>
          <p:cNvPr id="1048588" name="TextBox 4"/>
          <p:cNvSpPr txBox="1"/>
          <p:nvPr/>
        </p:nvSpPr>
        <p:spPr>
          <a:xfrm>
            <a:off x="3035963" y="248452"/>
            <a:ext cx="631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 MẦM NON NẮNG MAI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8589" name="TextBox 6"/>
          <p:cNvSpPr txBox="1"/>
          <p:nvPr/>
        </p:nvSpPr>
        <p:spPr>
          <a:xfrm>
            <a:off x="2103051" y="2097791"/>
            <a:ext cx="893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  <p:sp>
        <p:nvSpPr>
          <p:cNvPr id="1048590" name="TextBox 7"/>
          <p:cNvSpPr txBox="1"/>
          <p:nvPr/>
        </p:nvSpPr>
        <p:spPr>
          <a:xfrm>
            <a:off x="2494045" y="2967886"/>
            <a:ext cx="81541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NHẬN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PHÂN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BIỆT TO- NHỎ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8591" name="TextBox 8"/>
          <p:cNvSpPr txBox="1"/>
          <p:nvPr/>
        </p:nvSpPr>
        <p:spPr>
          <a:xfrm>
            <a:off x="3873367" y="4051093"/>
            <a:ext cx="6774873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24 – 36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Thị </a:t>
            </a:r>
            <a:r>
              <a:rPr kumimoji="0" lang="en-US" sz="3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E5518-CD3F-7C81-D069-F407F387D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032" y="948780"/>
            <a:ext cx="1073534" cy="10735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BD386-E0BE-683A-F864-5DD439FF1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23" y="3667920"/>
            <a:ext cx="3009445" cy="29974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D619CB-4512-3F57-E638-F92298CF3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8D29A8-457A-69D4-89E5-706795FD67B2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7EE9FC9-9AD4-3CE4-6518-EE581FFC7AA6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D77DE5D-BFE1-24E2-80FB-33E17510C828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413118D-91CA-A997-4700-51570C81FCD5}"/>
              </a:ext>
            </a:extLst>
          </p:cNvPr>
          <p:cNvGrpSpPr/>
          <p:nvPr/>
        </p:nvGrpSpPr>
        <p:grpSpPr>
          <a:xfrm>
            <a:off x="494504" y="553690"/>
            <a:ext cx="1168874" cy="1317939"/>
            <a:chOff x="0" y="0"/>
            <a:chExt cx="2337748" cy="263587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9AAA6D9-2AEC-BBEE-D490-4850FB1A3018}"/>
                </a:ext>
              </a:extLst>
            </p:cNvPr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B5BB2723-80B8-8AB3-DCC6-390E581E0659}"/>
                </a:ext>
              </a:extLst>
            </p:cNvPr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6E0D5A8-C709-60AC-8609-CFF4677844BB}"/>
                </a:ext>
              </a:extLst>
            </p:cNvPr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4666D79-AFC1-F7C4-BABC-5DD9BA2C361E}"/>
              </a:ext>
            </a:extLst>
          </p:cNvPr>
          <p:cNvGrpSpPr/>
          <p:nvPr/>
        </p:nvGrpSpPr>
        <p:grpSpPr>
          <a:xfrm>
            <a:off x="10463079" y="685800"/>
            <a:ext cx="1141666" cy="1293608"/>
            <a:chOff x="0" y="0"/>
            <a:chExt cx="2283332" cy="258721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7B11DC3-B40C-4166-4F68-B18D04028725}"/>
                </a:ext>
              </a:extLst>
            </p:cNvPr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45CB714-3D26-618C-569C-3B2C465290FF}"/>
                </a:ext>
              </a:extLst>
            </p:cNvPr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85E08D6-3A18-1332-DAEC-590F41C128E8}"/>
                </a:ext>
              </a:extLst>
            </p:cNvPr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7B57939A-B3DA-7523-700B-DF29F5AFF959}"/>
              </a:ext>
            </a:extLst>
          </p:cNvPr>
          <p:cNvSpPr/>
          <p:nvPr/>
        </p:nvSpPr>
        <p:spPr>
          <a:xfrm>
            <a:off x="9954827" y="5079165"/>
            <a:ext cx="2158170" cy="2925435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9C2B0-C3B5-7BCD-F831-CA5DE5822A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1545" y="527609"/>
            <a:ext cx="1073534" cy="10735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1C361D-4F43-056E-AE8E-526610B5CCC1}"/>
              </a:ext>
            </a:extLst>
          </p:cNvPr>
          <p:cNvGrpSpPr/>
          <p:nvPr/>
        </p:nvGrpSpPr>
        <p:grpSpPr>
          <a:xfrm>
            <a:off x="2033666" y="1546122"/>
            <a:ext cx="4062334" cy="3724107"/>
            <a:chOff x="2033666" y="1546122"/>
            <a:chExt cx="4062334" cy="3724107"/>
          </a:xfrm>
        </p:grpSpPr>
        <p:pic>
          <p:nvPicPr>
            <p:cNvPr id="18" name="Picture 17" descr="A yellow plastic chair on a black background&#10;&#10;Description automatically generated">
              <a:extLst>
                <a:ext uri="{FF2B5EF4-FFF2-40B4-BE49-F238E27FC236}">
                  <a16:creationId xmlns:a16="http://schemas.microsoft.com/office/drawing/2014/main" id="{63895290-2D6A-B46F-DFC3-701E858B6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66942" y="1546122"/>
              <a:ext cx="3196911" cy="35017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ADDB31-31C7-233C-960A-5429DB24BC51}"/>
                </a:ext>
              </a:extLst>
            </p:cNvPr>
            <p:cNvSpPr txBox="1"/>
            <p:nvPr/>
          </p:nvSpPr>
          <p:spPr>
            <a:xfrm>
              <a:off x="2033666" y="4623898"/>
              <a:ext cx="4062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ghế vàng nhỏ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CA1B21-ABAD-CFAE-5704-22362E7247C9}"/>
              </a:ext>
            </a:extLst>
          </p:cNvPr>
          <p:cNvGrpSpPr/>
          <p:nvPr/>
        </p:nvGrpSpPr>
        <p:grpSpPr>
          <a:xfrm>
            <a:off x="6043606" y="1234431"/>
            <a:ext cx="4114728" cy="4123868"/>
            <a:chOff x="6043606" y="1234431"/>
            <a:chExt cx="4114728" cy="4123868"/>
          </a:xfrm>
        </p:grpSpPr>
        <p:pic>
          <p:nvPicPr>
            <p:cNvPr id="7" name="Picture 6" descr="A blue plastic chair with legs&#10;&#10;Description automatically generated">
              <a:extLst>
                <a:ext uri="{FF2B5EF4-FFF2-40B4-BE49-F238E27FC236}">
                  <a16:creationId xmlns:a16="http://schemas.microsoft.com/office/drawing/2014/main" id="{CFFA6B0A-8217-A83D-8EB4-DAC1251D9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606" y="1234431"/>
              <a:ext cx="3911221" cy="39112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A9619E-86B1-A4F7-5EC7-F60FCC64B979}"/>
                </a:ext>
              </a:extLst>
            </p:cNvPr>
            <p:cNvSpPr txBox="1"/>
            <p:nvPr/>
          </p:nvSpPr>
          <p:spPr>
            <a:xfrm>
              <a:off x="6096000" y="4711968"/>
              <a:ext cx="4062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ghế xanh to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6110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08618-411F-6DAB-1D85-A93613FEC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4656" y="434714"/>
            <a:ext cx="12192000" cy="8334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1722119"/>
            <a:ext cx="6248400" cy="523218"/>
          </a:xfrm>
          <a:prstGeom prst="rect">
            <a:avLst/>
          </a:prstGeom>
          <a:noFill/>
        </p:spPr>
        <p:txBody>
          <a:bodyPr wrap="square" lIns="60959" tIns="30479" rIns="60959" bIns="30479" rtlCol="0">
            <a:spAutoFit/>
          </a:bodyPr>
          <a:lstStyle/>
          <a:p>
            <a:pPr algn="ctr" defTabSz="609611"/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343" y="2782104"/>
            <a:ext cx="8573314" cy="1661991"/>
          </a:xfrm>
          <a:prstGeom prst="rect">
            <a:avLst/>
          </a:prstGeom>
          <a:noFill/>
        </p:spPr>
        <p:txBody>
          <a:bodyPr wrap="square" lIns="60959" tIns="30479" rIns="60959" bIns="30479" rtlCol="0">
            <a:spAutoFit/>
          </a:bodyPr>
          <a:lstStyle/>
          <a:p>
            <a:pPr algn="ctr" defTabSz="609611"/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Ai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09611"/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đồ vật. Các 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chọn xem đồ vật nào to hơn hoặc đồ </a:t>
            </a:r>
            <a:r>
              <a:rPr lang="en-US" sz="26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nào nhỏ hơn bằng cách ấn vào hình ảnh đó nhé</a:t>
            </a:r>
            <a:r>
              <a:rPr lang="en-US" sz="2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36B8DF-2BEE-DED4-8F22-1745D14A7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958" y="635036"/>
            <a:ext cx="1073534" cy="1073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6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17"/>
    </mc:Choice>
    <mc:Fallback xmlns="">
      <p:transition spd="slow" advTm="36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ADDA93-520A-63FE-2805-C4BF19F5BB5A}"/>
              </a:ext>
            </a:extLst>
          </p:cNvPr>
          <p:cNvSpPr txBox="1"/>
          <p:nvPr/>
        </p:nvSpPr>
        <p:spPr>
          <a:xfrm>
            <a:off x="1367853" y="325162"/>
            <a:ext cx="9814810" cy="984883"/>
          </a:xfrm>
          <a:prstGeom prst="rect">
            <a:avLst/>
          </a:prstGeom>
          <a:noFill/>
        </p:spPr>
        <p:txBody>
          <a:bodyPr wrap="square" lIns="60959" tIns="30479" rIns="60959" bIns="30479" rtlCol="0">
            <a:spAutoFit/>
          </a:bodyPr>
          <a:lstStyle/>
          <a:p>
            <a:pPr algn="ctr" defTabSz="609611"/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1: Các bé hãy nhìn xem bạn Gấu vàng to, bạn Gấu nâu nhỏ đúng hay sai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couple of teddy bears&#10;&#10;Description automatically generated">
            <a:extLst>
              <a:ext uri="{FF2B5EF4-FFF2-40B4-BE49-F238E27FC236}">
                <a16:creationId xmlns:a16="http://schemas.microsoft.com/office/drawing/2014/main" id="{AD5A6251-DC01-C709-AAA4-A1BA75BD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38" y="1429050"/>
            <a:ext cx="5486400" cy="3461531"/>
          </a:xfrm>
          <a:prstGeom prst="rect">
            <a:avLst/>
          </a:prstGeom>
        </p:spPr>
      </p:pic>
      <p:pic>
        <p:nvPicPr>
          <p:cNvPr id="6" name="Picture 5" descr="A yellow emoji with red dots and a hand&#10;&#10;Description automatically generated">
            <a:extLst>
              <a:ext uri="{FF2B5EF4-FFF2-40B4-BE49-F238E27FC236}">
                <a16:creationId xmlns:a16="http://schemas.microsoft.com/office/drawing/2014/main" id="{657F4A36-F76E-F299-7039-D8567E86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79">
            <a:off x="2978493" y="4589689"/>
            <a:ext cx="2516200" cy="2516200"/>
          </a:xfrm>
          <a:prstGeom prst="rect">
            <a:avLst/>
          </a:prstGeom>
        </p:spPr>
      </p:pic>
      <p:pic>
        <p:nvPicPr>
          <p:cNvPr id="8" name="Picture 7" descr="A yellow face with tears on it&#10;&#10;Description automatically generated">
            <a:extLst>
              <a:ext uri="{FF2B5EF4-FFF2-40B4-BE49-F238E27FC236}">
                <a16:creationId xmlns:a16="http://schemas.microsoft.com/office/drawing/2014/main" id="{94AE44B4-EE5B-1BCC-8348-2F081D87E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02" y="5201588"/>
            <a:ext cx="1527748" cy="15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20D19F-D360-2BB1-D85D-88776CD8C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E27EF4-1DD2-8B76-9006-A591D8ACBC30}"/>
              </a:ext>
            </a:extLst>
          </p:cNvPr>
          <p:cNvSpPr txBox="1"/>
          <p:nvPr/>
        </p:nvSpPr>
        <p:spPr>
          <a:xfrm>
            <a:off x="1367853" y="325162"/>
            <a:ext cx="10384436" cy="523218"/>
          </a:xfrm>
          <a:prstGeom prst="rect">
            <a:avLst/>
          </a:prstGeom>
          <a:noFill/>
        </p:spPr>
        <p:txBody>
          <a:bodyPr wrap="square" lIns="60959" tIns="30479" rIns="60959" bIns="30479" rtlCol="0">
            <a:spAutoFit/>
          </a:bodyPr>
          <a:lstStyle/>
          <a:p>
            <a:pPr marL="0" marR="0" lvl="0" indent="0" algn="ctr" defTabSz="6096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hỏi 2: Đố bé xe tải xanh nhỏ, xe tải trắng to đúng hay sai?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A yellow emoji with red dots and a hand&#10;&#10;Description automatically generated">
            <a:extLst>
              <a:ext uri="{FF2B5EF4-FFF2-40B4-BE49-F238E27FC236}">
                <a16:creationId xmlns:a16="http://schemas.microsoft.com/office/drawing/2014/main" id="{15504E70-A05D-85D6-5E45-93B3B2BBF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379">
            <a:off x="3053444" y="4134099"/>
            <a:ext cx="2516200" cy="2516200"/>
          </a:xfrm>
          <a:prstGeom prst="rect">
            <a:avLst/>
          </a:prstGeom>
        </p:spPr>
      </p:pic>
      <p:pic>
        <p:nvPicPr>
          <p:cNvPr id="8" name="Picture 7" descr="A yellow face with tears on it&#10;&#10;Description automatically generated">
            <a:extLst>
              <a:ext uri="{FF2B5EF4-FFF2-40B4-BE49-F238E27FC236}">
                <a16:creationId xmlns:a16="http://schemas.microsoft.com/office/drawing/2014/main" id="{7066F493-8EEF-D00C-F897-21B782B55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84" y="4628325"/>
            <a:ext cx="1527748" cy="1527748"/>
          </a:xfrm>
          <a:prstGeom prst="rect">
            <a:avLst/>
          </a:prstGeom>
        </p:spPr>
      </p:pic>
      <p:pic>
        <p:nvPicPr>
          <p:cNvPr id="5" name="Picture 4" descr="A blue truck and a white truck&#10;&#10;Description automatically generated">
            <a:extLst>
              <a:ext uri="{FF2B5EF4-FFF2-40B4-BE49-F238E27FC236}">
                <a16:creationId xmlns:a16="http://schemas.microsoft.com/office/drawing/2014/main" id="{958CF76A-CDD1-2CF4-2387-C0BB3079A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06" y="959370"/>
            <a:ext cx="5982265" cy="341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6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0F15BD-0CC2-792F-C3A8-638A76D55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F4EA5B-8DE5-EF6B-D9E9-347043242F24}"/>
              </a:ext>
            </a:extLst>
          </p:cNvPr>
          <p:cNvSpPr txBox="1"/>
          <p:nvPr/>
        </p:nvSpPr>
        <p:spPr>
          <a:xfrm>
            <a:off x="1367853" y="325162"/>
            <a:ext cx="10384436" cy="523218"/>
          </a:xfrm>
          <a:prstGeom prst="rect">
            <a:avLst/>
          </a:prstGeom>
          <a:noFill/>
        </p:spPr>
        <p:txBody>
          <a:bodyPr wrap="square" lIns="60959" tIns="30479" rIns="60959" bIns="30479" rtlCol="0">
            <a:spAutoFit/>
          </a:bodyPr>
          <a:lstStyle/>
          <a:p>
            <a:pPr marL="0" marR="0" lvl="0" indent="0" algn="ctr" defTabSz="6096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hỏi 3: Bé hãy chọn quả táo to hơn.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 descr="A close-up of a red apple and a green apple&#10;&#10;Description automatically generated">
            <a:extLst>
              <a:ext uri="{FF2B5EF4-FFF2-40B4-BE49-F238E27FC236}">
                <a16:creationId xmlns:a16="http://schemas.microsoft.com/office/drawing/2014/main" id="{0E8E4B36-DEE4-542E-7033-61246A320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7" y="1734348"/>
            <a:ext cx="5475404" cy="336230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08BC81D-E216-56F5-D34D-49D85AF7B10C}"/>
              </a:ext>
            </a:extLst>
          </p:cNvPr>
          <p:cNvGrpSpPr/>
          <p:nvPr/>
        </p:nvGrpSpPr>
        <p:grpSpPr>
          <a:xfrm>
            <a:off x="6840844" y="1473540"/>
            <a:ext cx="4446284" cy="2162175"/>
            <a:chOff x="7306005" y="1397015"/>
            <a:chExt cx="4446284" cy="2162175"/>
          </a:xfrm>
        </p:grpSpPr>
        <p:pic>
          <p:nvPicPr>
            <p:cNvPr id="9" name="Picture 8" descr="A red apple with a leaf&#10;&#10;Description automatically generated">
              <a:extLst>
                <a:ext uri="{FF2B5EF4-FFF2-40B4-BE49-F238E27FC236}">
                  <a16:creationId xmlns:a16="http://schemas.microsoft.com/office/drawing/2014/main" id="{E05D28DA-2127-FE0C-531E-348D78694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6005" y="1397015"/>
              <a:ext cx="2114550" cy="21621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7D9A71-C9FC-0AEF-59E1-ADAFA2B3BE64}"/>
                </a:ext>
              </a:extLst>
            </p:cNvPr>
            <p:cNvSpPr txBox="1"/>
            <p:nvPr/>
          </p:nvSpPr>
          <p:spPr>
            <a:xfrm>
              <a:off x="9135742" y="2673650"/>
              <a:ext cx="261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táo đỏ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A4696A-9D04-B374-7500-FEF5BB22E282}"/>
              </a:ext>
            </a:extLst>
          </p:cNvPr>
          <p:cNvGrpSpPr/>
          <p:nvPr/>
        </p:nvGrpSpPr>
        <p:grpSpPr>
          <a:xfrm>
            <a:off x="6721389" y="3715878"/>
            <a:ext cx="4716106" cy="1914525"/>
            <a:chOff x="7306005" y="3727103"/>
            <a:chExt cx="4716106" cy="1914525"/>
          </a:xfrm>
        </p:grpSpPr>
        <p:pic>
          <p:nvPicPr>
            <p:cNvPr id="11" name="Picture 10" descr="A green apple on a black background&#10;&#10;Description automatically generated">
              <a:extLst>
                <a:ext uri="{FF2B5EF4-FFF2-40B4-BE49-F238E27FC236}">
                  <a16:creationId xmlns:a16="http://schemas.microsoft.com/office/drawing/2014/main" id="{85AA092F-A842-DB04-13D0-5184E8D3D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6005" y="3727103"/>
              <a:ext cx="2390775" cy="191452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CB1851-5EFB-195E-1666-54072A792175}"/>
                </a:ext>
              </a:extLst>
            </p:cNvPr>
            <p:cNvSpPr txBox="1"/>
            <p:nvPr/>
          </p:nvSpPr>
          <p:spPr>
            <a:xfrm>
              <a:off x="9063986" y="4738129"/>
              <a:ext cx="2958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táo xanh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645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4C7CB9-0B84-22C8-6769-DCF68BB86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CD5390-E83B-3B6E-0041-103D4E6C7830}"/>
              </a:ext>
            </a:extLst>
          </p:cNvPr>
          <p:cNvSpPr txBox="1"/>
          <p:nvPr/>
        </p:nvSpPr>
        <p:spPr>
          <a:xfrm>
            <a:off x="1367853" y="325162"/>
            <a:ext cx="10384436" cy="523218"/>
          </a:xfrm>
          <a:prstGeom prst="rect">
            <a:avLst/>
          </a:prstGeom>
          <a:noFill/>
        </p:spPr>
        <p:txBody>
          <a:bodyPr wrap="square" lIns="60959" tIns="30479" rIns="60959" bIns="30479" rtlCol="0">
            <a:spAutoFit/>
          </a:bodyPr>
          <a:lstStyle/>
          <a:p>
            <a:pPr marL="0" marR="0" lvl="0" indent="0" algn="ctr" defTabSz="6096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hỏi 4: Bé hãy chọn quả cam nhỏ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 descr="A close up of a fruit&#10;&#10;Description automatically generated">
            <a:extLst>
              <a:ext uri="{FF2B5EF4-FFF2-40B4-BE49-F238E27FC236}">
                <a16:creationId xmlns:a16="http://schemas.microsoft.com/office/drawing/2014/main" id="{067C36DB-33DF-F9CC-F169-655EF93BB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7" y="1876342"/>
            <a:ext cx="5400168" cy="372997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1B6363C-95F6-CAB9-74E2-8D12209310C0}"/>
              </a:ext>
            </a:extLst>
          </p:cNvPr>
          <p:cNvGrpSpPr/>
          <p:nvPr/>
        </p:nvGrpSpPr>
        <p:grpSpPr>
          <a:xfrm>
            <a:off x="5953281" y="1417507"/>
            <a:ext cx="5529185" cy="1864373"/>
            <a:chOff x="5953281" y="1417507"/>
            <a:chExt cx="5529185" cy="1864373"/>
          </a:xfrm>
        </p:grpSpPr>
        <p:pic>
          <p:nvPicPr>
            <p:cNvPr id="10" name="Picture 9" descr="A green fruit with leaves&#10;&#10;Description automatically generated">
              <a:extLst>
                <a:ext uri="{FF2B5EF4-FFF2-40B4-BE49-F238E27FC236}">
                  <a16:creationId xmlns:a16="http://schemas.microsoft.com/office/drawing/2014/main" id="{FE3C2A29-D662-8C7F-04DC-16BEA62B8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281" y="1417507"/>
              <a:ext cx="3048000" cy="186437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91C9E8-0337-74F9-8DFF-3326637868E9}"/>
                </a:ext>
              </a:extLst>
            </p:cNvPr>
            <p:cNvSpPr txBox="1"/>
            <p:nvPr/>
          </p:nvSpPr>
          <p:spPr>
            <a:xfrm>
              <a:off x="8304551" y="2349693"/>
              <a:ext cx="3177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cam xanh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FE21E9-825F-9DD1-F749-AAFFC6D761AB}"/>
              </a:ext>
            </a:extLst>
          </p:cNvPr>
          <p:cNvGrpSpPr/>
          <p:nvPr/>
        </p:nvGrpSpPr>
        <p:grpSpPr>
          <a:xfrm>
            <a:off x="6650012" y="3795861"/>
            <a:ext cx="4832453" cy="1644632"/>
            <a:chOff x="6650012" y="3795861"/>
            <a:chExt cx="4832453" cy="1644632"/>
          </a:xfrm>
        </p:grpSpPr>
        <p:pic>
          <p:nvPicPr>
            <p:cNvPr id="7" name="Picture 6" descr="A close up of an orange&#10;&#10;Description automatically generated">
              <a:extLst>
                <a:ext uri="{FF2B5EF4-FFF2-40B4-BE49-F238E27FC236}">
                  <a16:creationId xmlns:a16="http://schemas.microsoft.com/office/drawing/2014/main" id="{A0780950-3948-E59B-8A44-B7BF0B334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0012" y="3795861"/>
              <a:ext cx="1654539" cy="16446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B26AE8-CF5E-B4D3-0814-E933B61378C9}"/>
                </a:ext>
              </a:extLst>
            </p:cNvPr>
            <p:cNvSpPr txBox="1"/>
            <p:nvPr/>
          </p:nvSpPr>
          <p:spPr>
            <a:xfrm>
              <a:off x="8304550" y="4618177"/>
              <a:ext cx="3177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cam vàng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7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BC80693F-BFD5-394F-D248-A4753E801E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B9568523-6B3A-31E9-A03C-DA434E70824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394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E74611-02E3-F358-95F5-574C342A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2929" y="0"/>
            <a:ext cx="13369132" cy="72473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38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FF511-589A-0B4E-156A-7536A7D49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5668" y="201695"/>
            <a:ext cx="13207397" cy="7331340"/>
          </a:xfrm>
          <a:prstGeom prst="rect">
            <a:avLst/>
          </a:prstGeom>
        </p:spPr>
      </p:pic>
      <p:sp>
        <p:nvSpPr>
          <p:cNvPr id="1048612" name="TextBox 2"/>
          <p:cNvSpPr txBox="1"/>
          <p:nvPr/>
        </p:nvSpPr>
        <p:spPr>
          <a:xfrm>
            <a:off x="3972688" y="535824"/>
            <a:ext cx="424662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ĐÍCH – YÊU CẦU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44C03-3E2E-7063-D1F5-8BD4A64119C5}"/>
              </a:ext>
            </a:extLst>
          </p:cNvPr>
          <p:cNvSpPr txBox="1"/>
          <p:nvPr/>
        </p:nvSpPr>
        <p:spPr>
          <a:xfrm>
            <a:off x="2278504" y="1428653"/>
            <a:ext cx="97885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Kiến thức</a:t>
            </a:r>
            <a:r>
              <a:rPr lang="en-US" sz="2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tên gọi, màu sắc, kích thước của một số đồ chơi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kích thước to nhỏ của đồ đùng đồ chơi theo cặp đối tượng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88E41-BAF8-23EE-9768-603E3B3BD9FB}"/>
              </a:ext>
            </a:extLst>
          </p:cNvPr>
          <p:cNvSpPr txBox="1"/>
          <p:nvPr/>
        </p:nvSpPr>
        <p:spPr>
          <a:xfrm>
            <a:off x="2278504" y="2625684"/>
            <a:ext cx="795905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2.Kỹ năng: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phân biệt được kích thước to nhỏ của các đối tượng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khả năng quan sát, tập trung chú ý của trẻ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Trẻ chọn được đồ chơi có kích thước to-nhỏ theo yêu cầu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476B3-F5A2-C6C6-5B23-FA5A96C74F8C}"/>
              </a:ext>
            </a:extLst>
          </p:cNvPr>
          <p:cNvSpPr txBox="1"/>
          <p:nvPr/>
        </p:nvSpPr>
        <p:spPr>
          <a:xfrm>
            <a:off x="2864138" y="4561379"/>
            <a:ext cx="83685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 Thái độ: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Trẻ hứng thú tham gia hoạt động.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giữ gìn đồ dùng đồ chơi,biết cất gọn gàng ngăn nắp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4C86E-A2E7-E1B2-5935-8050790C4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504" y="239308"/>
            <a:ext cx="1073534" cy="10735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circle/>
      </p:transition>
    </mc:Choice>
    <mc:Fallback xmlns="">
      <p:transition spd="slow" advTm="7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ả bóng tròn">
            <a:hlinkClick r:id="" action="ppaction://media"/>
            <a:extLst>
              <a:ext uri="{FF2B5EF4-FFF2-40B4-BE49-F238E27FC236}">
                <a16:creationId xmlns:a16="http://schemas.microsoft.com/office/drawing/2014/main" id="{4BADF1D6-076E-6161-520D-6833FF8C889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CF67B7-E2C4-7D9B-66AF-E2DD2B349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92" y="173668"/>
            <a:ext cx="1073534" cy="1073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4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0"/>
    </mc:Choice>
    <mc:Fallback xmlns=""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hone&#10;&#10;Description automatically generated">
            <a:extLst>
              <a:ext uri="{FF2B5EF4-FFF2-40B4-BE49-F238E27FC236}">
                <a16:creationId xmlns:a16="http://schemas.microsoft.com/office/drawing/2014/main" id="{37E1A34E-E6A4-08C4-478F-1F56E0F2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1" y="0"/>
            <a:ext cx="12296931" cy="6857999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F6C09986-9835-536B-C5F0-159C7D65C2B5}"/>
              </a:ext>
            </a:extLst>
          </p:cNvPr>
          <p:cNvSpPr txBox="1"/>
          <p:nvPr/>
        </p:nvSpPr>
        <p:spPr>
          <a:xfrm>
            <a:off x="3373081" y="1360283"/>
            <a:ext cx="604074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con vừa hát bài hát có tên là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3D28C96-A502-AB94-BEC8-A0F981D7BE53}"/>
              </a:ext>
            </a:extLst>
          </p:cNvPr>
          <p:cNvSpPr txBox="1"/>
          <p:nvPr/>
        </p:nvSpPr>
        <p:spPr>
          <a:xfrm>
            <a:off x="3373081" y="2397103"/>
            <a:ext cx="604074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bài hát có nhắc tới quả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67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4504" y="553690"/>
            <a:ext cx="1168874" cy="1317939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463079" y="685800"/>
            <a:ext cx="1141666" cy="1293608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954827" y="5079165"/>
            <a:ext cx="2158170" cy="2925435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2CB5B-09D3-F678-0583-ECC03531B1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1545" y="527609"/>
            <a:ext cx="1073534" cy="1073534"/>
          </a:xfrm>
          <a:prstGeom prst="rect">
            <a:avLst/>
          </a:prstGeom>
        </p:spPr>
      </p:pic>
      <p:pic>
        <p:nvPicPr>
          <p:cNvPr id="7" name="Picture 6" descr="A red football ball on a black background&#10;&#10;Description automatically generated">
            <a:extLst>
              <a:ext uri="{FF2B5EF4-FFF2-40B4-BE49-F238E27FC236}">
                <a16:creationId xmlns:a16="http://schemas.microsoft.com/office/drawing/2014/main" id="{38CA5F29-EBD8-3FE0-D549-44352FD473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04" y="1239638"/>
            <a:ext cx="4071594" cy="4378724"/>
          </a:xfrm>
          <a:prstGeom prst="rect">
            <a:avLst/>
          </a:prstGeom>
        </p:spPr>
      </p:pic>
      <p:pic>
        <p:nvPicPr>
          <p:cNvPr id="19" name="Picture 18" descr="A gold football ball on a black background&#10;&#10;Description automatically generated">
            <a:extLst>
              <a:ext uri="{FF2B5EF4-FFF2-40B4-BE49-F238E27FC236}">
                <a16:creationId xmlns:a16="http://schemas.microsoft.com/office/drawing/2014/main" id="{3AC6767C-3EB7-A9D0-7888-127934C8A7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95" y="2249661"/>
            <a:ext cx="3120251" cy="26770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697F4-530D-63BE-2F16-14837C7F6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1EF418-2823-0BF9-25FB-4193E7EBCE9F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23CD527-540D-0DE7-32A3-E4DE676EF4DB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ADEEC03-0625-9E9D-18A2-0C534CCC9FCA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F3BAF1D-EADC-EBF9-61FD-AF4523327E00}"/>
              </a:ext>
            </a:extLst>
          </p:cNvPr>
          <p:cNvGrpSpPr/>
          <p:nvPr/>
        </p:nvGrpSpPr>
        <p:grpSpPr>
          <a:xfrm>
            <a:off x="494504" y="553690"/>
            <a:ext cx="1168874" cy="1317939"/>
            <a:chOff x="0" y="0"/>
            <a:chExt cx="2337748" cy="263587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79AF7C4-9608-D648-2FEE-12F878AFE2E4}"/>
                </a:ext>
              </a:extLst>
            </p:cNvPr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0649145-BCCF-42D4-44C0-1F35206710B8}"/>
                </a:ext>
              </a:extLst>
            </p:cNvPr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D978A1-A317-4EEF-8630-3AF76E8B1A63}"/>
                </a:ext>
              </a:extLst>
            </p:cNvPr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92CFDEB-57F7-A7AA-7581-4317CAA2289B}"/>
              </a:ext>
            </a:extLst>
          </p:cNvPr>
          <p:cNvGrpSpPr/>
          <p:nvPr/>
        </p:nvGrpSpPr>
        <p:grpSpPr>
          <a:xfrm>
            <a:off x="10463079" y="685800"/>
            <a:ext cx="1141666" cy="1293608"/>
            <a:chOff x="0" y="0"/>
            <a:chExt cx="2283332" cy="258721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A5D3EB5-43D9-C1B4-5012-F8E0130AD576}"/>
                </a:ext>
              </a:extLst>
            </p:cNvPr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E591732-E980-4F92-BCB9-45D7064EC257}"/>
                </a:ext>
              </a:extLst>
            </p:cNvPr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B70519C-BA1A-A24E-B1FE-B2416CBDCE8F}"/>
                </a:ext>
              </a:extLst>
            </p:cNvPr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00C0996E-7659-382C-8EBA-5B61B88F683A}"/>
              </a:ext>
            </a:extLst>
          </p:cNvPr>
          <p:cNvSpPr/>
          <p:nvPr/>
        </p:nvSpPr>
        <p:spPr>
          <a:xfrm>
            <a:off x="9954827" y="5079165"/>
            <a:ext cx="2158170" cy="2925435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F1A48-0882-DB6D-BD51-F26E2688C6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1545" y="527609"/>
            <a:ext cx="1073534" cy="10735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606054-7608-1D36-3FA9-35C8BF0D2247}"/>
              </a:ext>
            </a:extLst>
          </p:cNvPr>
          <p:cNvGrpSpPr/>
          <p:nvPr/>
        </p:nvGrpSpPr>
        <p:grpSpPr>
          <a:xfrm>
            <a:off x="2151404" y="1239638"/>
            <a:ext cx="4071594" cy="4378724"/>
            <a:chOff x="2151404" y="1239638"/>
            <a:chExt cx="4071594" cy="4378724"/>
          </a:xfrm>
        </p:grpSpPr>
        <p:pic>
          <p:nvPicPr>
            <p:cNvPr id="7" name="Picture 6" descr="A red football ball on a black background&#10;&#10;Description automatically generated">
              <a:extLst>
                <a:ext uri="{FF2B5EF4-FFF2-40B4-BE49-F238E27FC236}">
                  <a16:creationId xmlns:a16="http://schemas.microsoft.com/office/drawing/2014/main" id="{CF36A9A8-B013-BB14-83C7-D97CC3BF9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404" y="1239638"/>
              <a:ext cx="4071594" cy="437872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482B94-A7F2-E4C1-D5ED-4596E6A58E52}"/>
                </a:ext>
              </a:extLst>
            </p:cNvPr>
            <p:cNvSpPr txBox="1"/>
            <p:nvPr/>
          </p:nvSpPr>
          <p:spPr>
            <a:xfrm>
              <a:off x="2151404" y="4972031"/>
              <a:ext cx="3778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bóng đỏ to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81694B2-0048-E25C-185B-22DEC0ED3D9A}"/>
              </a:ext>
            </a:extLst>
          </p:cNvPr>
          <p:cNvGrpSpPr/>
          <p:nvPr/>
        </p:nvGrpSpPr>
        <p:grpSpPr>
          <a:xfrm>
            <a:off x="6631295" y="2249661"/>
            <a:ext cx="4118893" cy="3323364"/>
            <a:chOff x="6631295" y="2249661"/>
            <a:chExt cx="4118893" cy="3323364"/>
          </a:xfrm>
        </p:grpSpPr>
        <p:pic>
          <p:nvPicPr>
            <p:cNvPr id="19" name="Picture 18" descr="A gold football ball on a black background&#10;&#10;Description automatically generated">
              <a:extLst>
                <a:ext uri="{FF2B5EF4-FFF2-40B4-BE49-F238E27FC236}">
                  <a16:creationId xmlns:a16="http://schemas.microsoft.com/office/drawing/2014/main" id="{93CDA811-DB14-A23E-2C1D-5CB1FB22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1295" y="2249661"/>
              <a:ext cx="3120251" cy="26770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06F2E2-A6DD-0019-5E63-C34D08F60FA9}"/>
                </a:ext>
              </a:extLst>
            </p:cNvPr>
            <p:cNvSpPr txBox="1"/>
            <p:nvPr/>
          </p:nvSpPr>
          <p:spPr>
            <a:xfrm>
              <a:off x="6711024" y="4926694"/>
              <a:ext cx="4039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bóng vàng nhỏ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79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28AE9-95F2-F191-43ED-94E6EA444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5BB1B75-33BE-09F6-2BCC-97DF5CA7F3CF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C70CB11-AAC9-C04F-D367-7F10ADA6391C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DDFEF87-1C2B-4545-B189-C0C075FAC159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E736F59-8087-1BF6-A835-CE5CC154F3DF}"/>
              </a:ext>
            </a:extLst>
          </p:cNvPr>
          <p:cNvGrpSpPr/>
          <p:nvPr/>
        </p:nvGrpSpPr>
        <p:grpSpPr>
          <a:xfrm>
            <a:off x="494504" y="553690"/>
            <a:ext cx="1168874" cy="1317939"/>
            <a:chOff x="0" y="0"/>
            <a:chExt cx="2337748" cy="263587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C179515-DA10-4449-E42D-BD89EA185F61}"/>
                </a:ext>
              </a:extLst>
            </p:cNvPr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2033DF9-F5EE-6522-8698-8E8E381ACB91}"/>
                </a:ext>
              </a:extLst>
            </p:cNvPr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79D1DA0-A4D3-FAEB-F1BD-00DB67FE51EE}"/>
                </a:ext>
              </a:extLst>
            </p:cNvPr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34B6E58-0DEA-45C4-F888-13B42B442FEC}"/>
              </a:ext>
            </a:extLst>
          </p:cNvPr>
          <p:cNvGrpSpPr/>
          <p:nvPr/>
        </p:nvGrpSpPr>
        <p:grpSpPr>
          <a:xfrm>
            <a:off x="10463079" y="685800"/>
            <a:ext cx="1141666" cy="1293608"/>
            <a:chOff x="0" y="0"/>
            <a:chExt cx="2283332" cy="258721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7C90215-D785-2156-E9A5-84A0893B00B7}"/>
                </a:ext>
              </a:extLst>
            </p:cNvPr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A3F37A5-00AB-3913-68F2-DE60471C4B79}"/>
                </a:ext>
              </a:extLst>
            </p:cNvPr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E96C98E-384F-F3DB-90A0-30DCD9879939}"/>
                </a:ext>
              </a:extLst>
            </p:cNvPr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5FCD6202-206E-6972-FBF3-741A3C8BC10B}"/>
              </a:ext>
            </a:extLst>
          </p:cNvPr>
          <p:cNvSpPr/>
          <p:nvPr/>
        </p:nvSpPr>
        <p:spPr>
          <a:xfrm>
            <a:off x="9954827" y="5079165"/>
            <a:ext cx="2158170" cy="2925435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856B2-6286-AE34-933B-0CF7CB21BB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1545" y="527609"/>
            <a:ext cx="1073534" cy="1073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FAA86-DD82-022D-CC8F-C23E2A7291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9277" y="1721694"/>
            <a:ext cx="2737331" cy="27799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BE00A6-FC39-8BBF-0690-8011D15E60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6830"/>
            <a:ext cx="2203318" cy="2282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72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BF3DC-7D8D-0D60-DECA-228F0520D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1CAD8A-07A7-C2B8-D46C-738325E5E3B0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D9CBBEC-C706-68A7-A08B-F76217FE6201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3730E01-6C88-BBD8-5A2E-8CDE7418B3FA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CCB1205-743A-6E09-7C83-27231ADEBD47}"/>
              </a:ext>
            </a:extLst>
          </p:cNvPr>
          <p:cNvGrpSpPr/>
          <p:nvPr/>
        </p:nvGrpSpPr>
        <p:grpSpPr>
          <a:xfrm>
            <a:off x="494504" y="553690"/>
            <a:ext cx="1168874" cy="1317939"/>
            <a:chOff x="0" y="0"/>
            <a:chExt cx="2337748" cy="263587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03A9044-4AC6-C17A-D6D0-59F780C58FC1}"/>
                </a:ext>
              </a:extLst>
            </p:cNvPr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3DAD084-628B-763B-33B2-C0940E92D787}"/>
                </a:ext>
              </a:extLst>
            </p:cNvPr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BA5DABB-3E42-B8EC-55C1-B80879444AFC}"/>
                </a:ext>
              </a:extLst>
            </p:cNvPr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3CE7B2C-D5C0-619A-55D9-DC06EB264464}"/>
              </a:ext>
            </a:extLst>
          </p:cNvPr>
          <p:cNvGrpSpPr/>
          <p:nvPr/>
        </p:nvGrpSpPr>
        <p:grpSpPr>
          <a:xfrm>
            <a:off x="10463079" y="685800"/>
            <a:ext cx="1141666" cy="1293608"/>
            <a:chOff x="0" y="0"/>
            <a:chExt cx="2283332" cy="258721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68AFD64-3786-233E-39C7-1C57D9F91568}"/>
                </a:ext>
              </a:extLst>
            </p:cNvPr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72C62DD-32D8-93FB-BB20-CF47462A5725}"/>
                </a:ext>
              </a:extLst>
            </p:cNvPr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629F748-BB83-8F37-8814-921136104554}"/>
                </a:ext>
              </a:extLst>
            </p:cNvPr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01863306-6813-A6CC-7DF9-175B97F623C9}"/>
              </a:ext>
            </a:extLst>
          </p:cNvPr>
          <p:cNvSpPr/>
          <p:nvPr/>
        </p:nvSpPr>
        <p:spPr>
          <a:xfrm>
            <a:off x="9954827" y="5079165"/>
            <a:ext cx="2158170" cy="2925435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0E655-5F2A-C22B-EAB6-1810D7BA4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1545" y="527609"/>
            <a:ext cx="1073534" cy="10735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1A8443C-305F-08A9-F9B3-DD92FD292976}"/>
              </a:ext>
            </a:extLst>
          </p:cNvPr>
          <p:cNvGrpSpPr/>
          <p:nvPr/>
        </p:nvGrpSpPr>
        <p:grpSpPr>
          <a:xfrm>
            <a:off x="2393429" y="1721694"/>
            <a:ext cx="3702571" cy="3444286"/>
            <a:chOff x="2393429" y="1721694"/>
            <a:chExt cx="3702571" cy="34442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C8A49D-EEAA-FE83-E56C-6C3D81DF3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79277" y="1721694"/>
              <a:ext cx="2737331" cy="27799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0A5FD6-A2C3-6612-8364-E754AD723186}"/>
                </a:ext>
              </a:extLst>
            </p:cNvPr>
            <p:cNvSpPr txBox="1"/>
            <p:nvPr/>
          </p:nvSpPr>
          <p:spPr>
            <a:xfrm>
              <a:off x="2393429" y="4519649"/>
              <a:ext cx="3702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cốc xanh to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158FFF-4000-C02A-6B51-4F49BE920FF0}"/>
              </a:ext>
            </a:extLst>
          </p:cNvPr>
          <p:cNvGrpSpPr/>
          <p:nvPr/>
        </p:nvGrpSpPr>
        <p:grpSpPr>
          <a:xfrm>
            <a:off x="6248720" y="2297105"/>
            <a:ext cx="3702571" cy="2892104"/>
            <a:chOff x="6248720" y="2297105"/>
            <a:chExt cx="3702571" cy="289210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29B5213-80F3-6F70-EF9F-DA1A0FE4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803" y="2297105"/>
              <a:ext cx="2203318" cy="228281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13A347-A1F5-7A0A-48FE-B8973444DC8F}"/>
                </a:ext>
              </a:extLst>
            </p:cNvPr>
            <p:cNvSpPr txBox="1"/>
            <p:nvPr/>
          </p:nvSpPr>
          <p:spPr>
            <a:xfrm>
              <a:off x="6248720" y="4542878"/>
              <a:ext cx="3702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cốc đỏ nhỏ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11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46A8B-6E83-26E6-74A0-F518DC29A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5B68198-B3B2-20C7-23C7-E63571BDF634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AB3C024-567A-03E6-4867-4319BF04ED89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72A31FE-113D-65A4-70FF-464B4C7C61A3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025B8CC-F31D-BD91-6CB9-909318E9F3C8}"/>
              </a:ext>
            </a:extLst>
          </p:cNvPr>
          <p:cNvGrpSpPr/>
          <p:nvPr/>
        </p:nvGrpSpPr>
        <p:grpSpPr>
          <a:xfrm>
            <a:off x="494504" y="553690"/>
            <a:ext cx="1168874" cy="1317939"/>
            <a:chOff x="0" y="0"/>
            <a:chExt cx="2337748" cy="263587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E95C3BC-E29B-CC57-FBB8-4FE229AB1404}"/>
                </a:ext>
              </a:extLst>
            </p:cNvPr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0C309F6-4C11-01A1-7BA0-4D9D340EC492}"/>
                </a:ext>
              </a:extLst>
            </p:cNvPr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2F290EB-007F-AAF3-D377-72D4B87C1FD3}"/>
                </a:ext>
              </a:extLst>
            </p:cNvPr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6B821C9-EB1B-9ABF-5921-814E98C28A50}"/>
              </a:ext>
            </a:extLst>
          </p:cNvPr>
          <p:cNvGrpSpPr/>
          <p:nvPr/>
        </p:nvGrpSpPr>
        <p:grpSpPr>
          <a:xfrm>
            <a:off x="10463079" y="685800"/>
            <a:ext cx="1141666" cy="1293608"/>
            <a:chOff x="0" y="0"/>
            <a:chExt cx="2283332" cy="2587216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BF9DFC3-8AD4-C8AE-5A3C-24B2833B4DEE}"/>
                </a:ext>
              </a:extLst>
            </p:cNvPr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4364C06-EF9E-61CD-E05D-7643CD2A753E}"/>
                </a:ext>
              </a:extLst>
            </p:cNvPr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9ACB100-61FE-F65F-7F9E-BD7254B69235}"/>
                </a:ext>
              </a:extLst>
            </p:cNvPr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43FF991A-941D-3DD2-8634-BB4793EC5596}"/>
              </a:ext>
            </a:extLst>
          </p:cNvPr>
          <p:cNvSpPr/>
          <p:nvPr/>
        </p:nvSpPr>
        <p:spPr>
          <a:xfrm>
            <a:off x="9954827" y="5079165"/>
            <a:ext cx="2158170" cy="2925435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DDE15-C247-BC15-8446-0A5285256A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1545" y="527609"/>
            <a:ext cx="1073534" cy="1073534"/>
          </a:xfrm>
          <a:prstGeom prst="rect">
            <a:avLst/>
          </a:prstGeom>
        </p:spPr>
      </p:pic>
      <p:pic>
        <p:nvPicPr>
          <p:cNvPr id="7" name="Picture 6" descr="A blue plastic chair with legs&#10;&#10;Description automatically generated">
            <a:extLst>
              <a:ext uri="{FF2B5EF4-FFF2-40B4-BE49-F238E27FC236}">
                <a16:creationId xmlns:a16="http://schemas.microsoft.com/office/drawing/2014/main" id="{F9ED03C2-6952-1F40-C9AB-B186D2A3E9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06" y="1234431"/>
            <a:ext cx="3911221" cy="3911221"/>
          </a:xfrm>
          <a:prstGeom prst="rect">
            <a:avLst/>
          </a:prstGeom>
        </p:spPr>
      </p:pic>
      <p:pic>
        <p:nvPicPr>
          <p:cNvPr id="18" name="Picture 17" descr="A yellow plastic chair on a black background&#10;&#10;Description automatically generated">
            <a:extLst>
              <a:ext uri="{FF2B5EF4-FFF2-40B4-BE49-F238E27FC236}">
                <a16:creationId xmlns:a16="http://schemas.microsoft.com/office/drawing/2014/main" id="{0589ECB9-23BE-4156-E71E-1E9B05E9CC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6942" y="1546122"/>
            <a:ext cx="3196911" cy="3501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12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5AEE779-C4E8-4DC9-B981-1DF55852FF50}"/>
  <p:tag name="ISPRING_RESOURCE_FOLDER" val="D:\Tài liệu soạn bài nhà trẻ\tư liệu và bài giảng điện tử\nhận biết phân biệt\NBPB to nhỏ\NBPB to- nhỏ\"/>
  <p:tag name="ISPRING_PRESENTATION_PATH" val="D:\Tài liệu soạn bài nhà trẻ\tư liệu và bài giảng điện tử\nhận biết phân biệt\NBPB to nhỏ\NBPB to- nhỏ.pptx"/>
  <p:tag name="ISPRING_PROJECT_VERSION" val="9.3"/>
  <p:tag name="ISPRING_PROJECT_FOLDER_UPDATED" val="1"/>
  <p:tag name="ISPRING_SCREEN_RECS_UPDATED" val="D:\Tài liệu soạn bài nhà trẻ\tư liệu và bài giảng điện tử\nhận biết phân biệt\NBPB to nhỏ\NBPB to- nhỏ\"/>
  <p:tag name="ISPRING_PRESENTER_PHOTO_1" val="jpg|/9j/4AAQSkZJRgABAQAAAQABAAD/4gIoSUNDX1BST0ZJTEUAAQEAAAIYanhsIARAAABtbnRyUkdC&#10;IFhZWiAH4wAMAAEAAAAAAABhY3NwQVBQTAAAAAAAAAAAAAAAAAAAAAAAAAAAAAAAAQAA9tYAAQAA&#10;AADTLWp4bCACufkBQHM6b/D/A/Tw9worAAAAAAAAAAAAAAAAAAAAAAAAAAAAAAAAAAAAAAAAAAtk&#10;ZXNjAAABCAAAAERjcHJ0AAABTAAAACR3dHB0AAABcAAAABRjaGFkAAABhAAAACxjaWNwAAABsAAA&#10;AAxyWFlaAAABvAAAABRnWFlaAAAB0AAAABRiWFlaAAAB5AAAABRyVFJDAAAB+AAAACBnVFJDAAAB&#10;+AAAACBiVFJDAAAB+AAAACBtbHVjAAAAAAAAAAEAAAAMZW5VUwAAACYAAAAcAFIARwBCAF8ARAA2&#10;ADUAXwBTAFIARwBfAFIAZQBsAF8AUwBSAEcAAG1sdWMAAAAAAAAAAQAAAAxlblVTAAAABgAAABwA&#10;QwBDADAAAFhZWiAAAAAAAAD21gABAAAAANMtc2YzMgAAAAAAAQxAAAAF3f//8yoAAAeSAAD9kP//&#10;+6P///2jAAAD2wAAwIFjaWNwAAAAAAENAAFYWVogAAAAAAAAb58AADj1AAADkFhZWiAAAAAAAABi&#10;lgAAt4cAABjbWFlaIAAAAAAAACSiAAAPhQAAttZwYXJhAAAAAAADAAAAAmZmAADypwAADVkAABPQ&#10;AAAKW//bAEMAAgEBAQEBAgEBAQICAgICBAMCAgICBQQEAwQGBQYGBgUGBgYHCQgGBwkHBgYICwgJ&#10;CgoKCgoGCAsMCwoMCQoKCv/bAEMBAgICAgICBQMDBQoHBgcKCgoKCgoKCgoKCgoKCgoKCgoKCgoK&#10;CgoKCgoKCgoKCgoKCgoKCgoKCgoKCgoKCgoKCv/AABEIAd8B4AMBEQACEQEDEQH/xAAeAAEAAQUB&#10;AQEBAAAAAAAAAAAABwMFBggJBAIBCv/EAHIQAAAEBAIDBA4QDg8FBwQDAAABAwQCBQYHCBEJExQS&#10;ISMxFSIkMjM0QUJDUVNUYYEWGBlEUldiY3FygpGSlKGzJTc4c3SToqOxssHC0tMKFzVFVVZkdXaD&#10;lcPR4vAmNmWF8idGWIS04fEopMTUSIa1/8QAHQEBAAEEAwEAAAAAAAAAAAAAAAcEBQYIAgMJAf/E&#10;AFwRAAEBBgIDCAwGDQoHAQADAAABAgMEBQYRByESEzEIFDJBUWFxgRUiIyQzQpGhscHR8BYXNDVD&#10;UiU2N0RTYnKCorPD0+EYRVRjc5KTo7LxVWSDwtLi43QmJ/P/2gAMAwEAAhEDEQA/AO/g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o7YXaL3x8uD6H0AAUwBUAAAVAAAAAAAAAAAAAAAAAAAAAAA&#10;AAAAAAAAAAAAAAAAAAAAAAAAAAAAAAAAAAAAAAAAAAAAAAAAAAAAAAAAAAAAAAAAAFMAW9lm+5u+&#10;LgD9mEwZSJkbx5ESKKJZrLGLRHRyS9OY5ss6ZD8/xWSRN3q6XkROsi6OuNdZzujpUq6MpbRtrkQy&#10;+AoRva8LjR+JKnamdcjZ+1hl+0FzOse8mfvivp7dE0TPHmjGvUReRcl8ilLMqRiXcHdhCUMoHfvD&#10;YjNe3MXWydwKsTqBo9Ioi6Oe8O4HtHYAAAAAAAAAAAAAAAAAAAAAAAAAAAAAAAAAAAAAAAAAAAAA&#10;AAAAAAAAAAAAAAAAAAAAAAAAAAAAAAAOsAdgAAAAAAAACy1u+2KRrn4AB62H7ho/Y/5ABDeKueu0&#10;5ewpdLe2mHWrDV7dHTnSlTcpZXN4lk6zMqFgV09YpCw0wJiLWI3Kw2qw9VG8qS3bVZ6WSyJasx6q&#10;YMTlJ/STt+mWkiKa71Q6RzM1QyyqjJlJNty6XEyFnPaxek9Z5gD2gAAAAAAAAAAAAAAAAAAAAAAA&#10;AAAAAAAAAAAAAAAAAAAAAAAAAAAAAAAAAAAAAAAAAAAAAA84AAAAKex+D5RRg9ArAABUAAAAAAGD&#10;XhfbHI1/CAMpYkTySIH224AgzF0lunsoiIudNQxpjun5arUmVtE4Kovnz8xJNBN9uRMNXSSy3eeP&#10;d/lGBff353rKn7zNnsMzYo7bQOVPPK6hmPTLAJtqKox3NW9rSZ9PGQNVmU0V2X+6b4mlEuPX9UX3&#10;wT2Y2Xelf3Eb+yALyAAAAAAKY6wUx1gCoAAAU4Kg7AVB2AAAAAAAAAAAAAAAAAAAAAAAAAAAAAAA&#10;AAAAAAAAAAAAAAAAAAAAoPXRMm2sMuLeIAednv8ANpgC21PVcjpKVrTybvyQQRLll+MhjcdN3dOs&#10;6ceuXKdzECr5e0yUiSdYslGpEUmkHAGe9r+qNZ6h3SKyu12c15EM+gKEiW0sqmQ0NiOkFTvOQc5a&#10;QtXPncto31hnFG7oGkaod6MS8RlrkVLL5FsWCaUk/l3BQk9pzvjE+JtMSTaU99k87SGQqCoLgAAA&#10;AAAMLvGy22llwB77cvSnVu5O8It82yRgCOsVsrJ3SrF9BvahwRkNXd0dIeyElbYZXPanSmZmNBx+&#10;g8ua+eePd/lHnp9/fnesmz7zP0fSmNurXSkqdoeVSgzzXgaETgx640FKEkNDy6VIt0YZRm/Qa6zZ&#10;4ryJbeFsv0/3ScmkxFvOZjn8AZ2UpmFKfuKgALqAAAACmAPK0yeOtui4suAz7Q6EzU5bD4fu4WcG&#10;2vS6AXUHVG5bAyRHV2KaT7VsFMMoXfr0O+Q1tm+PEAjC9gmkeLzKimbwFDrF/LUsUqVxVSpRzsdS&#10;S/YzPjXiPgx1Ufj3BxzlG553NeRqyH2Z0OsEveRMDR6T4kHzJ7mguNmEMFKr0yZc2jmfSqKg+HoA&#10;AAAAAAAAAAAAAAAAAAAAAAAAAAAAAAAAAAAAAAAAAAAAAAAABjVw3pMWG5I+jbwAuoowQJiwqV3F&#10;Om0kghzRRQ1vs7saY7omqGpZHsKyl1aWyJ1XJLoWXI2wqkNDSElUugkgozZexVw0q3prN30dmZt3&#10;PgMeiGEVYQtUU6urX5IqsLzKm1CC53K1lr78rMzObpQumUUUJ9BPMxKsEqqWForSZ4T1mUeQqE5D&#10;iewcwAAAGP3DY7ZIVi8AAxDDpOofIvMKW88S+Yq/d8IAL5eWm4amoGYys8tdE1PU5CN8S6Wc1LTL&#10;yHb2Kll6y5yeZrL5kioahDyPNjTJLcyEqor9nJ1MslXBm4MTJhdKVqmvW3jaZJdfKtk81zHaje9j&#10;pXr0NvIec94epECQG0RhW7zyU3vbsPO8nbffIxWHElZj0n4gB6QAAAAWWdvfOLHo7gAevpFiAIZx&#10;S3DgbydKjGO9E7h1i+XVS/zDVLdJ1k6gpI3JVXtniKidKoZ5R8rVY9IzkIEHnoTIABsVhgqN1N6S&#10;WlMfDGwcbhEel+5zqFmdUczK2ks1AroL0pyc3IQbXcuV3M9Z9bMk+qTI5IvEXYSE/ZmIlemHZPJK&#10;ir6nIVCcgLgOYAAAAAAAAAAAAAAAAAAAAAAAAAAAAAAAAAAAAAAAAAAAAAAAACOr9vImciJ8140O&#10;MAZhJX7KdMW88ZdAcN9aQAhfFRRDp0aFbMss4C1a5+Aaf7p2incbKlnK8J1mnRxp78iGf0FNFRvV&#10;8pBg0HJhAAkrDpVpSSvEZSZFqXxaqHwkNrdz7XTMJOGoBUtbNnnQjquJXpO99GzQ9AyHC2SOKFlO&#10;l5LnvZZ5ioKgv4AAAAPJOWZPWhwdoAQtRT46Hv2bN70CoC1X9b0SAATQ8FGDUu6FNw0VcB3LC4ou&#10;FQ93/wDI81sSpGxS+IDiLTY1l12VE9PmQnKnJh2SlKoZhhhp0ptVzussskky1BEfU/1kJY3PskZn&#10;tRvKqbSzTzK3IiWRfLop5EMZrmPR1LkgSf43jRmy2x4ZESBb59obwEVIRPY8vJTPH9cPfP7jXDgV&#10;JNIAAAAAAxtkRvaqX7g3AFzmB7FAbwy6gt8a19i1Q5sp25qNWlTPKwrF7U6RZQKuCLf3j1Zf/I8w&#10;ain64g16k8cJ3NhGUW+S5XXZ1k9SOASDleqXapjIhUyMADZ/DxRpUvRMCzotQu+4Yx6pYK08xTFI&#10;u4dnxU8q8a9a5mu9UzDslM7qX+8E6KR0Q4iIt9xwKB+3EtqWcuVvP3AQ9gVYMgAAAAAAAAAAAAAA&#10;AAAAAAAAAAAAAAAAAAAAAAAAAAAAAAAAAAABh905Jyaka5doAR5hmukW3L2dnj3miXl9DvXUv8oA&#10;lqZS6CdsVmT5iS6C5ZLtzFmnMv7IMIyh2O29FTVu7FqVrcTPUo5rS9cy1C5nmPOjGHB+EoOE33C3&#10;REVEW6qu1bcZNlM1Ks2XRa8IYgIDMkPfLJlsJM3jOHf2nWxeDViRICr1ZWGZVM7581vaUkbD5PlN&#10;xZFMYZixRel2dvrTHqpAxyTE1xaY0DxToiYVS3eF2chdDtMlAAAAAAEGYipI9ZGhVUk6Owca5uAJ&#10;SpWdsq3pdhVLLoD9trhRgi7FdR8GyI1nlmSZapx9aGte6FkrD2VNTZU4CX8iGZUjMN5t6syzD1Sy&#10;dL28aIkXDPeGcH4RI2DNJOqVpNiHZ2J51XNV61zLJVE0WYzJT9v1PDktvl2TPLaJgWxt/d/5BLDG&#10;cwQtH3yeqycj5DSBGHtkY5AzsAAAAHmfdJ+IAWSiM9hcPu+HAAtV9ZpBKLXzJUz3ia6sRVi7OGJF&#10;Srx+1sZRV8hdpI710yRDUgeThsUABLuH+0UFROPJdPN9kl0BDLo3/SN4sE8LHCQuvXNprNVIpqmp&#10;VRreyGwY3WI1IRuLW37ad0m9KSPh5RJ+mHBdlc/5QBNtLsyZyVBPq7nMAXEAAAAAAAAAAAAAAAAA&#10;AAAAAAAAAAAAAAAAAAAAAAAAAAAAAAAAHletCetNz1cgBrPiKt1O5JO0K4pXgH7Dhm7gASnh2v1J&#10;bwUufE3m7Aspiw6v1z3QAyyeUlIqukBy2ZQk5buO11RYprJXU6cLATHNDtl7zscukwa03MtTN7cz&#10;iBFY9e1XPNBbIefOJWEbmiajdxMMtmL3VnivypyE1SepeyjlUXaYQNajMTbGwT7b7ZSczPoDGFE/&#10;eHrHgvF6WF8qv+DZTzGus9ZRJy30l6uKXMLd8XYHAlUtJfGPSfiAHpAAAUwBjFx6W8lUl2IdYLXY&#10;+iZ3bull6Vnb5uvqHHM+z9yHYDJakkbCq5ZFJHxZoLFnkQsc7kzM0liuuM7XbzQbue5qnA1h3JmL&#10;gkFZThpGD3GtbOq3qiUPjft9gl/nf1wVhxM1krImLLYj6gArgD0AAALLW77YpGufgACh2ZM6WYF1&#10;Sbb4Ai/FvN4YKVZSyHjcuSIap7qGfpDU41LuNqyJ5UMzo2Xo1MdPkINGnZMJIVl7LL1m65Ozs9RJ&#10;4i5RoZdGGxeGWGUNVTjWJ20saRFZYVOe91vn5dikcVJUiuF3t45sO1YkySRlzKEkUEIed7Y3VSFZ&#10;SWaHGRrpLp3IexL37OSEVqrcv9dPn5ZOFy85p/pxC4HA9mHW1nkWZIPj6OAJkAFQAAAAAAAAAAAA&#10;AAAAAAAAAAAAAAAAAAAAAAAAAAAAAAAAAAAAAAAWSqKXZzxnkZADVm6duqos/WyFxbdPtQ+Q4/Xv&#10;W/dACeLCX9pa9kj5j5nmzf8AdCXdy/yADLKgp5hP2C8vnjIl264sM8kTufO0YVcjtdPVdLc1tu/a&#10;CZW9jiiSh10uW6AuXYfbjRfFnCeX0ZK223LOi7TPL0krUzUrU0bS/hSTMKE25KUI5bRQ5bO7MTbu&#10;b5wswo2Leqlu2a9Zitdu9GaMoSRW7SGKl19yfQYcyGzJhx+0q9J7JEDIAXIAABTFGClyngH3uR87&#10;7Ku1w+Ec7qdF1Ke2l6IveC0v5UKrtj624vCKg4n7uy7Rin1RTb9P0dZUlQVgKfM3qQ7mce+yoByM&#10;XulG7jkmxQMiMlz6gAyUoiZtES7QA1+xWTf/AGoaSOAszTQI8/bmNFt1FPGt+upE7S6vFReiyovp&#10;sSdQLrtFerxHxZnD+8nEJzmtoyjY8bVrEXRPCLhhrgpr3bSTlvWS/ayyqbFuqqt+O6r1HCc1To9w&#10;dpZsn5kwYsmeW8Nzd4oRtpETYjMQ/kMKKhLewk5qRyWRrGWZNC/T9CKw4mL2EsG823yVzw9e+X4Z&#10;w4z6MANiGTQmTTc9XIAeoAAAAAAAAAAAAAAAAAAAAAAAAAAAAAAAAAAAAAAAAdYAADsAHWAOwAAA&#10;AAAAY/VNEsZ2zOHqgDVm6lrKntdVHk3t0+2B8h0uv60AJosJiLkd32XIR/lL5836Yl/dvXIABI0x&#10;YsphLlmL5lrkTh53tihj4RmYy/QXjPrK6EPe5jFu7WpW5mz9KWPspeuSZt2vclBHVBUDD0O4Ry5S&#10;zCesuk2mqzXNfCmbiUy1FPeZCjBbJnVMhkae2zSYNUEcuOJwKGZx8mlrPfy26Tmy7j3i9qhH89xP&#10;0HL4dzLElpj4CP8AWCF5ruhqIh0tLohlpeZUMigKRmkZw0MKmWLGpVN6XydFDtFkQg6YbquLj+1d&#10;wzXm9SmYs0AwztfGNzG81x5qWStRucu3FwXzYxCZYz1nPk70hltytZeYvDFLStztUs/kvn38PzP4&#10;yLJ8NX3IpXdi4MtfJybfwq4+MCGuz84/DL5C79j4HkLjySqTvxz8bEmdkJryectm8YE9DSurhtDz&#10;5NTEy7ZuchdZBWWIz1rN0jTPKqaPv5EKN7IJSnGZAwxE3PlBZOJma/hXa/8AQMzgsfamkLN4uHVO&#10;jNPPYtzVJyx7wVMppzFvrS3NTSCJM+7t4RJ1P7qCTv8AtZwyrtrkVF9RjcwoF4ng31yQ6dvvb2pi&#10;3SFRwordwcHqxNUgxepSo3elDvEaTmUxaYyOZS7hIZdtx+ASUWk9orAUn3H4gBHz61Esn9fr1vUU&#10;JODIk0WyHa3AiBvDOHm1TpOZol20SyLyIXdJurqW6t3sM63mpCUvnEtXAISv3iYNk8XtxZ7h5vlz&#10;TMS6Ez/zitOJZbB2Dz+jc74ddfphx3YAbDSWStJI03MPjMAXEAAAAAAAAHWAAA7AAAAAAAAAAAAA&#10;AAAAAAAAAAAAAAAAHjFGCoKwFQAUxRg+9qLtEKg+5FUdh8AAAAAAAslUUuznjPIyAGsl4MO08kc7&#10;Qqmh9oQfIOeZ3Dfon3sAT3aB7cV5QzH9tNg2bzfs+o7N/nD8o+XT73MvFGfTHqvuHTFFI62dzGGC&#10;HLeQ69UYrVNdSGjHOtjGkZRNqqVMtlT6atWhiHa2xQVFNIdio6XEzR6rjsheIas1hj5PZy7tSjKP&#10;Gr5rbJOq6ennJCllJuna3j1sRpNps9dQ7e+fuXC+XUEBTebI6d6S3VeYzWAgM7FpEQGQAAAAAHsG&#10;SFGecY+VhTHWAAAArbSfbL3hWb/ieU4byZMqo+51fUcerlc63UPURc8IJ3oLEOuJC0rt+wrTHEq5&#10;L/HzdZjc0p6WTBCWbd4n6YnKWxVWcMuXIujHvJjaCld0HI6ldXi2kZ5lyI2mVJR8v4OZKjF60eo7&#10;qF5r0Vod5Yj3hsNCtpGsq0Yi0miesV5xI9v5TF0aoojYrUz/AGBcj5o7qqn6iMcGVZgUug4RgNhM&#10;OzOS83P2HDkOYJ9Ys2jJpkyLey4wB6wAAAAABTAFPm0dZ9yA7D4BRgqCsAAFQAAAAAAAAAAAAAAA&#10;AAAAAAAAAFB66Jk21hlxbxADzs9/m0wBaqgq2Q09L1pjUEwJBv2xjE6nLqnnWsmC9qd7uXq9WzBH&#10;TrFfT6LvJlSr5ygfVhhEAzrdHQMAiIsreNdDN/YhljqhI1rx0Msou8lGVzDsktmRIr9wcCXqSxNp&#10;ys3Osh2kaZ5jH5nJn8OtmjNRI5bD53mQ6z6Vh2HwqAAAAAouXJJlkQA82wn07lw+QA+Hz5kxh5Y9&#10;SSIoI6OSBZObLOkQnc/FE0Qb7Fb6KFTPe5IZ7x+0Gp+Jm6Gl7qFRZI2jxrYll8uaXM7pyh1iVu9y&#10;Qh99Npu7e7c8mBPl/BvDVNJpNmc0VIjoysSZvGBT+qLaIyLsXQSQUZaxG5WAAABUFYUZ7c5j/B4z&#10;zuv1D5kfYH0t4wMFMUZWAAABX5q9WL19mufzFH9jj47JzPnxig+n710vX5ip8XvkyuhrmV3QbzcS&#10;tc4mpFw6GZZkJ4orEOuKCZ1UU5Vp2mxbppJ58/T0mKTSnZXF5ouZPtt7zU/cdPZ0T2d73uN3cPsT&#10;4Su4dH0Ot2V6iI5vJmpUtlM8EsFpPzYT8AA+2zklCyMAVgAAAAUXjyFpCRmWeY+A+R9BT2zw/IKM&#10;EdVtiJoili2NJXb3CHUbCIawxqpKlmUWIbtfYm1V6ETMyGWUvMplsLbT2Jyln7vcTdi5YH3WPoYt&#10;Enx+pN8iMzjvFpfFbsi+tCsj6SmSeC7ZCUWL9o9InjHJdFcujkJq39mYroFV6ZMubRXnzjPSKg4l&#10;QAAAAAAAAAAAAAAAAAAAAAABYJ28yet2JdncgC7gDWrEtV8UzrtOn4IeBYlmZGNDd0TXL6An7EM5&#10;Zuq5r0fxJXoaVMtS/fKkWDTkkkqCsKMmy1GIFFnA3p+uX8KceXM77P8AHG+uHGO8NDumXE/VHb1f&#10;FVfQRRUdKKq75dZoTgyihG1W/jBNErdTmIVpxKwAqADzOnRQFkQ+AoD6C1VDWEqpCXrTKevyQQIu&#10;MYxPqiktJu9J9kdzpy9meUMa43Tu5UdxHJSpuibeXHxoEW+t4IxoNizilUNauUhIRhdBrhKicXJz&#10;XJgpqmnEqXSXahgQ1nM6KgrCjPvmX1YrvsLz+cfZE+BQgzijrL3Kqss27U2jbLeWc8H/AJxsHh9h&#10;3XUyZ0n7xXTPEytlXpVU9piU2qOUu9iawkCnsJ0kQPdTqc5n3BA8/wAI2Dkm5tp+Ea00YuvKqqvp&#10;uYnMK7j2k2mYSqxtq5WXAUqzVM+NwuRCWpJhfSEhVd7yxllV5EQxeYVLM5imcSXN25tvSfTr2SS/&#10;7UkMyYkkkl6XtYoFeTFot7u91kmhb9zqaL/maYqUbknMd2856pWZ3QslOizZV3Tjj2HSQ571d/WG&#10;9I38CepxRtt58yI45DLnCGXRyhTMY7MKMp+cs2aQ4MzSYy9THZxhxtrNYc2kphl/hbEI5qHAKh5+&#10;7vDOmU57esvkuqyaS/JowKpMK04Yw7ulZpuz/lUWeYhuoNzDFu+3p1tWGudVW6damTy6vmFTv7uZ&#10;Hk9pScUeRqztmaPbzP8A1AIQiqUd0Mw1EXVrp29HEhnUFMuymSFo2k+2XvCHN/xPKXneTJRFGcwA&#10;Lo3fbCXMHTAlWVtMss2Z2lojk5ScLT36TmpoUxWmTZ2RcCtnwaw3Jw3xcdx71ZLN+1fMpdU5uVOV&#10;CJ6jpneSax3sJkGzRhx594i7REPvgzhlFoelq6JQsjHw5lcAed5x+IAfPU5tAFvnc6lsjli75++J&#10;u2QLfWPfFljo+VyiWK0q5HN27bjW7MmvV2b6TetUlmFOcAw6sUOWtWLwDTHEvEqpavh2WaYXSRVz&#10;VLKqJzXy9OWzlSU6cptzDtXfEXDS8koACfMKdYO4pe4pmY8bSHWIkPRTc4TxHsqZkrXCdpZeohGv&#10;JfvNtY0mV7zaxXIhtIYaeSiHm2yUjAF6AAAAAAAAAAAAAAAAAAAAAAAR3cWd8hKpk73sHJLmgAZ4&#10;ANaMStLPJNXaVSoQmaD6HpiE8shoLui6OqZxULmPhLtaN9i2VL2zz4srL6NpLNDTNw1L1hVIuGoJ&#10;I4AAATHZK95yhFKmKoeEmzLeauoj6CN7MHsZW3UI21OmUdQLN0ZaVcsuXksRRU9LorSRDvNs2BZj&#10;cAjY+uku1qcveFYA7dlCW5hHWq3B9DsBYqyqyXUhKnE8mXQEC5Y8xjFQz53Skm17XEdrh12Se72Q&#10;1iuXcqbXOnECjiHmQz4BHuRjztxDr5ziXUruCcpd2q7eVURVy9vGTdTtPrJ3KtLtMVEGGQlwGeAA&#10;DKLd2drS5afJB8sbdDqLOMhJ9H4QVRiE5R7M3q8yZXTpshiUzqdxKVswhOFF2ZouiYNrbpEst3w4&#10;Ibl0nhXS1MutCHYRlOYi2Z1NMpiRLiF0neFDDu3cpzmvE5xMmxZuZVKItYoRerPnBncRNoSDW17m&#10;U05hbV9XNaLh1nybTTO9GnOvzU7X/sItzK5En1F5w6iUj9/VlAMIi6uevM4di3X/AOpsdTW5ngoR&#10;bTuL00/s/Vrk9JrNcTHbinu083Fb3smh+Fs8hbJfeDgHS+mUc+4TfoJilGF1Dyn5PC/rU9RGrmtZ&#10;1URfRmp11/sh1rfnBi++G3njGbNSSEgtrkt2X/Eh1Fxug2nwhrEPvY8yWU3pubIIcqWufN2ZesTJ&#10;0f8AeDJGIl6xsUxyLoyVRXyh0pNtsNLnjbta3OF9cKCfI9wmrRBU/h6tOL7odcPU8xh82lv5PYRt&#10;ONz5Q86yhner6niftVNtbPadOg3i6Emv/bd1I4vPM3lzk1m3wSh3YzWFqVw14RnR8/qIFqPc41DC&#10;r9j3uu6O5/tTcS2N7rIYjJAb+3dXyyoJeRcPs56wkvbwKC6P4VxNu1jEvzEAzWVziTJeNXVlluBh&#10;llc0g22jHeyOOogRcGNf6uwHlkS70ZUmgvKhf5ZW8cnDzIansonlKPtmn7QkFPZzGqMTIavpFpX9&#10;RN3ddN1v5EJUg5hDzJLOdpZRDpXlwGeA8XXcx5jD/p/sdfn91PnF32TdYK95PIUaJrV7krD0Bft+&#10;oG8+DGNCTRFks5TRfM7U5bcae/mspFNU0vod0dZoTmNuTAj5fcXjHWfeMbWWx7vxDsPhSZZ5bc9P&#10;IwB555PGcuYm/fPyQbodMLn1BQx0akAl1Q5Ms6RrPdi761wZuTVCH6HoHwCBcWY0GxKxZhawqViB&#10;cIqpeyrxX5Pb7bkw05TSytzpKYUIWMxPQALWI3KwnvCfRTtiwcVE/wCN6WaRj0M3NlPMQsoScrwn&#10;vbL0qQ3Xkx343vPkJbnk7ZyOSLvnvndvvjawwMstnnudKoF1ABmgAAAAAAAAAAAAAAAAAAAAAACN&#10;b+Utycka55dQAULA3eY3Dk5yZ69+jEp4Fyh3b+Ue63xSXyBmk9pWX1UyXl87Ykugv4RRR0CkwQ5s&#10;taBC9ZYWHqZckKBmWri6rdzEZ5jUaqtzRFStNZTDau2/ylW/Mt1W3SZ/LK8iW8o9COZpb64FKw7q&#10;aSZwkXgMa/zrDiv6RTScPVaZ5lsvkW6eczyAm8qmfEY0IYMiLoJIKMm6wF3o5vBFRdTPihetegLn&#10;2Ybk4GYtPZm5ak08TRfsZKnoXrIequSox3SC2EvDZ8wQ+NkgN2bozz5XgRxsvDKi9mdQU56+YS5i&#10;cwfxGgggW+ufUHRHRbuXu9+rmnGc2WVbXRNXbxXGc3Jm8LFIj2dufAokPO7F+uXWIFSu5Y5vtzXq&#10;vYmSmafWUudNTCBrSZyVff1uYrf72u0vfrOvyaqx7m2e5zZy4tuy5YSHK9HajKb6tmWyOuiZr3Im&#10;e0WG5OTkhU9wotqdmWewdREbaYW4CuZO32ZnDWm+W916eRPX5LJkRXUlV7/7m7SyHnxT44rCYSab&#10;JeuJzCpM3JfQ+Qy4y2lb2PQDZGOmUJLF7r5DppKhqjrtO8P75yuxS6UfERiaJZFlOYqapcy4KRow&#10;6lwft1ufjEezGpIqPS7PapyG7dC4D09R7asv++Hn10W5rn9EHJZTHpYceETV8gKfJIu0MeKw+ebP&#10;CPnbjvAq/RIZCdZT+hox87D0fRIAecAAB6B2FGXShLpV9bao0awpWvnshmyZcBEycknCf2sdriLf&#10;wrek7aspaprTUoqOE1Ee6V465ToJg+02ykTpKg8UzY4oMi2aq5c2OGEy9eRhhyISVLajZXtYlOv/&#10;AGQ1IxI3OMdBIsRIF/M//wBHtzf5ulbm+FItp3K3zWby9+Wul8wbnvF4YB2TynYSfOl7Ipdk1kev&#10;pxIovezzJ4QVdOzc0t2rr2xa9gXQV88xoPi/g5DUPBLEwqKlrXzVcuvykt0xU8LNVspgw1wM4Kgr&#10;CjKvnzxDNP5/6j7/ADcbAWDusdWtzo2p3ZFM228isfZkxvPgdia/qWDWWzZnRfM5KnPy9C/wuQjV&#10;dNo5a03a5EvbcfgGyJjBQdsWe1k9iPfHTxgbZ4fkHEpzXLEBdxOr5hDSUmLKVpb8SpdlP/INFcas&#10;U4aoYlinGsoFuyq2nEqLdLcqoqJe/NtJXpemlcsrHeORYNOSUT0bHH6M/fF57Cv+UouyCGUU5aK5&#10;lTFukZVkRdncFq/nCE2SPDSv6mXSin+izyZKvoQx2PqSUy7goShQ2FmRy2Dbawdk7PqoRFwY2Go3&#10;c1SGXurTV2jbXK0lzCZlWMe2vc1JeaMoWZbln2HqH1RtEl9pghEV+rjlPpyhZ6lIiiVPfm5l2Iu5&#10;/pCrBJ1vZPDL5CiZ8eQAyEAAAAAAAAAAAAAAAAAAAAAABb55J4J00KAz38gBq5e23NUUPVH7Ylu3&#10;uwPkS5nXPqiigkSASynJrtzJrW46KWfGhS94mPkfmGWROCLmZX9D/XLCtOJOsonUjnbEphJJm3fI&#10;LeeGxkrn8AdCHQh7Nkh8I+WU+WUxqoLRUHUEOUwptsZ922cYlMcPqfmrPbslwYm0xYXaYdN8KlJT&#10;WHNtNnSBF6oRBPNzxSM2REfxbWXP/EydzV0yguCzcxZ/hgqiTPNvp2btlc+2eq/TEdRG55m8iusv&#10;bVm/X6bl9ZrmAe/KiYKKe1bFTxeTFkSD5AujFxLDaikVnfYVOynCI7f6vWdoXknUMEO5y3hlN1el&#10;uXvPaQFiNuanPHJ0HJH2ScBZOF+orn+iNLMbsToaOdtUyl9N4ltmSI1dEv7CVKVptpnv5SIhpcSS&#10;XAZ4D5Ukzybw7tnLte9cF0v2h2vpN2WdK0qd8qnLkUu/kgV/qjYizVmio5Mp7UkZOpqZctF3Ib6Y&#10;eYZpT7hGpq0jccqZtcv8CGZvOOyK9z4JrLpB9KpTVg0lrOWLNvM6zMub3cBa1vJi7Z+jV/FEnzSe&#10;O4XtWM2vQShhdgpNquXXv00If/X78hygrWuKquBUkVfVbOF55MplAUKqirwlYYS7ZCJXz9+/b1rW&#10;dzfWTyaTSmFWWul1Sui3O5dmR5HsvhHS8Qu8vPv9zRkB1jeakHBOWcepeKLt3ce462po+mphNFT4&#10;opa3VVL5Ux3OnDx+vamOzipZNTLVnyXJto3RYY6a8l6DtSykCCK/PFMIUGhfa1FTj+UXFmRzFvYw&#10;vm9pHcZjthzCL2sVb855+5Mxl+gyxjQdDlNOt/YqFX9IVfwbj+T0e0xtd05Sq7beRP3B5ai0LeOx&#10;nBzHTdOOT7fJJE/wKJjitOTLxWFXye07IHdHYbsr3y81fQrxP2KkWXTwNYtLXQGdVWOmTLMt54xZ&#10;wuz+8QxihfSqYOF7di3kM4k2L2HE2zcxOt63vqUiguSDD6HzGW7K5Ft6CRMlPsWMFIuSOX0S6Z8A&#10;vhUra+R+cX8lFiKcm/B5pA7rYMKpi5EPjm9OLlzZTEUO8p4IC87x+z7sZnLpq+gHl0zTkIpxGwdl&#10;VdQeXc2/rnY6wF/7RYsrbFW1AzNs6auIdU/YuD4Rop3BYZorUgn0KisKisqefFQ0pO6ZmyuX/DI3&#10;u5aNzbxyT9hEa8mXPloczM0Tz/EGjmJ+F7miXLKo0qStF7ZnNVuq5Ki7dtuMkGm6kWar+ORwNSCR&#10;yoKwoz3SmbPZW6bvGZbM4blxGJClU0SWsMstJoqnEUsfA7+NpbT3El1xqahmiRZL+eC7ip2h6O4Y&#10;V45runmYp3dL8u1OVF6FIJnEqWVPlRTMRJpazAbsMa4qGV+R2hjhgNwXDuYuoIaxQcV7N4VqVSJp&#10;GW18ZeL34vQpeJNGwbu0W82EeSfCc6Qhzm9S6k+23i/TEMyHc0zCXKtni3X32bDKH9ewLSbDL5dh&#10;dtsxLm5ss/Ptud/8QSRL9zzQrv6BlelEX0lseVbNlTaZrIre0jIIdzJKfbty7QlqAo6RSrgMmPvJ&#10;lMHiWVS6bGRlnCZe+Ms4+3LRs+TFsqm41EUQyJ7VU/bMEP5QOBVEDXFxmPq2j8i9jmZ5L7y1QON4&#10;i+swKADIMOlnnrM+Tk85oXX6YcACd2yZNoNwYArAAAAAAAAAAAAAAAAAAAAAAAAAstU0uxnjMyeg&#10;CB7pYTGc6NfYWIAhh7aG8FoHu3W6q6Yy/wCxv9bgAZJI8ZuJWiDNlW8hls/QQ43GWqc/e+U+4AEi&#10;UtpH7WvC2Gt6RncnX7eza1P7jl/uABJlL4mbDVrlDJbtyU97oLl1qY/vm4AGasXrN7DtzN8S6C4A&#10;9AAwO9NxU6EpiJy1IzWX4FuXbESYr1i7oOlWohtLonEnGqrZE8q+0v1NSzsrMrGrH86Zjyv8fu9/&#10;foJ46CkKIqgANibB2oWp1A6xqaIo5m5LgED7EmPSbBLDmLlsJ2VnrWm+a2r6EytsINqqo0j11cFs&#10;NZ9KPpH17NNHFg7LzmGKp3JEU6fZ/uSjH1T9d/FE0Tmcq4Z1TvhcfMSXhBhK1UUTv+YeAXgfj+/E&#10;cqt6YlyQmAiU3zPGOsuhV/e76IeIZDx5FGTDhXwKX8xSz3b7ZSCHkUjDwlQTEtUin/WdkFygZVEx&#10;jV2dnKRlXeMNPUpAb2fpZ59Q6O4edDBh1tjCjObrqFXMzLe3D2DVN0vcQcfuhl8HT8JD+GzU1Cq/&#10;HSrai+Qdo79+I2xpO3lLW+YFJKIkUulDdIsyby9sSSYyRhjV8HYQ1FxixnyhbvC+DpKIjy/VyHVC&#10;y1gq0gzWcTEsiLqpwcuIPxjrZzQcFvhtFW9kRE2qq7EQyqRytZq3ooZ/L1mUxapPSLoxCZIKOSYM&#10;3MYaYRhEPRsfg+UVB2kXXnwc4b77y00LqWtlcxUi3jfRNdW4T93AO17BOYhjRbS5fZRV83p2K3xA&#10;vdWaF4mNB1U9PEvUOGCpuSaRFv01MNymZ+0jKMshg9RU09fsXh2s/f8AGNnaO3RiNdwqB1f8f+Op&#10;NAayo2pqCqZWnLlUhHKZylDw8D1uqnAfjUEeP3D9w3ovWbNG10pm8nm0Ir+XPleOuRTw/RB0XUIX&#10;raXb5vPj97Rj5yJRws4p69wt17BXVCraxBQs5jLiLgnqX6foRl8umD6AfabBGuJGG8oriUah91od&#10;scPt8ba4tLQNa9opWF1K5my5sZHv6oupBH6oZ0/cw8/kawa8eSnnHUFPzejZ2kE++jIivVa9xb6b&#10;QtkoSKXLHwCxFx/9I888aMOXNIOWX8MlmEXYnHxISrTFQ76hbNeFMeEdGSgAZHZ2tXFtK6UKM+YH&#10;J6pc/F+aJNwiq5xh9Wb6WNbFW6Lz2RbL1ehTEqnlnZaWI0bUk93RdQeiyIkemRDXAK+wn4BWnE8T&#10;6eSSRtNtnc7boIdU3DkAYLVGL7DvS5bh/c+XuVu4y2LaT+97oARnU2kRpeGEobc2ynUwy88THgv0&#10;4wBg87xF4pLpcxSQ28gQX/g1twnw1N2AKNLYaaprZ7ybrd84fr98OHP6wATvazDpJaW3zYgCWGLN&#10;oyaZMi3suMAesAAAAAAAAAAAAAAAAAAAAAAAAAAABTAFom9EyR/DvsSM/AAMMqmwNLTriYACO6ow&#10;fSZ4W8xAEb1RgziI+kAB6sNGGmqZNe1u9ez1wgxk/DOG5OujegT4MAbiCjBqxfys4a5rFSXJlwLA&#10;9U38Cg8+ce6tZrWo3MqccJFvzJkqInWlyY6KlaSxwsUvGYMNZTMSmKMrCTMP9t0KwqCKfTA+YGBd&#10;voqn+UbgYI4eQVUztuaNrdVvn5L+ixG9azhZY60D60i+MuV4S7LLTKVPiiqaewqo0419BF3f2kI3&#10;cm0esBDovj8RbMLaF+HNRaj728c4j1s/m1XO46vqw0ZtMzdEtGs6hyKAlFi4u1vCF4htt+3ptppN&#10;HpbI4eFksGsNDtK6dLtKI6yuAA6D6PDRJvK7SbXixWMYG7B0WuY02Rcs7Pui3oPaCT5XIdJnSiNn&#10;IaYYp45IsbqZAn53tOnFL0pS1KyRvI6WYt2LFuXM7dvluEhm7DGgxosbDVOLiljIzXxOb0uvKlD4&#10;Bz8GU/axTJbagqDkFL130LJw41BdAbb6gxqeT1JZtKl271hHvlrqA7i/+LCIP5R1C/0hnyl/+Ak1&#10;5CLL43DguXU0HI6LgG7fNA/CNYcX6uc4h1M7lrpdi3VeRbbPISFTEsWUOFbUze3uI+lpJSbaVT9q&#10;4XWb8FvkJoojHqRSSk0iH62Z5F2ovJZOPovcxaZ0RHvX9mTLqaxDyKsZucmp2STFzHlv8y8Gl4+q&#10;JQpXGikakqNqSuXl22eLo224lsq2W2xclMZmcimcuc61UJFY9J+ITSWcpPuLxjsUpOMhLFdgksfi&#10;1pSKRXBksMExSh5hnrfpln4xYZpT0FNHeg+z5zOqFr2o6Ei98QH9w49YucId2sItbHJ7ioEuwULK&#10;TzZE+ZnEXh7nH6IxgUwlz6Bbs1s4lN/8N8RZVXMLow+bxeGwRGLcSMU/oaMfKw2I0eeORzhDu5tk&#10;1mkKtJTvlalZGfOnnq4HHsQjOZRM2oB9Zdi7SDsXcKmq5lG+odO3Y4B2XqeVSK7lCGlKnxLtZg11&#10;svX/ABIxd61pmGq+Xq5bS6NJZUPP+WREZK51pL9GazvZW8ZvXDN8ebhvxZDzhalao0qNbUJwSPRU&#10;uhaBDpkIAGz+Het06qo8pY5PhmJakep2DVZOarlaRDvYvupANUS3sdHEmiajHTUjEThPeTq8C88Y&#10;G4NhOOGz7ip14Aq0tgxaH06xAEh0vhZkrEszYgDPpFZ+RSXiZEfsGAMqaSeXsC5kZkXjAHrAAAAA&#10;AAAAAAAAAAAAAAAAAAAAAAAAAAAAAAAAAeB6yZGz4gBaaJYM2LNd8R9MGOKwiItj7pFsvBUyVHUY&#10;5mRRcMUOrQP1wR3iXUjunabbfvFsiJdeouUncLMJjooajjyNNjQALkzaQzebISZkXDrlvmJQbVia&#10;TXsfzZ+wtHyGB30bQyZpT1mrYlFOHpIMJW11r9c/u1B6Z0TTDumKbYk7tLMspZOhDX+JfNT6Y6w4&#10;c40cUExxU4hZhcyb5RSNOE05Un3Jsn+fF1wwSczLf0XpcR6T4V0GtKU4rn6XiIiFnJQK238j98ZA&#10;UZ0Q0R+jZavyaYm75sdYTmIlqXlbgufIkyg2iP3UPKjM5DKFXu7zamzy2NN8dcYVjUZp+A8H4yda&#10;vfWdP2rUkyzMZxsNSUS5XHAqgOsFMU4IjvTaGlZqxWrBBPUOG3CuDz6MNf8AFnCalZo57KxDF1Z4&#10;7qno2pzLkZjTM7fu4zVoa+8qzh8A0S7SRMcxMecepkVtaQgrqt1KYN8SEEJbxdsSZQEpd1xWL2So&#10;ncmb26lsvnMbqGO3rK0eRG02fo6kpDSUr5FyFiSBF2uyj0Gp+nGJHIkljOxCFXkyWYPdYZCMnOkA&#10;CmAI7v8AWBtxiNtw/tpcuQwuZe5h3y7l65B6sdT5yzFM6t4XSUTeKpuK39A53OIOMLCtXeD+7zqg&#10;qrjJdpFDrJO876QLnC9v6IRXMIFuBiNBdnEekWHNdwddU2r5fCeOpFnI4stk+UUHHYki/wB9H3MA&#10;KU6jaFPFo7qmlHOGSun+umUnOKKnTLiWabuIo4Pc7kZ1Tsw1jlpw11fpGim6AoNqUTZ1OHHj20/8&#10;o2QxS0JAjGjW7HeijLVP8u0NXt0hQrqPlqz3Y27RVT1p5iN6Emqst7yInGrxKZbxgYM5sXV5UzcJ&#10;JGKHmdzmksftxslgxXiwdWvIdtMlurPUtlMQrOVo3K0VDadpzvjHokm0hJNpbKqZZMtt7gKgqC6M&#10;tk2QsssuqAPWAAAAAAAAAAAAAAAAAAAAAAAAAAAAAAAAAAAAAAAAAAAstUPCJjsBFw64A9e8zLYs&#10;/YyAED4saq10wl9Jp7+qPWLe75wahbpSsGpdAI4dp2zXap5L38iEjUHK1aht8qQsNBCWgAJbw1UV&#10;DMqsc1g/6CzI8i7Q3Z3PNIMzecNVK3wnl7JyJx+WxFdczPVutTyERaafETHbuwzSykimRITOtzVb&#10;Oi7JscBkceXtozTG3FRxrUPD6rja/wDUyXc/0ctRVGswTwbn/wCvqOSG5LZORgh36Ox6H/zgVPPX&#10;iGQ+McfvA2R0aeEby1V8YCn7FxFSVNEcVRqRHxx7ykDf3UfPC8SaB35E3a4KbSD8a65+CNOb2cJ3&#10;w3wDtrJWDGTMUGDJjs6CBZN0BIiLZTzxLmKwAAB1g+HnF4x0LtBFGIyeP46GTpuRFzTMltRs4g7H&#10;2KafUm9k7jhNpYySkks/SMiiwW5wwt15btFxjhUiWLNBuh2H/OI7orAGEhpejuoER6ueap/uXSa1&#10;Y0sbeCyQxub23n9kqlQnzeM3TZJxmbg/zxh7VBTvCDSah2tJlVut7eqyF3+EDqeQdmjY9i8KYMSi&#10;y6PxDd6Da7ISxF5UIzaTRbPcLkcCmAAAADXvH7hAlmKuyLuSIMofJJK0zWp1zn0Fz6D3Qs00gmIy&#10;GaRNvEZrhzV0XSdQuny+D8c4bTBk6ka80p+bsSQmkrWVTWbF2EoC1ZGIVbY1ekx4yHp1BRixjTiJ&#10;a8E9PJ++Q6i4mcYfLzPLEXfpq61NZGcrUOAz7ql54T8UBEMqhX6w75HjPEYXWNNt1DKnsBEbXh3t&#10;SmFJ3otmnM5O9JxL6hlutZL5djj5wZlUtPuaup1uVPE7VpLL0HmC4ctSyY6zjQ1cmSMErmkMqeFw&#10;6BKol7geYMwgGJdMncEnIqJ1JkT3ARu/YFYpD88+eIUf89dRVfeJ4jU3Djbe4RZjCGnqu47S/G9C&#10;lTksHY3BoGoYKjoyX1DCfPtkzWHsFR8/dTyQszLiaQ1pmblXT1WDII2sLmA2kZ7xcYys6TwUq8I2&#10;Ww5dLkAL0AAAAAAAAAAAAAAAAAAAAAAAAAAAAAAAAAAAAAAAAAAAxt7zbVTdj3vwwAuZcRCn+sU3&#10;4E1SvVPiqO4ztaHqL6lufsnq/wAg8yMcZktQVq5hmeJP9TSf+JPdKu0cSpSwjDjIi1iNysNn7EU3&#10;BTlu20ZRb76HWmPVHBqRJT1HO3KeKhr9P47Xz5ec4+6VK/iF2cXtSQst5jKUIpYj7DOOA1Pu4iF7&#10;n0QsRGNLyfwN6tz3TPYqlHSJ49k8qPjXYWMnMAU53P0a2GRvhtw0yWnpmxJCeTFMnU/h7Tj0HuRJ&#10;ssg1hIVlDzIxFq1qrqjev19+U2FF/I2Kg6yoAHYUwBTFGDy8g2e27bsPD98Cj3idmmeoVh1nlmGx&#10;bFzb0Ds45xp0Mc5Qph3L3cjRikuWz+d/rY4pA9i8kO9p4kamkpdRXlGB1lYVAAAHn5VSEc/BlL8s&#10;OQGmrwyoWuvwwvFI2RNpTWSiW1xl2N6iqlHF8Lc5eMR1UUIsO/R99b1WN69zfWKzSVPZOuauEVGO&#10;l4j5PWaXDGTZMADr3oVr3p3NwpQUA7Ph6FfbBEXrapxRQCQ6citZCIx9X+J557oGmllNXvYj8Pl+&#10;q9pnOJan4ZHXcTsugLxJLHn1Bovuh5IkoqKHivqtJfo2+oo6Hj9OXKyRuNVCRAANjsKc+5KUSpKH&#10;plukFsjHpNudpssbT7tpdqp5yDq6dozMVJaGwxiBZ2URMqpXZ9RwWeYrAZAAAAAAAAAAAAAAAAAA&#10;AAAAAAAAAAAACmAAAAAAAADrAHYAAMZkpk7qp++M+gN8gBc5++5Hy5w/LzuLJO20l8nWx2O+2eGn&#10;W9OIfA5Hlr3OdOuZo2GzgFKY6DuKvn5uwzFX9IyydBs1c6pGNnLRTirC6BIZIoqf9WmPUiGb7Fw1&#10;l8UgKFhN/wA5uv0h/Pi9qF5Pqgdzh2XDqOHajkvXYy1gjRtrSaU9VYOBWCgnK8pbShKWtGstGNWs&#10;7MgXOYE4YBbFo32xd0jSy0RE3QLbJiZ9zQ4QZrKIZYqMYYTjIaxeqT4OUnFv16TvGx4vGJYQ82OM&#10;9Q6yrAAACJ8RWKm0WGdKQrXSmkLWCfzEmbeIz3kvXI/UQ9cKuVSl9Ok7ml1MTqSppTTDvTjmkROV&#10;STGbyF2W67sW8KcyLjMVv5PHUhs1U08lxcOwkjp0h7dNI4yHOWXbelJPHiQsCrRcqIqlhXFIyiqm&#10;Z5ITGXJO0Praie7B53N4coJd+wRF2Py7pWfwvVZU7V9qXirE2rA/XFuU+5FzpiW9lJ2whjVcTdiT&#10;yOJetbGUv5iU7b/7hyX+bkvmxbHnhWjJIH5E5LLeS+dsrFUkvW11p+2l0vh4114ui+0HyXyt7OFy&#10;Q4TWfwMhZ0m1sQNJtL5hBm83Jm8n01l7dfimExQLZj+ApHF9yM1XDerkzRjzEefG1S+1XzNuk2ck&#10;VVyOq5I3n1Lzxs+ZLlzOu36GqMI1eRKCxaIpeRwKopgDV/Ss2Xll5cH9V5MijeSdqb9mR9UoctYX&#10;uk9YLJOoffEDl75ki4P1I1TVcuohFz2p/h5HEsQsemYF8Os3k0Fly3ElxHz62ZdAnsuWc8XZUlM/&#10;wxqjKKafq7ftMcvsU1d3TEp35KYWYL4iJ5kcnQnFjT5LSyUzyE+lXpJ+IQtukJKsXAyttF4Lxlff&#10;ymtFCPUZi23HMa/DzwJlAAmPCvN9oqZyyiLI1kNaY3n3Ms8WYRLelkqKqKRTXjrQZNgs4fQ/KNxN&#10;+kb6JZKl3LCp5e6I+ikoXyCtOJkQA/NqLtEOu6g/R2ApgAAAACnBUHYCoOwAAAAAAAAAAAAABRdu&#10;4WkJRREAPKAPLMZoxlrHbHz+FBFDjWzFoi55Jpbm2p1MOo9tbGATHE/bVg+yZuVl97o5HwYhiY7o&#10;Sh3S6Kv2b8lzKWKSmtr2PmHFRQuW4doPm59oyH2D3QFFul0Jm+ZYXkVfUfW6Tma5sIZBJr420nEJ&#10;wo1a1z7irGWZDMYbFLDybqqOJmw1bkVF9Bb1k0W62sKZUyfsXrPmJ7vdvMZ/v1C2aJVHaUpR2RH1&#10;I7NKNKq8SeCmZE/kj19E8j1xLnmj4SHYcS3XliJpbiexF/BS34BgGJ6//wBeTJfxGvQXKTZzdg1F&#10;HkkbBFMUZWGY20acma5kbWI+cVgz8Jp7w2HoF58I6zkTxVzYYbv0pZlfOYjUKamWPTJ9KRUDGncD&#10;1eqxcT2WItPtiySY9FJ03oQDXV6TEMI4TfdcQ3/U87s4cb0uEL5Ih6ZZqpXPjc+wC7Bxm+mgTo5h&#10;NrzVxcOAt6XSlu0b+w6ONT8wSPS7HdHjXR6zVbdSRl4OXw3Jp/sjq2x4/EM+NMyqAKYAhLF1jFtl&#10;hJoc6krd/Cu/Wh+g8kb9MPFe0X5wusppdaqfoyidqYXVtcQtJSpp698InFynJW/l/wC5eIi5MV0b&#10;tLGjqS+hjVsZGmzTPscA2kkUhhqch1lblbqpp5PJ9PJ3O2JxMmNB2xsTbt9vVxHWjCNiTsnem2bC&#10;SW5q8nS0olySDiXuOCco7hPr4P8AUI1dqKVPZU80443Bpio5dNoFHDlbkgX0+kvVH8xOvmlBb4fw&#10;jJkE6+QPiHdF5cI6/wAGdMOXz8l3EqTjlzr2UY/0BktdOEl1QtMmE4VzRYyj3L1dqoir5MyCtOlX&#10;8TOj6GtdL3pZvJqo7c59pNPlPlUIZjhDLbPmnq8WwjjdAzNUlziAZ8ZUv0J/GxvPQp/7Cyd7/wAM&#10;S+bENPPCGxUEveVjl5pnrtOKrxAyii2E817CQSjNZtD2FzHrN3u/V7g0xsbhJAdj3St8xqNjtNWZ&#10;hEunXPfyGmOxH6E/fEtkBXbN09Fdi0ndsbtJ2PqSc66lp3CSLKI4TLY33Yy3/R9d6sRHiLTatuEj&#10;79uu02EwqrLe0zahWGe9WUTRXZ/v78qHVVmNczbMPHjBkw2x5xCp4Z2qqQiFsqqTS2s6VmFMPegP&#10;m5pOPrcZCl1bS9pyn1mMRhdeniH87VXySGT1m9pGDiYzBVNz7hUkxA793oRGges8li99yRYks3nz&#10;xin8cvf3gTzo1qy8gONKhZj30/jZ/biVg/IM2kzSszFjr9CkPY0we+8OYpr8j9Y5OzeItlt1qX/8&#10;nTgWFlxtT/8AgU3/ACGvQaA0t9sMN0mrg8tCfwAJCw3EbK7TAyP97VfwjZ/AtL4mypf+X9aGCVt8&#10;zvOk2eHoyQ0eWeyTk0SGT7UbO46gAuQA+M4fQ/KKLfpy0TxTCeSyTw5TF+2RLtCjjI6UomanJll4&#10;pikxxA2vYQ79Qwr/AFgYFH4s0y5Ttmy8sSSYtbULH5a23HoXv3r/ABGLfyhqE/pDPlQqfglNOQul&#10;N4hreT6DOFwTMu24F4lONFIzBnScvEVOZbnU9paZQXEZyT0ooMzyy9gS1BtpHJdkx9U0E7uVXpkz&#10;5tHafSqKg4noAAAAAAAAAAAAAWSpne4dNpf3dcgBcwBrniSreCZVfDR5Z6iCHmk+0NJce6wdzWeM&#10;0yl7vNq8iZ28tl8hJlJyzQc64jca0kkHxzZ4Bw+zPMO8D7HMHok1SVdS5aqQO3CUHHnEQyKmp9W1&#10;LsamnWNN3tuqXW6r0slpmMvh5jm9XMkOm8U08l0G4qaXm/S7bCHVZe+JypfdLzKUOtXN0WOecauk&#10;2eX3XkMNmVBu3i3d9qnOSlR98beVallLZkSS3VbuOiDYensT6Wrd3pwzaNJze+RhEyk0yleTSGaQ&#10;u4XZZQlkJVLUYhfv6Uc3+wovwCKMa/uXzb+za/0l9kPzwx0mpI8njYMACQcPn035R9jDZDA77qUr&#10;/sE9Jg9VfMrzpMf01m/gpell0xOmfzhD0GqP5va6vSyUm5++6JC/n/q3pxu/e0QyekZWLpZXxDIF&#10;4SlH94ODqNoA2EKdq68mEfR4qoQT+9GM5pZ3d0217+MaN7pmMRmoIZx77HJ0QGXmt4AFmmz1kxYO&#10;Jh3DfHZB900UKRWt5svlOGeK6+82xFXkmV057MycQKuFEZa17zbJq5wQePMbZULKuxMMrpUPP+tK&#10;jSezxiPdNXRLZdHt9BGmZsDcQw7+/kTkuoMoMPurKqiZ8Xv0mfWGvNVGHq4jS61NO4k12jlKHKHf&#10;NZMs9Y3j9sLBUchSpJYjrZYzCj5+tOPGpg0mlpZZcqX9WZ2JxFXMYIYPqsukzPJtHRDtdH2I0hqf&#10;KXCtxTDtDdepZmy4pyJjWtiIq+Q1y0GtaQTK2lZW+iLImNQQOW/sRp73zYkLFuXWmzLzlIwwFm2s&#10;lj+CTxGlT2ekg3TXVem9xMMKVgI829MtIs/BEsp/gMtweh1SFZmPKYDjhOWH88ewnIiL5/4G/wBh&#10;NuFDVOEKjrhwnr1Y6SRiV9vAly/yiD6icq4qDVqbG0vNGZrTDMezsaS/lOJ9dVI/rGrZ1P57AbiY&#10;OJsss4dFxEUe9l8g3Dl8CkvREQ0HmMU1FPGmlTPSXPm2eos3TbP2BXZKW3NnqPXKZlMpTMG8xkEw&#10;2ddu5ScN3J8RKplrMhwjUSPSxUwzx5DPEaZXn8h2YwIY3KTxTW5bQvX7ZtVLBDUzuWEZawlS7PBB&#10;6CLj8Y1KqmlmpJEKyzweI3nw8xAdVjJ2Xr/J9sVNufvs5j80jWI2QWZw3zdq3n0LaeVGhyMkqHZN&#10;cp1+XqYMzHGl5O1NZyiJ4u0qK7qlzI5PptrbW5J0qSvZWePKos5TNUPS4d/Jmqrgvbpf+4scR4Qy&#10;qSJ3ihwkxo0/DKMSte0sfF5JZiXyrqfkEBT1jQmDbHvwT1Ywdi980TDRXIqfrUI4LidewLWSISPh&#10;anJSrELb2M+yVOwy+EiYyalGtF8z0J6CNcR4LflDRS8/7U7vXq+lLPfsA/wCrxm+0Gbf2bX+lTzf&#10;pX51huk1KHk8bFAAZ/ZH6Z8q+vfkG1GEP22L0IYLUnzc9NpR6C/REL/fRRdvWbAs3WQ+XdS9Dmyk&#10;W1sMFrPEPQ9Lw8zxk+W7TffzERVFjTS1Lu9OJeIz6+hEzUyCXUs/ma5IRXVeJuuJvEUvp1Apejlx&#10;xbyg1prXdKTl83qYd15ckM4ldCS9hm6qYA9mU0qblHz5wq4hPP2RCTUXMcQF1S9qrFl5U4+gzFIK&#10;ClWZ4t0477P4QwTXxn9IX+8pX6MJ+C8xcBm51Hi67mPMYf8AT/Y6/P7qfOLvs2BwwVc+eSZampgZ&#10;L8jCyQP1segO54nD5uVMShva7REXqIdq6XwkG81iEsvebWK5ENnzDijSrwnskQiAF1AAAAAAAAAA&#10;AAAR3cadnJZ5L3z3oHJJIAZ4ANZ8S1PTCTVpBUSGRJKkRZZDQzdJSB7DTdioodbNO1RF50vl518i&#10;qSfQsfvt0rmJMA8+eIa//wA9dRIv3geIYMD181eASN9lik7xPpjLZrUx7pixcLbne5naZkY6WISa&#10;YgNI8voaF02XT0ofVjYGUpYz+n8OFfT6HKauTl6Hg3lRsBJ8DakmrFn75V6MjC4+tpa7XJCRaXww&#10;0LJYN0/SKYn24zzEzUhue6NpplWo12jTXKua+VdnQmRi0zq6ZzBO1WxJLKXwsYcmm5RIT1AwLmAS&#10;yGJNtxbzaYxfT6VM7+xfyCPsW/tBf9HqLrI/nZDUgeShsWABIGH36b0o+xi+aGx+CH3U5X/YJ6TB&#10;6p+Zm+ksemyaFFgneZdgnLP5yEegtRJ9j2ur0ocdz/liLCp+X+renHDzh4xHZ6HFTzn4hYvHPv3i&#10;dP8A9j8vYY7Q1tLz40pu0L/7c/8AASrTDzvd4z0f9xo5uloS9SQ0RzvP2J0QGYGtpUAFhn0vN4wc&#10;MUyIjcNlEcz9WOx1q9ZptlHHJGbz3vDbThHdSmZ7bquKipecy7ULSeZqpOTL738MbgSVWagRFuaE&#10;zJW5c01ZNi/7eUwbdRZ7ZuuHzzzGScVzAbrexc5DTk7qGr5dI6WZbQ5mLrUtG591IUSxugyqzAuD&#10;uFV8+ZSF2rs6tvk2nR3SgXUhsHhQo3DS1d7uaTRBo1m+R75NGyZ5/CjGu2Hct+EVQNRCZWzZ6Tar&#10;FOdJIqQcSlpm6NqjL38ldvmI40IVdQq3uq2jTIyOayPavtauX94L/jG4VHLt59VPQYtgXNkezCOg&#10;+N81peX/AGI50tMzJrjfnkR8SMoYI5/1ZjKsOHW/KURlOVV8q3MYxUf72xKbaX6tvSbLaF6/jGqL&#10;TzOxU+fEcxkLk1GCB8arKPi+DEIzxbkCsTjsihK2A0+SKlCQK7Wcl9+g1Kx64M6wwz3ffTZFmu6p&#10;udOiXlEwbNc4ITj87x+CESlQFYOJ3JtB1tIaxDouY0tO99xa6TtVTqX2L/C3GQK6l25h5JcrDuj6&#10;V7Qz2CW+RFsS7RlnT2X4uQ+NYRqbqW8y73ogtlmdWmmndjLrPUznNQyOY+SOW1G5bOcuZnLXgVT9&#10;nVjjvFlWdFpMioWLfI81jDVl5dl/ITzh4wq38xx1q0n8xnk8UlGXN9QTDWcAl3NDd9fGI6qmp5JI&#10;EWAhEJYklEzytkZjHbxWU5PZ7c786HYqQSFjT8iQkbLeQQbppNxrG9ea16blQUDvGCscA8bVSlNM&#10;S1fVXln/ALSTLe+3mIrmTWsjml99h6r4NQW96JhYXlVP1yGB7/8ABxigMvM3wjyYpriCt8XoKml/&#10;ymiQrpczpxzKe+ww3FSM3nQ8Uzz/ALVTvVe/6UdQfYEX4B2Yv/cwnP8AZvP9J5pSP54hulDUkeTp&#10;sWABnlkvptyv6+f5BsnhV92x7+Sv/YYhUnzE99+U2sHpSQEW2f0/J58y2KcsYV0OqgYskfJHEw4R&#10;Xu3sUxmRhUWFCmH5bqnXULVfLoJdD/TGuk83OshiGbyt2jC8qZecy+X1dMIPhrcjaoLHXLp6LdNp&#10;Ig5b9ttxiD5ngniVKG1ag5a5VPKvpRPOZkxWsnecJtTFIGryTwmT2X7Pv9sRY6laSdNljJUjd/If&#10;A+nwqCjKwtYjcrCfMJ9Pu05K+qaMy1LktWiPRHc3SVWZSxNmuE3mpDNeTBFeavkJfnj7YpI/e9wb&#10;qjacwUstnv8AdRD2ABl4AAAAAAAAAAAACML+SQ3sjX2Mi4t8Aeuwd02dxqYyfPSObS8tVMEP7z3Q&#10;Av1YUfKKzl5ymfy+FxCcO/D4Bi1R0/JKpg2pW/RFZXanFY7nD1txGo8ZIoeYSJWRcw1kv8Iay/yY&#10;ob/jD7+8nsM5+H39Wh6muEOVww5va7mMXgJuX5d0O9dyfLF/nV7/AHmf/E+JiBHJ9GhlNP4eLayc&#10;jiTlEKy/VNwQl2U4LYcyJq7lyiLy8flLA8qmbvdqmZS+Qy+XQcwsiQR6qGQkWEgJTLk7TIsjTTxs&#10;9e4I4N/c/kFfvJFXtjq0rp3AwK4WJWytr4CKrK9ak5y6WanrnHwICiFVvI+6RSsNf6lsQ8kfzulp&#10;e5boMJlsf0QLo3B7sfEimT7oqX+70EL22k4hLqNlCGFYgwaPJA0hXyhrRmKIanjzSJ4LeIrLwZjb&#10;N7sVxZG79Wn92Nh8Pu0q+Qs/1bXoQxGos5W96TKNKfT0NRYGq/bn5zYpu/taqX+I9FZ0xpyx4vR6&#10;TD8I4remI0AvM88zs4bRfuasITTxj0+Ta4KgyAozoBoEa+YSm7NX28gf70ykrd4g37RInGn+eMtp&#10;Vuz5pOj1mpu6jg1SFhon8v8AZHQS8mJ21NjoDOso5iRf8NkTl1l4004oBJcBKJvEs9rmaPTGoZbL&#10;s4pTWmotN/YxF5yOkNq6ofxceSsDZH8KhCQobDCcMeEbt0kO/HxK362l7hpteZPbZD7pPTbWOqiK&#10;JKbWoqiXIw+eIoWyhfIoOD/CabS1Lo2dknx0l8e2rKQ7SKnKnsVTGr/0xgb0iKkFZWvvlLpBXMJ6&#10;mBd7HqonXrakEf3I5Sp7UVGt6t4zpMe/EdFTQlH4lw6RkG3qn6bGk2+b36CEy0NOLiF3uGJUi5bH&#10;++J1AefvbOM2+NiQrnpEfpgfUbPaI5S3Oq39Fie7OYTbC6OuVqX+xL3FQn9WpNT2FIyzNHwNE+NS&#10;OL0QwCoKknVf/YyU9qzykgyGjZNhww1Mpy0r+IXaztXq2r75GjmI3EVUWI+9jq8tRHGgkjwKCGW8&#10;zbHnuIPl5YTjIqfWm5ErpdqkFz6p3dQ1IxMXd9Bj13QmbQzTbZMYqcu7vTT9MvfSj/uxiWLLO+6e&#10;WOMgwLfKtWsOuZV9BbNLww2PGtO3/akkvW+4NL8oqsLPtfY6ThjAxerYhfxE86qnrIWshfGsbGXP&#10;aXaox5Ei+aEZG1g39cmofLwRjK6gp5ajhkdchg9MVQ7p+ftzJtFXSvknOvVyHVuxmODDDi+oOGm6&#10;jXliMyctc5lSE8NLdaz1BHyqheEa0T6lqhpWc9rweU28p/EOk6ylKK9aRXy/RcfJs9ZY7g6JjA/c&#10;ByT1pSS0k6pHIZnuIPgFuoRUusSKil3HpdJ0TXCGi4pLK6Rz0ZeixAd6cOOiww5bQyq2v55OpwZb&#10;0ml80SUc+8nBBDB7oZfL59X02TJkj+aSDC2RLdt6yz5iEHWJKxchn7dhh6wUSlN3EXM7mo045m6X&#10;9xrNwMu+CM7jk+ycfpIR6lYSB08tKperppeZENgrdU3pf70s28bWqGdEyjsBLyhsx1XggQ3Ckfwz&#10;GHxr/DyVItkv1tEku5bjHNraTxGOpwvrX0mx9uMPN8qIY+Sm7OLCpKiXbt9abCXNGyTZX73HGI+m&#10;U5lP0UD79H8SYJZSMyRO+4q5x6uJaK+c1qSb1PUdqJ+iq/mDp2sRSJz16iincxAz+HiGmlaaQ9Z6&#10;bqWnIKEdOHD3jMMmtBTWBTd1NTS6RFxbW0VMvvgxh5D3eduZpAz147gbQuRNGjbocqvxvW9lWXSz&#10;6N59oJWP8ou9Pu/sqx1+hojDGmOvhzFfmfrHJ2YxEv8AYrTzCHqrpar5B142faLN1/q2vQaE0qv2&#10;Vh+k1cHlqbAAASHhzaE7uw0jPiKBYbHbn5L4ovvzv9Rg1afN7adBtCPR4hgqCsAAHxuIu0KXeaFP&#10;poWyZ0jT89h+iTBu4Lwi1zOnpTNGfsgzcujuYPGOAphVQYaLdTKDmRuux+sEX54iebYJUdFJZ66Z&#10;XpS5d3dUzRnjMe8qYh5yr1Y/djCk3NkAzsmj3++peFruNX6NPIeiSYWZIm63dUTwneXYDLMXuVbn&#10;uVvmbzdlHi8+ZSR1ctX7nkSowYMmDLY5cWzoIFkggJ1hIRh2xeAWyGJtNL45hGImqyk0jQpRjvP5&#10;ueX9X14vZ1mV27YmykaBeAAZIAAAAAAAAAAAAAtVUyTk4x2LtgDVS6VL1vZ6t/Jxbl/s67fpjua3&#10;rcYAzm12Pa3k71Ekuofkfm59Xzsr7sAS7Jbp2tqctskVfyVfLqoTRMwB5J3e6ycmL6NXQkjf/mSY&#10;AwKqMe2HeloV9in7mcOMugS1r+epuIABGVUaROt51zDau2Wz/wAonf6CYAwWc1RiivXCUNUV7MkG&#10;65dLy7mVP72ALhS+DOIy216wAE4YP6W/a8fT+ljLozhJYgBM07ZQzJiuyLsyBkLNGMJHMoyh2Mro&#10;mmuUMpcuYu2PLFEYlE0aXlNhr7/gS2CLi7F1Ms37d8ZeeRK68NlrnLRxGzV0KMYXitBN6VPh0J/J&#10;FUftiY9U4WLSZwys8pr/AAsRvGcuYhfoz+eueyJzJp47kdSREasrXVTXM+1AWYgpt3oNtMt8R6zQ&#10;cY1FwbmIhdr08U1PkgyXmOfWmOpfBtFyZymDgnHR53jhsRi6pyrZgXMCkfIyYZ9zW4MXyn4rekcy&#10;0Q7jZTiVFST2H5cju7sRPN8xN55rGBV9hdw8XOhXhr+1EjmSrguWXdSpLWfDFS6m0S5W6N2MfmNN&#10;0/MmNF5DoprJerQv2nn8K86srUi1OuONvL1i1jH9P7oSFLsU5vAeEUjObYPSt+nebCM9GRoHiOwt&#10;3rw7VGUtutKCggLel7psZm3Vz9BFkQminarkc1Wzo1rqulqkkjGsmLSNImV73281kQoU9iBv5T8n&#10;OUSi71Ry5g36WQbVA6NJD2eE3x2xlMSiPm2RVQ83mDmCVWltbZtW3TmYhO6yritn5P6uqKaTpbu8&#10;zcqLl983ZC7JAyiXJZPYYlvqYxzV2lVpPKns8xZvP/jFeW3i6zaXQ/MTgxsySLPeOm5h+KQjTFNb&#10;0630oTNhAwqVjDr/AFa/6jNdNpJNkxP07PC8/wAgS+4UUFswbaRYVpDI8c2VWfuF/G9hpNwjEvA4&#10;h+QS7ka89uynMqHyKk6y9eS2r9g2LydzbZ8+ltrV/WC07wTkQuXZB7o+Fa6PdSQMOeHG5uJq7UFq&#10;KKSyTS4aZzAiySZpHxKF4fQ+wMcn0/habkiPWUzUzqQU9P6iqFuWv2+1Z2259lvfKx1dwp4F7IYY&#10;ZUglS9OQvpxueaKjmLVM3K/6A1nqKqH9Vr2y9qbb0lQUnpB2jLlmzzl5ScRZd6MmfXUwq5V9bTWc&#10;gbtLnV7LZPt2s2fkk51WtCXyt7M07nmWKY1BASxLxS2QshYzcLDv/wDkBRR/8/RFeslnf1Sj+F8p&#10;/pCF+klyLH1uyyktYU3N0P5O5SVHQkq/ELr2eRPpynIbRWQk9TeTelbbU4jNv4Ql0sT1vwxQLDq7&#10;XglySdJGJbXl6rOjZDWcpOnp9CRoRFxGMSqqi4esZIrh7mjSbCpls0WVvLoR5NMKErXh3Utq141+&#10;uxf9Ig+f7nGDjGkadzN46tyNekzOXVzHMJaIdo8MNm+GOvG0OslrlF+fq3Iieo9zPPXjWlDv1Vr8&#10;bNPfrL9Lq9l0X8pTVmRYbaEqaRVQ5cVE0JEkG/M2XU3YknAahqoo+ObcxbaKnFzIWOqppLpmwiwx&#10;OY2uI6Kg7CoKg7AUx1gqDsAAAAABgl3r+URZ9n9HHu0P1y5mk7bphYARNaxlVN0q3XuLXBcOv0u3&#10;7il3MAbHMmhMmm56uQA9QAAAAAAAAAAAAAAMbqmiGNUsubgBA90sHzSc9IsQBFD3Bo+J7vMABUku&#10;DN/3gAM5pbBi0Pp1iAJIpbCxS7LjYgDP5HayRybiYkYAv5SZizaHDlxdUARrJcpJe/YouJ+3VSAE&#10;nPBRg1Ou7JCkVxZxJISz3ahOGvsx8uPO3FOEWXVjN5Gyl9Y7ZbTpRf8AYm6mm9OQO3vItiwCLTJi&#10;1iNysNobC1FyXta1RLo7GAksh6u4MThJ/Rjh/a2kiL5TX6qGNVUD5DjvpSLJHZvGnUUbZb6DzNE5&#10;q3g9UvCiUR+4ihV98UtTwmomSteKvsZN7Nz5U3ZihHcMnhWFTzPH1/Sa7DHCdT0DsKM7maOfEchi&#10;dwzSSoV32c7lrRJrP8u+IP0hOUijkjINGjzAxHpFaSqN84NgB3GFFQVgMGvFZiib40G+tvXkihcS&#10;98W+XXpeuQerh60d8DHrKGruyxTCWsT9nRiUyOJN67aTix1zKgs7PIziXl8y1ZOjLoqXY1BtrJZo&#10;k2lSP04jRiPkXYKKalCrfTzvzfwUwzktMOQmz57273OfgGQbyTsrcxHfTe8dXxXseSDpBx4hzUpG&#10;Ni9RuFoVGJucWUyfHxN6TckX25ARBizGfYBPfkJ2wKdKzU7/AKvS0TrpzqG5JWzo64rMzIpfP42j&#10;rf40l08v7sYhhHG/ZhroUkTHtyjcqcXXLST2es5j8v8AF/8AEbHZGofbIfI+nUNiP0J++B23bOze&#10;jasFSFjbAy1lLHsufTqawpO6kdNnKapGtlzm7g9CNRa5qB7Np5fxTfTC6Qy6QSJhyz4VEz6eM2RG&#10;GklgAc4NO5k8qO2pduJ7/wDjidMJE7R50GtWPnyiC/LQ55DYA1ULhtNQS3fiOIi9ghad5ShS575m&#10;brbcuEirW5tPFyRkdxJ/LiI+wzZ0l+CMfIuBk8fkcncbNodNLSVETlVST7Z488YNGHq6fvBPHkJF&#10;xzMtpP8A+43RDHZnh1InyXZWxnEgrap5Wui8dq0nLsX1ITBbTTQYpZYsihWElpmco578SbfZFPeg&#10;U/NGKzLCmQss3gFsZnI8bKmfvdW+YRedMvMvtUni2+mptnPk93X9mJ/JS6jhk4bOkz+WCP7gYPNM&#10;LJoxkrZJUixehI1nSZhmkTnt6lUn62OOXCZeCHdUVeWRxrFxsX7smyhf1am4GEzKmaglS5oZ7KK5&#10;padMqrptGugmJk9J4R728LAZie0VBUAAAAA6wB2AAam4iJ3iWK77+lZJX0xbylxqlpe3lvBcH7dP&#10;l/ugBStbhbfPnvJuqeHXX6YcOOF+cAGzdE0SypZnuYS3wBkAAAAAAAAAAAAAAAAAACmAKHIaXd5w&#10;++AHIaXd5w++AKuxtPQF74ArAAAAAhu8JlS9US+rCPoExS2gAS4AIDxZUoUM6ltWJxZRK8CNLt0n&#10;RDU2jncS7WzSehdvoQkqhJpoMb2UhMaMErAAS1hWqwpXVDmmXp8A8PL+sG6O5vmqSiNeQC5qwufX&#10;n6yNK6l+mwkUhD2mmwzqXHsg2vLI5eTh3Rmsjel3VlHER5e/CmNwKjg1iIfXcaf+pfNz9V601UW8&#10;Po280/zbocmuaf3vyEf9segfeB+5E2LkcGbJ8+XGymjDxfL4Ub1wSOp3sMNK1HCcM3h73X6xf3PX&#10;DtpuavIGL0XvAXaQbjvhzAVbTmvly98McDm5ztezes50zJ6zeEaLguAPuoljLhsHn60lu94hC6Cq&#10;PpTAHEbSD1c0uNi2reppFEcKDJ3BL4suzGkerP8ACNpqJdq4kTt21tXPyIaGYix/ZeoIuNYWyMIy&#10;z5Vz8ykEF00r7BiQorhEZMcBD61kW3bf1d1mKayHLWLpX5zoPoMKPgcVJcG4J75owNmRuO2UesUE&#10;FYzx3awDvlNnMAIVlmIjoxfEaJ20wE7ZSXB3MGb9lr1n7xui39ZU7YxPDlF+ETKp77CRsXFRmi31&#10;/qr6DkAfZ/Z/KNojR3384A6QB2GbW0vPcayU8SqS21VuWi6UWcZpOck1z+t8YtEzlEsqVLvTLpDV&#10;T6mWlYl6aV1zVcrr0bTqFgG0jVLYoUkKAruPkJWrYuFZGfBzHccaiH50I1qrWiX1MrrGOBxG2mHW&#10;JEqqRjekRlEptZ409v8Atc2u5VaHwDA8otCV/lRqVpH8El5MWFR0tN7UTuRskpQg62iKaOFE89dq&#10;/QQRCRaLqyDpxhVepcizEGlamnkRoy55ory2ua2eYi4nf470t8ZcfqBnvxrw31CKPiTn/wCHXyJ7&#10;Ci+0KOKzLNnUtLr+2mMf/wCuO5MWIT6vpPjWCM/X6dfN7CwO9C7jRiPdRR0Q48PJ5Uv/AMcVnxry&#10;viVfIY98SNe3u07d+VfYeGd6JfHcz56iJPMfrE+T/PKAd6Yn0rxKp9XCzEtdrDK+/QYhOtHzi3ku&#10;8/w9uC8LZQ1fmyjF3+GdI8TxSgTD6oeOCY8q+wwmd2TvdSkK8U6tnUiJNy5oNzT7k8/eTFezO5O8&#10;S7K3QsbUumLu9/Qq+gj4oIGR5PX2R9rY8/wjJVVUMD0GL22dXtJLs5ixxFWSdbNbe5UxgawnkUvd&#10;La5qRdrcRnFAQxeb09IZquk92mW0zU9TSVnVS9NJlOVL286WNurPaaKsKaTKX4gqBOaxHvHMafhN&#10;OP7Wp+mIxneFLD9LOe16Sc5ZjLESllEmHdl/FT3sbeWSxy4acQ8DdtQFx2kL0zy5EPjJJyXuMxFc&#10;wpmf00v2QJplFc0tPWdKHbRpOYmfdxdsWHfiGUaCH5wfqRW9uce8j0DgVQAGJ1tS7B/PGE6eMszL&#10;gTAGQsWLJl0kAPeAAAAAAAAAAAAAAAAAAAAAAAAAAAAAAAMAvhJOTVKr7wA+7C1SdUW5YRPDyXl8&#10;OxuPrifKD7tbOKIm9j6vHRMFY0XMZY0Lh4odYhv9kEV4n0w7qWl24VvY0ip5S7SZ8stmSRJqSPJo&#10;2MAAuLN27lM3QnTLo6Ba6IhJzbHYubLMeZb+/UWjKNgd6m0cnXkd5rak1nTInDCbttU/b5/DgHpv&#10;R0/cVDIWXrOxTX2IcxsimVjhrjUw1T3CjfKZWzn0cMMqjLWyp/3RtH0PxQdcMbmcC3AvtBdh6T4V&#10;VzCV1K9dtersMGtfbW594Z6jSND08rUE1ULhIEd4iGNQkK/im9F3mplFS1HKKehtfHs6t0dCMIug&#10;5lMrhb1tinnMDpxFDy1My449nL2ypxxCS4CmmWc4nJeT3U1CrzdGRkZeGp7wf1+LzOk9R0UpinKf&#10;piRNqZkjLUMGSBJNkO5JjJ98Kiqx9U1nWI0u+F+kL2Ko+Gu+kBxcSzDHZ90+QfGVRzWFRpT7fLfN&#10;U+z+0hGS0tTizecoicZHFfVW6p+SNPnmxPdDjGUUycxuVHkG0uHMRbS7M+6ZDbdbQCWNEUaexLat&#10;Wuq2z6TxjsKQ/Si2VqtD2xUWsgRVaW3KdeNDvbiCksKSVXPGJQr1a+UmEWXczLcQfNjVTEaYaU7V&#10;L8HI3kwnlrLunGHip4ZNJevMwnTuu87FUewz6arCEi+LKi64R/PDamL4/ZyhwzytJ7+Y5hodKvfc&#10;fhGyTfzrCdZqc5+Rvfzf9RQHWUgAH61UjaNDZk9MiPjIVCIiIfWm21VbJkpthg40bN+b1MJJdthX&#10;EukEn1+0SuaNHesdGfb3CfofbiIqyrmTQl4FlO3JvoXC+c1Ayw+fN97bURF4+VfZn5NvWWk2M6k0&#10;iYMZ4/5ILoNsnMwMuiqejGu7w3Gg0LsKQ5HoFQVBTFGAKwFPc+pL5B9t+Kdf/V9B97CfgHw7ClsJ&#10;eEdlikzMVquzNpq7hyq61sjmPgmUrSV/HHPfD11wGikakkvj076c3IrrjRm4NK5gInFlWLPLqyeG&#10;Nr82QyGBr6sYDx/OYm+wto2I4TlnyIQnWmhEtVHGvMrc3Rn0uXy5nbzBOBVL8yMZTCYnzdEsrKeQ&#10;wNvAmVaekj9ryr7SBrh6G7E3SxE+oJGn6h1G/mjNlmrj4EZ/njNZbibI3i2eNKnUhHM4wVqCCYRq&#10;FcMr0q15sz2W9xV4/sHKqSV2aNm7yUN+dl09ZquovcO8z/HjFFMJTRNU5SD+9fIucpqmu6RdK8j2&#10;Ua5HLKZ+lfX6jb7DnpPsOd/EkZQtNYaZmrjils6cZa32kfOiNZ/Qs6p3JEJlkWKEhn7vSba9+g2b&#10;ZPds3yIYISYVAB4p2z22TLweDgPAKm2QKske7ay8I5guAAAAAAAAAAAAAAAAAAAAAAAAAAAAAAAA&#10;tdUsdtY5EAIbshO/IRdN/Qz0+AnHDN/rkH6QAmwUYNW730YlQ1aKTGEj1Dgta3yGgOL9KQtBVY7m&#10;idC899ikx0ZM1m0s0DA9xzTs+fVGsG8W9/72vx2M41ibz1/MUxQHaSrYW5qVI1LFS0xhPYX/AN6U&#10;/wAw3NwhxPhZBUTcqeJZU8i8tiLanptXrrfaFyxj4GLbYy5JKpJVi68sdShzrm83alwpJx8+ny/o&#10;hufM5BDzRhlh95S0UJXk2oaKev4D+4Zdh3wu2Sw003DTNqKLZytGEslVkiIo3RerFZDQTqBZ0WEs&#10;pj9R1hNqvi9fMHusI2xVaSqwmG+BWQMph5LakPIoZDKnCZml9ej51MhIFN0NO5tm32rPKpC9W4py&#10;On0RmG7s/XYyma+Tk99pGmjkxpXlxa30qNxX65NJQ0k+slsnao5pJcJxxnz8cYutb0c4pSUIjv0G&#10;NYZ1vMa2jWm4tjRstslui9eRsxiTxC0PhstY5uTVceZlDzA17I8c7/BjApTKFm85S3BJVqKfpTss&#10;VtrwhxixD4gbi4jLnu7j1Y/iVeR5FLGuXSies6HAQ24kFPSyVSNXTXGaIVNVb6fVEzMHSqiM7Pfn&#10;MzkmjwxkTiiV64Y2li2HZ9aTdypAk5W/qVOXFkXEKRaWira58xfGcNKjRLpDM5c6/wAfUQlMpaoz&#10;cOKffTAiyPmjLiEgsxaTBkjp65bg3+iq7OQuFF0PPLhT2XUvJIs386mSLNsZ90UV3Bi0x8xZljCq&#10;1kiFbBS9qObTnVPP73O9lqKEYW3ttKaDkeRoSiXJM0PcDTN7HsvXmmp6MwEv3hA71Q1U01lKlOsP&#10;dPVL1smqYlV8uqnG2VTP5Bn2GjS9l22fr5ETY1O2El0O+/o66Xm/icrcziU250UZ5++Y2l2J3gaX&#10;3Vp5eIutz45FxlMGycGTkot/lRS78Tad292kbRlnO/IbXYOdGbX+J+lIrmVLVsVJyB2XMpJN9Yq8&#10;9mDlOU3fUEY1JiG6kneLPbt8qk50lhdMqsZV8+vDQzXiM7etefktkW/FRo3L74bZW5rGTxRVBI4e&#10;efS3oiSXHrFkMsjHKm6/hp280Hi7dhT1pQc1pKH1sGq3TanN0ca+caP/ABrO8MN0UaemMwKGjpu5&#10;1M3Sz3masfKQLwe168fawo15O4fTTOJPlF15B0lNlhGls72IvFfk9vIp19kz1m+hN4wPgOoNZeM3&#10;FS1z3ioO8pijB+nzpD5GnJkjCpruVdRE+WOoqCjcy4y5ndM8jyED1VinUFHTlOyUpabYXxmLLbqv&#10;fyXL3DyaXRLrtYmymb0hVksrGQt6glhkbdz1RM8ijZJOXPZGXLdFTaWd6y8droNl/F+OoAAAAAAC&#10;lsJ+AAeB7LWL5ibN4x16J8aDgU+tKdIO5DN3dHrhMvAS7mpbRyxo9WLPb5PBszgvHB+iMpllTzuV&#10;rdh4YbOKEkc6Zs+hkaTnS5iFF4ZsTWGVD/savJ5MqeLnaarmPhEC9Zdwbr5YB3vpzIp019kk0VXx&#10;izyyjZ9Srq0A1rmfwa8XXt8uZPND1y9qBlnOqSmMnfoFw0umGX3CkHKKDE3jFuLrM/hItFReJfqc&#10;ZmA7C5ljksRMZ04ksR5ERZtzMAZAAAAAAAAAAAAAAAAAAAAAAAAAAAAApjrAHYAALb5FqY27buQD&#10;faMuj7MAPcAMHvjb6C4dGRtWvR0C1rcRTipSbqp6Wbh29ipYu9NTPsdMrmqn0S9jZB5V98/3PMT9&#10;2vlPbJ5Y9qWCKUt2BruId/dEJBpyDbrhGoR9k0xZbpz3KN/FpLU3zyk8Wow9SuQRoVJWUROpmcO+&#10;kXQkfYG7uH+CziAa7LTtUafqma+zkTmIcm9UrGxerg8kL3ejERafDpSHkwunUjaWtYS4BGI+EW9p&#10;ANk5bKp1OXtnZG83qSU01L9ZGtWRDmrjC0nl5bzOVaGta3Wpul4iyjQyPkg99vGn0P8A1ywn6j8P&#10;JPLmFeRy9t9Y1nrjFCaxkQkA4ZRXS7XWel5vfkNR1VJjPZnmUOcXULtCWINElzJAb548mD26JmdC&#10;dDHZe4dLVFPrgT2kJkwlk0kyUDFeYlqtafg68QFiVPUmTzV8htBgvT28IHfi8JvNffkIc0qmJFzf&#10;PEI7t1Tb3OVUvETRFEzySJ12aP8AMGV4dSjsNJ1mKmDYr1WzVE2ZlzpM7pnxIu1CZdFto/onJoYk&#10;r1SIo1I9+l5e5b84WXTEfUz9CMVxErfVp2MlewzXDDDRp+nZab5vWvNxdF7bV6joZsRQb5mIW8Ib&#10;Ip3kcbdI5a9jbvGZVFLU+WzpTVNGann1TVg3an3ZENpsP5kr2SO3rXEqoaWYhSZIGdxcAxtbZRry&#10;L/BCTNDjh6e3Dvk+vXUDDKV0nm0awEfn6PLf9xAZDG8VZ4jiDSVp42ZlWC8mam1SvJw1krntLee/&#10;k9Z1QGvJtkRTjNsmnfnDhVlvW5ZvXksNRgWfniAt3AMhp6arK52wqcRiVU046nMoiHLWxpFRTnhg&#10;g0bb7Em2Wr+7cUxlNNty1TdshHk4eKdTM40+cgEy1jiK7kqKjs1zo/C2LqV0jyNXz+nZsIxxzYQI&#10;8LF3fIixfxLSaamakmmMR5kXrcefXwjKqBrNZ1JVeNGG1/QDil5y6hHGTLWXKnnW+Z1RwMM5Szwd&#10;W6KVmWrKj2m43+pqiyGudTq++ETd+U2xoTsalKQur4OiluixK7hnDMk1mjzpfIWCC7ktjM2034tj&#10;mTpJ9HJDbZ2vfWxMhggkKkOc8krYsil/8og7SP4vtRO9CV2jxOxsyzVTVXFPCxHX2UldmXabU2X5&#10;/fb1GzOinv0td/DK3kTlTXvqRdHKlN7LlE+Xg+4GA11K+xtTq0vjoS5hdPHc4l6wrK+AXR60Jkqj&#10;EFR1IVRDTD5o4WdJQp69bc7yWfbGsFUY0S2napYkLxe6N7Ml5+pL2XaTrL6WeTKHWNZLvcS8VI29&#10;SbqzTJYl+gagZHWGI0HRrlXkQqIynGpRS2UNTRbMlypqrJZVlPQVBLYiibOIcyPwDIafnMjn0lZm&#10;zpUVhpL39FihfwEwgHyu12kPVPL5vV86fOajr1uwWQPmBgTriGuNVuKin7pWJs3ZOYziWrAS1U1b&#10;i5KNr3s/eUc3OoTb7Rlvk2/1uRO2H2v7Ap2RtpGGze2t7QyzkhD2/lGZ78ZKbRHJCHt/KG/GRon1&#10;tx+AVxxP0UYPnbz7Z+8KPfx2aB87Z4fkFYdY2uHwjsupT3Up7onpDqSOsVWiB2lKUd0UJAkbrBo7&#10;yPVtnh+QdZUFsnbF4U7bvWH/AJgVgL2AKgAAAAAAAAAAAAAAAAAAAAApgAAKYAp7Z4fkFGCyzOva&#10;RkMP0VqJq3L1TgWKaVlIpQxeYtaJ3MSuYvOAYxMcTVtZcWTWbQr+BAxG8xx8omEWzb9lF51QvjFJ&#10;zRriMXmGMCRoluGlMuYj7eX+BRjCJrulach2tHWJfkRFX0XL0xQcwXOxJNHTGoZ7JSnFQS8my65Z&#10;oN+4l6sTxSMbOZi705knkMLiGHbHe7BkDvnfGMoXaW9dpBV4rAzeq5/DMKcaFAk/6Y9a9X7oam4z&#10;YKsVFN2HkrXQbZ49qWXiVMiRqYqnsc7VHmwkG3FqZBbuW6iXJ7lVfo7jtiaaBoCBoGHRzCpZlPfb&#10;xmHTaax1RZxJA2N/ST0BhphWoKgkG8+rKOHlWcBmbdp4VzT/ABRsLS1CtzhrWN9qyQliDio4pxEh&#10;oVnXvGtiJ7+rqOYVyLqXNxE1KvUtaztaavlMjblwuSB9yQT6o2IgYKUSHJNhq2/fRlYpbJLeZeTn&#10;Jsw76KK/15TQn9ewHTMrX39c+PNyr7VE+XGLz3FOTyzKXoZlI8G5rNV04x5nzL61zXyG+eHjRs4Z&#10;rAwIzhhRRTybnxzqdkmqoftIOdg+CIQn9czuarmuRsTIcL5BIUs6YRPflJevBVbK3Frqgrk/3nkq&#10;rw/cJjFZemtnegZvHtJBS5YnkOZmjgwTuMTNxH19LqMtoo+CZ65NN1D+7Lsj3Zn7SBQuW9GJ/rir&#10;2pNDJLmcm+X35jVfDSjWKmm72NXOFaXJFTjTavUqL19R1ZaNWMuZ7GzItzl0HMa/eFNskRINMj7e&#10;cRe1FR9Gp2s/LDk/pUZA/q/SEQUlS8vJy/cU/LGjZA+6RrK/kMbDYeRqS+lEaVdimnOJjnfGJjbK&#10;J4vr/idEsJGHqQYZrKye10vyNVo15vcF2Zzly6nviA53Nlms71hs5RtOO5HJWYJnYhLQpDLQAPHL&#10;5Mwk7HY2DIkUO4EANdNJnhuQxD4cn6spl2vntLEpM5IRH0Q+vT91BvDL6InLUmnaL9bIjTFClHVS&#10;SFXbf0eacylTRdVH5JMFFIwxEROJOyjlrj2UI8hT1cifCFpeVRhcis0c5ZXiZRPMbJjGCSy2zuTs&#10;J1KHEvfsNoQXh1bhDupDmU1ltdDWDDThdmmEvFBVbWjyyoauGBvkC7zdwR5aj2nCcr8EZXOKg7NQ&#10;UKi8JnIjamZExS9QvVY8C/W69Oz1FuumW2165h/4ir84PJnFFNLECGQ3MppLShSzTacPJszNR5MC&#10;ckfA/WRhc3m7EzkytIt+LoLhAQO8o4mS3ctm9Z4fVabkr/Z3EZmi3PwZDcGjpS8qfc/sShlbabu3&#10;lQiiaPIKWVwryILQeFyevmWR1Kx1/e5DEGtzvM2kssQ0XX4dMfgDz4bJ07k1bx01FFzOrreAPug+&#10;7nt8lOTh5AKt7L6TnXLHZCXJEoYzU1Uz9O4L2bwvXGt16qOW1diEQ1LVcc5xGYdJwbWXnv7LGQS6&#10;WwKym6lm8m8/2MmW1OdR545qGF/GRGZJoef0ZF47EQW02esjNHs2t1KZi9i1q0TPMx6RYZTdJ3Rs&#10;uiLW0mUXoulyDp06R3PniFe8z97KraTaYy8i18LMzIjHVim/WT4cTN+znosNL5rnKTMo3N2ENaJD&#10;W9ZShmuyaztwg3X4jiLIxohSVT4hvls2zdnlaSy36P4EvzKWynbxnstldKqJJO0F1nzjfccO3cuu&#10;Pd/XBc8OsU24J/qX9kXiW+3oKSbU3BtQd0JSxMXGmMmlLej5K8JB253l1u0n/mGx+OdaRVNQPY6T&#10;M6T1qyInp5NhgNLSxJk1pvVyIhkVUVrS73bZO5coFl1xKEa32wauUrU+IrKppu+1/GSy+n1ISTMZ&#10;dKYxNuZMNbXIeTyxEdRy4tQ4XT1S5dy9GNqKwr9uOwseR7pL9qqpz5ZEeSyUwbFS71Uh2X1tVjKn&#10;jkjJ84QSh3vH+ONVIbE2JZohpm3dGe15r8S7edCRI2UQe+d8GSWguNVclrhNFy7cLt13GpXQcEJE&#10;wnrasYOsH0PGMWZTZl73yLJUsqhmpYjTO02cac74xvqm0h5Np6BUFQeOTPSfEcJ9h3gBcAAAAAAA&#10;AAAAAAAAAAAHnevSaFmZAAAPK9mMLQzdPIiQRIt9fMWjfqnPQImrHE/KWMGw0XGU0cd3hPgxAdUb&#10;oKUI7VZG0jxU4mVRTLZZSUf9+5ET1fdi5NUomjOJsUEB9gbRav5saqV/X9c1nCtOJy5R2wu3P2X9&#10;GZIcpp2VQzV3a3MWEImQlMUZWE34fbQk5Lyc1UxzWj6XbmfF64N+8CcIGnzK1FPe2ft8tsk5Msr2&#10;RLkPVXU+j3i62E4sxtqRwegdZUHneDsKc5/4/tKEhJnill8Ps73SkUWpndStj3m/raPq/ViYaJw9&#10;ajbvHnC4kIAxFxLdMWhIVLuWslXkICw5aMbEFiKmCVT1svDTVNuz16s5fQ82rnGRc5CpnGRDMJzi&#10;PJqdZunCTxeIjmlcJZvNm2tc0iw6565OHxct8uX+J0Tw5YDsPeGdGFxRdGQu5oX77vy1rgz9nrBB&#10;84qidTVbqbKUxQslkTvVuWURCaeVhLLqCzLCstmX33kVOs6gpfyCp8Xu5iV5rbMbsW4nFtJ4+cIM&#10;Jw11TjZ+iavr/hCtlcx7GTnTLXP5czM5YsLyl0oWhKWoOlWNK0hL4ZfLmDXUtmzc95GAdLx48e+E&#10;4RygYGBgGLQvgy/DmXM84pynNfaEwupT7GBVWKOvZcRxowJSylW5l0FKBPl3HuutGWPahadyJiWu&#10;9hgkDTDEbU0RMopM9hsUMbJDP3bC8IHC59gcwAPK+4vGOxSk4yJMPNkYbD1BWEnkURcgpxURziX+&#10;ta9MtYh8MuVFVNYlZw4ZRoxinafYpyNiNFMlW5MooTMgAPHsfg+UU5TmqNYs2ZXgiYveguJye0e7&#10;UHm/X6s/GhCovIvoUnCVXSmmrFzvFZ2TW8kySqbolnC0xVNv9bF9xcwkktFSRt85Y0Wmc7+/FzFF&#10;TNTR81j7LsLjJ5lN6Xw2lGwLURKvjOHPqEMlkM2qWmME9cxwmWVVLpsTNUunMm06Y925mFaaMRsM&#10;WZUkxfUovV3k1jbuG/YCd8IsI5WjmWoVIjfDSKnPtLp2U793tqC4YfIt1dGTmZbxJL/hIVmB7axF&#10;Xyi/Ew8TyNsocKqRIKQPOlCzzqW7dW72LPebrOvvf/yLDU0C03iY7avlo38l/ahXS6O+xClt5EQc&#10;gXDztudSMXWSu1cNc+Rdd/rc2aw6/SklH1n8g3+wM+5ZCfkM+hCFas+2RrrPXfT6V85+xvyC+Yn/&#10;AGgveg6qd+eGekhTDI2ZOLkqwPS2jcSxQiPwcGNOtzbJlhcRIh2viIiIvSqr7CQq6bvBpYsdzpXy&#10;Juk5bseumOWX9Z/7ixYkyrsHibCv08a6eRF9vmK2nG9ZTaoX/Fd9MRP+b0v70ZVuoPnJz+V6lKGg&#10;fm9Shce7FOVlRLKmWUpJDU5HmR8RkK2t8QKDqKkmpPr0ztZUXYqLdF6lToOuVSiay6Z62x+yXbv2&#10;gJpustVyWTyy+tkO+mN8fEwzb6uXnsfJjvT4U5++wvWFmWsXb2axPT42yRjJtznK0SRu1Tjz8uZQ&#10;1083o3cwumPppp/zx/eEINpf7qD78n2GSTP5mQ20Zj0wITPQKwGMyN8TOqH7LtuABlQAAAAAAAAA&#10;AAAAAAAACy7dttU7H3uQAuQA12xKVu7mVQwW/lTvgYC5p9eUj6g0b3Q9X1JM547pWFZze7ejk8iL&#10;fm2JdSTaFljl26WOXiIgGlZKYAFX39bmK3+9rtL36zr8mqsSzY+yMwqBBCq6uZQxs8s2jQ+yeEbi&#10;4LYNxVRQOlUqo8gstBnk572Tbfq6yMKpqhly1veBya41NhmbMoSzMbtIlyMj0CsB43gpynNFsXWK&#10;e8GJavnGEvBUxgcqwQ6qrKkSz2RuXe+vLnD9FvCT5NT0PJnPZOb5J5yCqpquc1JHrK6bsrabVXYn&#10;mXPm8vEZ9hE0XNm7DJo1pX6Tep6n4zdOm+bdqr6zAYtdSV3EzhrtVshkVIYUyWnHdnjN1XjXb5Ta&#10;/Y/B8owAlspisBY6zrilLeSJeqK4qFqxYtuNw5PVj68eavtmskOMHB7873h+6PRbyuaTujS7CtqI&#10;n7abSqYQms2ft+hrEODDavGdJjYVEZCJBRWoiE7oZIOR0lQAUwBUAFLYT8AAqgAAAAAAAPzZS7ZA&#10;D9AAdYPNFx+5HRG8I+M/JCIqkw7w1BWStSHPVGyCy+ucNSPeMa+1JgqxM6oYiuybbNvFRbIvShmD&#10;mqN4SzR0Ll/vHaVe5MsYot32oVYnmMmxIw8hq+hlcP07VerYUFOTZZUtz3U/ayUy+35W9d8PBucl&#10;1hd5bQtPuqZSRMs9oiWtzFK3NXqzLfvGYE5woJuYdy1rDgO0TYQzPNzm/mLGg21lzKZO6rxljOxd&#10;rcWDjomtI6qcz01zSI9Q3z9GM0oLA+X0vVTc8dpZpq/Hlmt1t0ql1LfNaqamMt1RRe4dVXdZvqk5&#10;OZIuGrostm9GLb8SUD8Ld+W7a1rnJKpVJXoJsPB5WF6VMLyop631y7hNXMWVMAJYlLbzRntenPpv&#10;tuVvw3aWI0uMk6gKdSo+j21MFluWzbLXjYOj6adyGnWJWwlmWUsicxhEVMdfMVaU9dWyWGoJG+p8&#10;z3nDU0s/bjvnkCzNIfsfxKHDWhF6wju1Vg1Le1LFU7qfbRFE31J+7MQvh/g9A0xUjc6dJZpq9+vN&#10;bdK7TKpvUyzNzq1KFQYfFZzcGGpI57wSsw12z5cQ4T3CODndUsRjxLtM3svSU8vqZp1LN6mT3WtN&#10;LLkS1BJZ9qFm/S7gZviDhfC15DK5fpdlS3SmcrKVuhgDLCTP/PtZrfDEFfyZ5mv88vf7ymV/D2I/&#10;BoSDMbVy8rZfteSvJrDlkXgE9x+HLl1THYiV2ZZRLJzIYoxN7zPWNlosrZh9bV0uu8mJuIXBZ8sM&#10;Uwlw3mWHr9Ydlq7Oe3n6CtqWcMTeKRSz01h1mcouAjUbufxxt0V9duYhj1PYJzynaoaiEmzbaNcS&#10;7PfoROe5XzCqXUxlltWTJ1niGy30pgv3kekVBUGKMfpjzD2EgBl4AAAAAAAAAAAAAAAApgCOWVVb&#10;HeJBk+/fBuqi3+cAGfCjBq9iXps5VcuKblvoLZKmPPjdDyVqT1I4mDKbFRF8qKnot1ky0PMEeS9Y&#10;UjwatGdgATJZmwC09URqqt2cKTQ4c2rQ+tG6+GmCMNMotZ/O7NwjSXZYXYynLn1bEy57kV1HVOgz&#10;vJ1wie2cELTeMbqpBWzI10j2isOIAEHXqYXGvo7O01tJgvJpR/3qqvsmr7za+r9FH2L24r4bVwy6&#10;bZhs+SNnjCwsLkZfZey9uLC0ZDQNsafbS9rAW8UJdFIuvjjHRMoqaxj3WFylMgh6flqQbGSJkhnw&#10;pzICkfOcJkPkRfR7UpWf+YIVxEYmqDoyJ7Z2R3QlkpuJMpZnTkvcHnrnCnQPFuxa4uLYd9yvZvkM&#10;ypunIuLVI9XWshl8c58NdHZpAsZMxjn+ICqIpQzjLLWzJ+nEaP1hrDCcAxFul5nM0s+asz1GzHxp&#10;4YUK0iyp1rHif2vqsbqaOtpY6ztEO8Mlsb++TOa0yspC/QjQ1arMi5+DP2/qhlErZcOnWpZbvY19&#10;xGipvNpt2XiITV6ZtEL2YCVAAAAAAAAAAAAAAAAAAAAUxRgCsBTFGAAAAACoKwAAVAAAFMAAAAAA&#10;BRgCsBTFGCoKwFQAYc6i2S4ufd5cmXygDNQAAAAAAAAAAAAAAAAAEJYi5JO2RoVXJOjsOGbuABnt&#10;rLiS+6NEoVYxhIjMiJwh3JTrwAr6gJDXku2CZn9YcdyGKVPSLiqGNF4uR3S2aLLVyIle4RJkb3Nl&#10;P0CQ7WY1Sa3LKNNXz8qkipX5mND4c6bpR2b2aET9wfVM89UJbo3AaT0ki6nxtqqt1XymMTOq4+Zb&#10;TG7z49cMuH+sCt7dq5BSibJN01dmilayuSce9BvpwHAJZjZrAwL3QeN36lLhTOHVXVfB74gIX9N3&#10;/ExPzXPAN6dKf9lOv1Q4fDWT/hvMvsL/APENiJ/w/wDTd/vTP8PONLD3iYVfS2z9w2szeMOmUIG6&#10;if48EIuMHPIOPXuTRiVQ0hUdJs3j3RLQuxiJZpzPqUt/Sr+p5w/JCXyhsq7cODLoKcBcuOh4iuu3&#10;bEFaLXe0Ma9I6YDAQ4Ll70pQe3k7s/7sWZJ/KfHa8y/+JLnxFYoL8nhf03f702Ct5W8gufQ7Cs6U&#10;fa+UzduTqXrkXRU/djIWHmn25FMZBpCLvZDIep4x0xPAOabTSTSxYbMOlfSST3aujegrfzeXxbKy&#10;nUMnieG4Pn4IMoSOLlOfhGOzyDhnrLLx43otJzXJrwXq6opRFPYCAhN8Om/E1mrNLOQ1nt3sPmqL&#10;/V9rkFOMxjN4bg75/QU2L3lUVt8fBpbf/sdm8miatbhmoakakmFiryQ1rM3y6SVSTZeUxs4oIoE8&#10;oIDSiIi7QyiRuoN06u5b0muPKxrXjTN6tnE2+y8Lvd34ndNZ72NxepymXhGUflkI/wD5i0V3U8lt&#10;9ScwrWqX5N2MqbKu3Dgy6ElAOOm7Y7ZsqN6RkWqQ8Oa9NdLvgNUhheFemDJUuVPkU63/AL0MeSoJ&#10;ais9t5lJXTAvEVFfLvX9N2VHmlxwDEXLXmgP/lLr9WPizyW/W8ynz4mcRf6Mn992bA0tVEirimJf&#10;VdLPimDF8217Zy36GqnxDImG3bbvSZ2KRTFwcZBRm94jwrsv45lMQ/iKxl2CwtOJa3vNW6UrVm0S&#10;hS2KNuooSxwe0giFqiZjDQSrpra5ldOULUVWpeAdazVmP2X0hWEbEPXUFtLP3SbzicxIKqQNkEI0&#10;zI0+fz3cEGQ6IebQsY3qmG7r+cXao8Kquo6D7ITCE1bv/poSVda8dtrQSCKq7r1dLZPLi88zJ0SQ&#10;rH79mEZ0mmrGISmTxdSRWocOdYhDMx0uGA+WOzYKXxTV1PGTeVOj/uxa+zsuY8bzKSYzgtiJFbIX&#10;/Mdnx5rvgN9OWH+x3n6gffhBLfreZf8AxOz4jcQv6L+m7/ejzXfAb6csP9jvP1AfCCW/W8y/+I+I&#10;3EL+i/pu/wB6UvNeMB/pyw/2Q9//AFxV9nID63mX2Hz4jMQ/6L+m7/ekw4e8QtosStIqVrZ+ooZp&#10;LU1tUq8gbqJkanu4IMx2QsS6inCq7auhgNRU5Nqcmuoj3WreEhi4FoPn9EffH6zr+9CFb/43sOWG&#10;So2lM3ouRBKXsxS1iaKkuVU10HuIBQzSYQ0Aiaxq1+YzGm6GqSrke7whNPQ/rDDfNesBvpxQ/wBk&#10;vP1QtfZ+XfW8y+wyb4jMRf6Kn+I7/ekgYd8WthsTqL5OzdbpzSKUGmUyRgQUT1O79vBCLxBxcPFs&#10;KjC3MPq6kaipKKdLHutWS55x/wBdoVJjhHV98QNrMNtI+Tu6lRQyyXqr6o3BkoetU/q4IhbH8ZDS&#10;N1pvi7ymnptUsXqIAiXzXTANrNT+3Unqu1yJd/qha/hpJ9Z4XzL7DPPiHxE3p835flu/3pkNr9Ib&#10;hOvnXrS1lqLmQzaeOyV1TOCVqpnynP8ARE9wK2FmsviX+rdt2XoUs9SYXV1Tcn7IR8Jd3+W7J4F6&#10;MEPQOwozXq4ukjwg2Zq15b25l3k2M6Zlm+aRNFVNUUf1tMWGJm0vhm9W23dehSR6cwsruo4Pf8DC&#10;dz/tHZaE9LTgSXLJK78Jl4JQ7/VCjSr5Q8+k8y+wu64K4iwmW9f8x3+9NjpO+l84YIPmZ69uuWtQ&#10;cDJuGRXbemR7gORE1/MWtgsMKkvSvlW6crhm5qFLzUQUj1xwe0gFPER8PCLpNra5kdO0JUVXM6iX&#10;udZq/KYdb/ST4RLxV4ytfbq6UL2cTBbVMGMEsc8MX2veFucziAiW9Wmar0l3m+Fdb0/B7+iHerds&#10;f2ZsSx4/ELyYKYpVH0xpf9jgDMABUAAAAAAAAAAAAAAAAGP1pSzSeS9Y4t48t8AavPJ3VOGe4riq&#10;pGx18pcfuhL+7f8ASANlre3Fpe6FLIVVSr7XoL9TuXtxxi0slgytzIxyB8/BH3t+c6+9DjVptNb5&#10;dJTcZbjyOMcvhxiOKi+Wrpe+w3q3Oel8E+9uT98alnK3E5la9TsZJDqW5HtDmJlvof8AWMC1aPHe&#10;nomxCRzUBHLCo/yMksTdyu8OF0ZTcqg3WqmEoR3ERHxrJFz6anhGSwsS3CvkbZ4jHaxp2ErGVPnc&#10;RteHdTC5iUoHFJaWXXNo6PUQRlk9YZ9KK5dDjEmQUczGOdYz1nmjVtIRVIzZIB/+YezFPuTw2V6X&#10;bpJ+f3tQcpo7Xe7SlDJYtFnDo/nvlxNy2aWlkIJ7mesy7/XM74YCMosHltzPL/dJr82J8gcoZho8&#10;rawzqKKh+gmN3zvjHJdpia7Tinpb8WjrEPiH/azo52Tim6ZI0JcpFxKOSVQgcR+zkoZwewIpqiZv&#10;I+M1TrYn/qb+7nqhICkKa7JTPwjXnVUf+hUNYdhm8v5u5G8zbVqNqzGNd0J37wsbB6MTFRHhaxHS&#10;9lPnmdM1QiaE7W7SkfQ48vU/kGbyKPago1m+xdpDeO1CQNX0g+iYfhsZMHcVjxeMSgh52cZG+ML6&#10;luvv6JOvmxaJx8iaMipr7ZXPX6z+faLkhmiIN+qer+Xdz7msscy9IpTVDAm6+aKzUy7ah/nj48d6&#10;vtGzlAxrUa1vqEN7NETpAFbTT4sPF23+4puZFlT8wdecF+pB7RX8cSPIpow6XUvNnEanY64WRsSv&#10;ZaA8J451gGfmnBzL0/rE4qktsRF1kw/CiMFqna76/Ubc7lxfl/5n7UhPQ35+Xylez85yAf8AzSv/&#10;ALDF6Y0+yqe/E0SPugd5/Fw80ef9Y5Mc0pd9Kuuzi7nEkeLQFIpGrGwlbEuNI4EY4FPhi7TyMexE&#10;c1p8XsKnAmjZNKaDdv4de6t2t/ioRtZvCDiPvfIIKstZaxw7aRlmSiLbgvkGKwkmjop3pumDOakx&#10;VpKn43e8wi1VOUy9LRrY0mpZq2NnEX/mk/1Ypvi5iVXujKr1s+wsLWN2HbPyaKt/03ntKnmcOM3/&#10;AMOUy+OwfoDIvgVEfg/QcPjpw7/4iv8AhvPaPM4cZv8A4cpl8dg/QD4FRH4P0D46cO/+Ir/hvPad&#10;J9EJZy5VisOcdH3do5SSzOKdKqpNVDzJRLVnviQJDDPoaAVHjNk/iaUY2VHKKirlH8C+1i3/AGZt&#10;0L6RqAByX0/SRRX9o5Uv4BiL76YwKqE0Hrvr9RuXuWmUjYOPT8j9qaIy7LilvYd4Rt6jatf1pO2j&#10;SxHNcLGIuSTFZOCCRP4NgnMRcREuees9yL5T0a7gIplE4C7SIsbqTj6ykL5Xq98sZMdWw7s7Yx8I&#10;mo85jkNpuMTjm4V9pfY+k0ieSqi1YVJlCXZHcaqWs+AUWfiEUVXH6b5l2x4u39E3b3OFGu4aVPY6&#10;Jy3wi6HSqPrGlBc8sMRXxjZv8AbLaIzZPNC6e2DLc8j3O6+0qjN5BpdkGNH3yUhvdB6Xxbt75/G/&#10;WOTuCJOPO0iPGNiHlWGGxc6udMcllGjc9hQPsrnrIB0RkSsG61jRfaSpxKtmu8HGw4J1LVs3qeqX&#10;1S1TNYFJg8XVeTBWDiVUj4QiECtxDx+80m2sz1IhJLCSaDVxDubulPmZy51TqRNKlYk3WbFmTcuJ&#10;AcXjvVp25UQMa1GraFOuWhtxQndqy6tnqueFydonVNoSLsrMucU9zzglyQRm+IfVNbWTz8xzpL4O&#10;1Ekwh/BvzdgZOQqc0f2QR0rbb200/CkMJqngO+v1G1G5Z+eI/wDM/ampejO+rPtj/O8fzKgwunfn&#10;R11+hScsdvufTD8z9Y6O8LHj8Qmo85TD64+mPKfsZUAZqAKgAAAAAAAAAAAAAAAAADALqWrZVSyA&#10;Gsk5pi6eHWqV6qty+2fviX+dlvbgDbC1lUPa2t5J6rfQkgu/lySrhDtKdeAMmAHGvTZfVpK/0cYf&#10;jxiOah+XL78hvNuc/tU6vU+LjoX7TUteeYXPtzcZhrpXNZEii5bf1sP+oRQUixr3b1lrm9Zbt03F&#10;MyePl8RDbO39Do15xfYVajwgXZdW7qdSFOXEWsp1yR77wss9yfq4OuHGYy95BPtFdnpJaw5xIhq6&#10;lSxDWbxeGv4MynANjNqnBldhCeIIwK0jNc4KllWfOR577iD1UI7pTMnkA+v4q7SzYv4dQlcynNe+&#10;XfAOvt960ktc4QqtqemX0L9i/ol2uwcF0NZPZ1BIT9HU0h2mmOCefMmSKgJw6honwpwHih2mHJ1C&#10;WXaMQT4ThnrPnAfJTvjgU+o/tx/RFqJxgfkjB5TVh9skX0eowzSY4r2mGbDu7jlT+FCoJ/rZZIy7&#10;msfX+5gFHU8zWWQXOuwyfCyh/h1Uar9G74ZxOYqO5lNjRZN8ni8OZmfEsqp+mIcRdY80NHtj0o0V&#10;goHfWv7kdbKe0Z8gQ0dUNincqIqtWaclSe9xmWef4nKe1EvMShlZbqNHtv4nntF4pxa4h9n1fdz/&#10;APntOR89pyYNo1KeqZSFV3K3EKbhAi3klkyzI/tgiF47eMJoN7UPQuDjoKKeLEwuTp6dndFPinPE&#10;FhzbSufPCVqClEkpdNoSPn4dVyi/4YBMUmj99waK1tTaecuL9C/BGrnzhx4Nvgky4vPqXa+/oi/+&#10;aFzi/kzRHVN/PLn34j+fmYCJT1kOk2I3R9tsQ+B+gbxWwY5VfJKMYRrN+pNG8DboZ+rh60ZxHSpY&#10;uDZbZ2p5zRahsUVpGr3sO+4Df6BzWcRTmUwkgnv58RjCGtJntTeqASAjl30p1l0TukIa3zpFOwV1&#10;n24q2QoHBLXHFySbwddF6uHrvRc+M/kE1WKTVNcJPOefuOuFnwPi9/ufk7z9D34yNtP5uuStsdg7&#10;hNPxUhbaptd1+d6iRty7/O1/6j9qQtoZ/q8pP/R918yoLZIPl7PvxKSLugftGe9f6xyQrjf+q6rb&#10;+k0x/GXFLNPl7fvxGaYQ/c4h+n9qh1X0ODYvKMU6zIt5N+7Ivt8QzWQ9pLWWen0qaT46Nb9xGioh&#10;f6v9W6M9x64j6jwmYdZhd6mqZQmSsudQQxJK75mURZ5EKyaRjyDcK+YW9jFMNqPgqwqJ1J3/AGms&#10;NGfN8b4+lJIPtyv+Ixn4UPfwfn/gbKfyXIT+n/of/U83m/l//SgkH2xX/EdPwoefg/P/AAKr+S5C&#10;f8Q/Q/8AqbtaN/FpVGMS0b+4tUyOXsXDd8TaBBqXGRp7svwjKJZHNR8OrSmuGI9DJQdRbwVLfwNj&#10;RejASoAOS/7IA+nbSH8wxfOmIzxE8G79+Q3N3LHyWP8AzP2pDGjIw/SrEZcWurSTpMkOTFKOoklz&#10;7FGeyknH7kfZLDMRStu147Ga481LE092Oj3Gx2jxP0lIKryQTeiapeUfNm0KM7aqrNI25ddCnwef&#10;ykLM8YbdtaDRMUmiYScQazKHTuSbTq3hXx/SdLRxP7z1jMYXc6t7K4mExQc8TlzDFkl8LKAZ9BzZ&#10;lJVrWuEz7TQWr8LI1cUOw8N4OI4H+Hn5bnJ6pJ3Naxqx7XtTOiWmDyNVxG4Ls0C6pKZfIMDevG3r&#10;xWmtqm+Moh4WUyV1LXC9ydrdek2JxhYZEML+D602ul8LepKtXnExmfrbiJAo4U/g5i8xsGsFBula&#10;2rpEN0JV3w+r2P0vBO1h7+ZPNsKuiD+r6pn7GmX4ig6JB85MdfoUvO6C+53FfmfrHJ2r9Vv+wJT/&#10;ABDzl/5k5C6arF0Vyb1NLMUs/I5NSmSi7jiJR1EqiTg/cFH8gjyoo7XP9UnFt8xvLub8P2YeVLOI&#10;jY84PSqPregivRoYZCxSYim0qmcthSkFPRm8qJOIuMoCLVwexER5+MWKiIXfa2VmzLOSmfY31X8E&#10;KfRXD68TE5sGwmm6woN6Xq2VYn6Qk0MCEzj2SdbNvRIr7iCCBT3RfgFwqqW8GKZZ6f0UIj3OdeZP&#10;qffvrX4P+a9Q1UwW4jpnhjvxT14ZLuYZcahpTlE+yoxklrz9iDihFLLItYOKR55SccVaQWq5A9l6&#10;+E8ToO9NLTqQ1PJG1TyJ7r2D9trmy5dlSEr5vO3PM+28+91OdH7IR6Hbv28w/CiI7xE+TO+v/tNt&#10;dyx8tj/zP2pqXox/q1Ld/wA7x/MqChknzk76/QpN2O33P5h+Z+sdHeNjx+ISkebxh1xP995N/W/3&#10;YAzVrxeIAVQAAAAAAAAAAAAAAAAAFMAYfdOiGU7ka5nxgD8shDsNr2DTqo6wvvhgDMQBxi02f1aK&#10;v9GWH48Yjup/nJrp9hvTuZ/tG6v35IugH+mZXP8ANSPzsIqKW4Tzq9ZjG6j4Uv8Az/2Ru9jhwhUd&#10;i6tA8oibGTedNIddT05It9kt28/QRdcMkmckdzSE1Te3iU1soWsIqhqh3+4XuXjsHDa59rastXcB&#10;a2NeoEyn8oWKCJLLjJPufa3fWiGIuEbhX+qa4SHplTdSw1RShqYOU7k8Nm8CmPV7bm0dZYdLlvNX&#10;IJ1IJghTrl0eWzLkmoW49pFHmM6lM01DLTtvYa+4vYXMzKMcx8AvdPH6zU91LCdS04D6vGMdVbqb&#10;KwC7wU71YE/qLrdf0TbfgEpy7wLB5XV387RfvxIcmtJjivY4kcTC0SMxhKQSXmGQIGe/FGmrwinu&#10;i/CMGnkc1Gxa8ibDeXAigmqRo9YpnhtZNkLWVuZPLR3EkV0ZdTkumMUjjOKXqvWxKwaw+NXM9Xzm&#10;Qw6BinkK/ZiFZvYlKsabgqglb2SsvtWrziU2y83Exa7dsfkdkOWXH5H1Mvfyy+UZ58JY7Sv7PYa+&#10;/wAmakN5X1iW6f8A7GqV/rpPMRNdzavqpQYSpxNkN1MUZdGSMGs9nl+fGBx8Uke+aeN5XNg6Mp55&#10;RstcwUMmtV2tyWNH7idLCZiaYz95uUqemJGhOkj6iThU+E9yMtlMazAxiK3wV2kdYvUpGV7R6NOf&#10;lLvJjq2HYTFg8J9hOr14yfkugvSTo265fWhIcX4Bo8+abRVnLlffYcBJgIlPWQ78YMvqT7df0TYf&#10;NpiVoXwDJ5SVJ87vTQPS9aP93Qk/jxPWgku5lrmH/aiXNvO0XfHuuuGB1HJrPN8utnGbQ4F4p3gl&#10;kEf4TxPaaHW4q+qaBmzG4UlJOWTOUKJRS3dHyqMEBcR5C1u3r1w8Rtlc02G1s5lEmqVw+l75rWu3&#10;mbamzOkFxfyXGBbq09XNYjRncsXmSVSy4t7Z4oUiI4z9REeRQ+IXmbR7Me6dNLt7a/lIQwgoaLoa&#10;aTeH+j730PKnqPVoavq8pR/R918yoOEg+Xs+/Ep37oD7R3vX+sckM42vqt63/pNMPxlxhOIPypev&#10;/Qpm+Dn3Oofp/aodMdDrc+2UowTSOWzOtpbC7ZP3hLpOHRGokcTiIjL3yMvEJRpCJY+BLhdLxfaa&#10;YY6ySOZxKikVz+D/AFbonu8khw13/t3Fbe7E4kUxkkau7jZxTMkyMoPdwjIovUx6Kj1bopGFORM4&#10;o+JdPpf3N47IecaO3RZpFzRRsgh//s6v60W3sPKGPF86+wz342sUIz75/wAt37Tl7jeltlaBxWVF&#10;RtnjaQUjLmzdVAm7rWJQkcMRRGamUfXl6MRfOWYRzHvGXexLG7mFb2p5tSMG/jc3j3WInTZL+k6O&#10;aCTPyr023fR/JNv/AGhMZ9QvzQzfk9ZqNuhr/Dx5blX/AEIb0jMyBwAOS/7IA+nbSH8wxfOmIzxE&#10;8G79+Q3N3LHyWP8AzP2pjmgk+qvmv9H5j/6mAdGHnCb6V9LRd9079r8H0J6HJf8ATeYbFaCupK8R&#10;NLsYSldVxkhON/oSyJJ5qe6ThH2qoBXbbL9nj2/oll3OVXpFwr2URP0fA6bPrGkUvqyq5BJ5lSza&#10;euUJfMHSSz9I+NVWLnC9wLay9aZYVniU2ajZNBxsY5iE8K7J10WmHaDE3iTYS6ZsSORUtGbmer9t&#10;Vvzqfuo/wi7SWCWKjEVrYm0i3Hmq1o2kUh3CdvEJdjr2G1P7IEY50vbP7NmH4iQvFU7HfX6iFty5&#10;8sj/AMz9qa3aIH6vymfsV3/6aMWWQfOTHX6FJm3QX3O4r8z9Y5OnukAxMs8KGG+bV/A7LkzEibaQ&#10;ty7O4iLiy9SM6j41qAh1bTi2Gj1C0h8OqidS9fpOGhwun0/qN5MoJjUKZLqrQrLOYS6iqnCCEXjx&#10;4280mz1Ag4OBhIJYaGXMm3Cnj+ujg+kj6QWmpeVZz9yktEtMJZrFVtwlmfZOsGZwM2fwDKowm0ia&#10;usH5TXUW1EP3qKjrpMpvlpcL0X3t5M7MVxTkgXY1AzNBWBCWEkoZfbB0xFe74YWHa2qWSnNzxLad&#10;mbudwzxLO+PM1dGHGwx1b0J+LL9sa1quGutDIp1R0BKy+AuysjOLI/cxEYlah49uKgEct8Jn13PP&#10;jdCUczT1QrOHCdyf/s9UYd+yDeK3X1yYfhRHTVP0fX6jONy58rj/AMz9qak6Mf6tS3f87x/MqCyy&#10;T5yd9foUnDHb7n8w/M/WOjvGx4/EJSPN4w+5H+9Mn/rQBmbLpSH2ABWAAAAAAAAAAAAAAAAAAABa&#10;qr/cVcAY3Y8/9ll2R9gmSoAzB9x+IAceNNLKnT7GYarZgXL0+w42ufXqH+QR1UTLbcVpL77DeDc6&#10;RsHBU89h140/fGdaBaWqy259aKuWRbteSIxdK5ZnrIh1Ui60HjzS49H/ALjEN0vHMxcFL9R9Hr/2&#10;R1OElGpxpNpWsACWICkl71W2YFDV0jbZmn/CLfLoft4etGMTyWrFutczwkJrwWxFWk5skvf/ACd4&#10;cjvI3Pf4tL/FVRE2oefVN+ezcJ+GHkbnv8Wl/iqoah59Udm4T8MdOb/YmnNgNF3b6kKcdElUtYUm&#10;izYqmfCJwHDktH8DnfVCVIuMah5Yzo8JdnlNFqTpKFqHER7vn5O7tpf4RzKaU/OagepyeU00usrM&#10;HGqaxxNOiqRlwZmItYcNv2+Dt2G8MXOYSTQaIy+zd8M6wWL0LeGKU2zk7e8dNzGaVLC2zmLqCZOI&#10;Ytp7eZRGfyiWXNOwTDm71i69K+00PnO6CrqLnF5fFaDv+zdp+yRDM/MYcCm41PkEe7vLj5NL/wCP&#10;5Rz7ASrQ4PnX/wAi3fHtifvnS31+g7/dGN3Z0MWE9ehZ0wtfTkxlU4UlyvIlyrOnEZpOes34ot73&#10;x1PJDA6DWrZsvSvtK+Dx1rpqLc9kYrWO/wCzd/ulOSdTyasKMmcypqpWzhJ+zXWSUjhJXJEoOIRQ&#10;/cRDhtplrab5yicSWbwzl+4SzpNp0xwa4nVL1aOeu7ZVHCRT6jaddMXCvZHSESB7hT8wSlLYxH8v&#10;aYa4SbfKaOYiUj2ArpzEQ+cO84H+GcyZhLKj3WulzBzn2tkVEV6t5wzehI2BtvU75YNGf/0n0ATw&#10;v+6jDP7WmJuhE7gh5bVIv2Xeme1LS0jqmSOKVnbEnDF8hqXDdx0NVMXJ5d4WSDRII4n6Q7AlOsJV&#10;0Y39Otl1KPmkOukbqFp0L0aEftOtEZTeUvIJ9dOCehWEOMEJVcm3u/S8QvmNf5bLKrl5ZTJm4P8A&#10;8oqMMR3EcZLaxsj5DanQ4S9aHHBJ5m9l7klFJDMC3+pkkp/iM2p9nv8AZVr3yUhHdAxjK0M9hofi&#10;v+tcmTaU/AZfCj74Ti+FuaYVnNOVDFtLo2TXWqM3UfPnHAny+4ijFVOpVEMxLT1jNlTGsFsUqbWn&#10;XUomKaDx3yGmKcsqGnYdgfMHLdx2yaKiP9W8dmyaxsFHKfP0T/hJz7yovV2zhaBBclFS+iEtcl9t&#10;H3tmh3jAmQ0LY6890ZwhJqLt3Mpqs4Lf1ctUJI/bx84fuxbXMtjn3BYuWabV3R8qXusWrs7SaODD&#10;FMMJuG9jQNVQQ8mXEZOZrC26Eip1E/ciWqcl/Y+CZcnnfiRV/wALqiezBVvy9ZsKL6YQAByf09xw&#10;r34pJsXF5HIvnYhg1VNaxtlen1G3W5caWCbiF/I/amLaC2TQssWj1vAe9FTUxi99zAf5Ra8Pnaum&#10;1Ref/uMg3T0wWYyB0q8ieZHKeo6Y4u8PMpxLWInVq5qnulJm1yZKn2JxDzkYzuOhmY1yrDRqFSFS&#10;RVJTh1HODgtOaVnFMzpalp4zcpTBJwSS6JdhJMQO3R7tGu225eY9QISewsVCK/h07kh2I0S2FaDD&#10;ZhoZzidMSRnlXknM5vEW8UEZ87AJio6VrLoBEa4S7Tz3xtrpKuqPvfwbvgEL/sgba/IpbbYctbr5&#10;tufZ1aIpKptoMaOzP1EmblnR7NRO+uV3f/NNZ9EMyfNcctLROj3ibO//AE0Ys0gYaWYMW5/QpLm6&#10;CjYJaJi1T8T9Y5L5pZsS3lhMQMdGyuYOfI9RuTaE9l6M57NH+iO2exu/YrRZ2IWfAyk1o+neyER4&#10;Rv0mJ6OnBmji1vMnTNVypSOlpU03U7iUh1ZRn1iZl2oh0SiXrGP9FtO1TaZBi5iQtJSzfcufd8t8&#10;A6M+Yy4Gv4lTH+11/wBIZZ2Blv1fOvtNVfj0xG/pX+W7/dDzGXAx/EyYf2wv+kOz4LSn6nnX2nH4&#10;9cRv6V/lu/3RqBpRNHFbnDTQ0vufZWmlIJC4W2WomcMKiu5h62PIuXM4hj86k7MI7R45TInDBbF6&#10;KqGcpAzZ9Z4nANXsLt3aowwXkpu61HSVzDyOWydbln0Vspvrwe7MWSCinkE+R6yhNVe0/C17K30D&#10;Evrm6Om4qiS3GpG0dZ0o+1zCcQOnaDjZNdwUaaKgyCpnmmy7Vef1Gvm5phN5xkw/M/amsejXRfS7&#10;G5bOCOVwpp8kF90qTXnT3KeRePf94WmSstMzR3lx+ol/GeNgo3CuY93z7n+sX36zu0x4/EJPPPAw&#10;643+9kg9lQAZoy6Uh9gAVgAAAAAAAAAAAAAAAAAAAeCddIL+wAMKsgeRz9ifYJkAJAAFteSZi9Pb&#10;HrIt7wj7Z2cEai72ufrKSsWJ7YyYlmfEQ+HM9f6I++J1nX99n0Ph2Hj5CSLvBsAPzkHI/wCAm/vk&#10;OvezB9upRe0tI3kCJPJE3Xy6o7XndOGcIPvFO9siiVF0s0i22GRtTWy4ybD5q3f1T7vyOTa+LyOw&#10;pAOsrDzOs8i3eXgHNfxCly++TyO6UpbPbTkDY1+3swoN5IuwrNI/WdKyRlCexsW6Jr9ouMVjvuZ1&#10;xl4xM1P3kNJf4Obe8GrdH3f0eetkxZMiA+lcUYPC9ZM3vTrEud3hW+g4dHhD65CSLvBsPhzPmGRy&#10;VlvMmWoPq5FkOverK7D7dStzJu/Bl8o7voik+/TyPaVph905IGy/skOOrdlTv2NPN+1hbv8AifLv&#10;ixDjoMFTv2N5Sp+11RH8U5d8VIUmrdjfkby+/kPdDJ2jQsme5Q9gV1naFLpRTWxT0bGXbL3hysdB&#10;WHAqQALW7kElm8G5eMiXFI9g0eLdT7CNNQadqfLKlpGyPbGUgbIHkKs+FxfcfiAFlOkqafOVyeyR&#10;usfbyFK8l7ptbiFjo6ESyLYufMQqgUXslkr6HN6wbLD7+WcEWyd7lFlSlLM3W2NJE3QX7ZCh0HaK&#10;VaxcarNlKfkVpQiz5Atviwq2oRlvaU2lvNMiozk0nkUJ7EyJE1/EOaJ9Vk4tK0nyh6XgfDmABbXr&#10;Ni9Y7G+Y68vCHhDii7zS55PIXSn8Ay34sQ+6r8Ub+X8KVndLyQ2SBcgG57Pls6Jl0IfDkU4aZplq&#10;6J62kTaBxEXRshTWdO3mQbbiouFtcu44AxK4X7vSL2yv4CFYDL2XSkPsACsAAAAAAAAAAAAAAAAA&#10;AADzPuk/EAIgklbs6Huo4kk85nQnHnj1yD9IATIAAAAAAKYA83JBL0QptU9KXfsGV/giq7fnO7vQ&#10;85OoYIdzlvCmur06l7z2lTbi8IrLnHM+ds8PyCjOYFQD85XddTdZDn3TV8xw7z35zn7tnh+QUhzG&#10;9zng4xV/jnD/AJY/Mi9AKT845f8ARGZejD80f9Y/ds8PyAfSjz/+uIfPBnz5aN0W/wCpFbq+Ccd+&#10;J3Yga8uLC40krxe2llLCzqrX8q1cU6c5k1aop5bvcQKKc/HGXOi+y6mpO9cayYPEZS2XH725POYP&#10;M6zmbuY70gIbXeYz2xN85fe2j1qrZUdO5Msg42SYSydtdS4ScewoLNNJXvZ7bSMjp6oOz8AjxHKo&#10;Z5zkPLRF+Ade3gMl12J3w+K3ZRRfRHL7+Pxrzpj7G8R9Z2npFQVBUAFMUYPNuy7Rjs1aFNv4/epy&#10;+XgFX+Qcf/0lHbC57LwB+IfeLfJD2IXFDOcPFUMGkys5Uk5p5w2zdTqRNNq2RXWdemny4u0qlXZh&#10;3k12xiVQ1J8G4tGmnHceYmFi925kg974GPGXnuFQVB5xTlOUes4PxB9L258+8u9isB9MAvtfNhY6&#10;lkJ09pKczhdw42RhLpK11rlZQXBxK0mm0tM8nzMsS5gFm8WFazqtkbU3qsXO6Sm78tdJ1+mmK6XP&#10;8+XORwdcK+YyJHaaxzGaXRb2GPSyslbXesXCq5UntR1BEXLkR+yLCivE4BmyrCInfB6xVnAqDrKw&#10;AAAAAiqdVsxra6aDGRQks3k/TDgu6/5QBKbLpSH2ABWAAAAAAAAAAAAAAAAAAAAAEL4irW+SpkvE&#10;QAg39vzFHaAjkbN82nCCHQCnbXWqJfA3EYAp+XrxZfxSpv8AstT9eAP3y9eKT+KdN/2Wp+vAEv4Q&#10;r9XTvfyeK4rOXN+R+q2Y5c11XP8At92AJyeCjBzM0SNX1fUWLmr2tRz2YrtylzvZm7pyqqnltSfd&#10;BOeJcHLJfCro9Zqfg5ExUTPHavNmdvKdDLlzt3TNuZ9U7Is12EucrIEfdIEv8SEPQ5s7Odlzl1hC&#10;wxXhx+FUFxqkxFzZmqwmepWSVduIyVOLhMuDU3G44ucE71fOpVSblHaOrZbeRMjVCi6RiaxmbUS8&#10;j2mkRdiZInk9+kveKHRx3Ewq2emd8GuJidPo5NCkcLZJ6qlHFu1dXluyjL2BxpyuZVU87R0sCmZV&#10;Vhhm+pKRtx7uYN6Scq5X4kytt2J6zBcS947tVvZ2yk/mNWTIphNpK4RduknKiRrKQONXy+44hdKe&#10;kUkcT6M0uLlMZqefVDN6YcNOr3btdWfVyJckLBVikuVg6xETDD5iPmqpyyZTHVRPpg56VX6HA45f&#10;iRjyFhrCmpVVMk7IStDLKNrOLo+drAzxpLrwV4l6eT/dDLtKNVlUs8YVrkaensxQbvFZVBFszngl&#10;d3MvUCyUHDyxuQxqrxGQ4rzl/CVPCsM7GmrdRgzajb4Y7MateUU0vDM5MjIV3BNU03TkmyaaLncQ&#10;QHBBvdsX15MIalabg4zemamLS2VzisK7fI29swwiWRL8fL78hSrPCbKqAqVaia10k8ulswYlmszd&#10;uVzWS9xtBZirgKwl71xrOxt/zjpmtFsS6aJApO7X2IrhFX0obnaO6l5BR1l3rKnL7Nq5bcmVcpw3&#10;1hkl6xwkcf8AoxDdSqus7oxY2AorVtyxN6P9JOUxrS7Tx9I8LaD2RvnLdwU7a9LOtUpxi+Yc27NN&#10;GP4qKrMkcqhp5aK0VqqytzL6qrXSPxUy8mLbhpM5dxwbJ4N+PPP3hKcwnr6CiVR3LdLn0rkKymSw&#10;CydFjp1qUXZ3FGerPP0Ke/C3OKxt5jpkdB2SvxM7iSNwoRzOZpvXCzaNuSfDcry6ecIoal7Fv8PN&#10;OZs6C5+/QV1Eo8lNUK7lb1YplUzVVvbrtZb36bFnoW6NVKXFxDsoqomXMFN1AbMzminBZTKAt7uf&#10;F8oqYyRM/Y6y8L2XLM5qZ6qzRLL2l7c9r+tCy2Dt5SV1JBMKgutjSUoBdCY6k5bM1409Ynquib8e&#10;+LpNJm+h2kR1AafQ1f1oUklk8vnDpW5jMFccyuEYt5SfbJWJtlIqyKq7dY5PJg9lElfu+QzaKPhu&#10;Z/BHHzowWfTx8qfZKCt+d77SUZJJ5Yyz9jYy6f2Kew1HpRfEE8t5ML4yWsJ25SpWeJnMU/JA54KG&#10;PnFMv6sSmsHSizbsfykKsP5ykvWM26KrdLrs908mfMdLcNOL+U4rMK1ST6OLUVJIpOs3naJllwpJ&#10;dE8MEQ11n9MtyR+wipk0bUSKvIerJdEtOl8CtiNNCRUs7qWhq7mU9nzlxqJs3LNw61vY+2oMnxPh&#10;Elr1hLcRieBkU1GQMQ2v1l5zd6dz2VyJltU8fwoIQ8a7ng0yEau2Hq8AnGMi4F2z3xkh5JLciip0&#10;72CTVdLXDjLoDaZpqqe8OWqOnfqXL4753xihXaVS7TlRgGxOU9ZDEVW8+v8A3FftZTFG7RaG7dqO&#10;kSj2nig58bBVtTqTmUI7lSGqeHdVvKZmT2KnbVkVcr7LcxNWOLSAYd7tYX6louzV11nc/XggKXbJ&#10;E4aqFFrE4+fLcdZ4RiNF0VOpRO2VfJbpM8ryv5NUNOPFlzaKtl2Lx26cvSSJopZ07e4TGcwns+cu&#10;DQm7nN1MnG+f2wWWuYROzamS4Xtq1IWM75GmN97pXdxx4iqveWdmczhl1NS1yuxUaTVVBI27U/W+&#10;vV39yJQkkullJSTSmHGQNOp23Xs+VxCtKiMZqt1Tj2ZcvKbY6I/FOpeiyp20qd/tE5pMtTGs56Kq&#10;27GoI+xHppacmmuXYpMGE1aOqig+xiL2zKZp78vtNyhGRNhy70qKNfVLjUlNsaOrBdtHPZCxTboR&#10;TRVFI1IllO5l2hPWH8XLXUAy/ecV726zUzGHfMRUD6VOVRFbZvn0pzL1l10amMWrbN3OmGFXEVM1&#10;kTVf6qVu5i6V1jZ5zmzRxqei60UtcU6zOofsrK9hXYa1c/paZLI5w126ZovKntT3zLliXn88lel1&#10;peXy+fTJGXLrScnDXaVNTvJRGKGTsJMsPYlOT/yLlUb5qV4wKqKtm06sodpb+b3sRlYmzd7dIbca&#10;rprU985pKnEld6wyR1mqh3aqnBwJ6zcQbmD8IyafTKSULLbJCXYMakconlcM6T17oRKcnuqbDL7x&#10;6KWvLH23nF3G+Jl+pHTsuVmWpiNwmR6gs9+PdizS/EpxOXyS1qA2++RdJjhBMaZl6x7qYtI0z0W6&#10;0sRZee+V159g0trNZ5X8yhdMames1XHJNTWrJQNuUNTLl+VGTSCVyZqfR+qhcvf36jFqhns+h6bg&#10;Hke1ZpVTS/jbz249h1PsHDDFYikXkRcMdNMCP7UmNf3vyg2xgVVJJcwnFjfu6dnZ3IGNumUuX29u&#10;rtHJH1HwBTF8Io8u9iy/ijTfxVT9eAK3lz8WX8Uab/stT9eAPs724orp5SR69bShBfo/I1rqtb9s&#10;3cYAm2wVrDpdnzcQAl4AAAAAAAAAAAAAAAAAAAAAAB5XbJo9Llss/AAMUntn5FOuNkReyYAs3lc6&#10;V7wAH49w6Uqe+THP2AB5bB0uxpaqagZs+zaowBJrvnfGKddpTrtOM2FDFK1wjYi6yuhPLfzObJvo&#10;nTPUtiNMjyc5demNlqwppZ9I2ZawtzSqjKzc0lPoiYv0VGWl28WS25DamlNK9J8TUzOxtP2KmzB1&#10;U0tdNEXKkxItSpsynHlB+cMAjsNnkmY1zbxLdBLMDjFCT+I3g7hmkXn4vOpr1gWxsv8ABBKagtzV&#10;lipxNXD6ZmsvEmuTYktxynZICGb1vRzNVqjaPUZS3l8hHOGdaN0k4ah2oJt8qKuaInrsZfik0oUr&#10;xRWVmljZfZObyiOdwwQk6VfawktwprOcTgFtk+HjdKzlHyvEatye6mRVNiW6rGSty1mFacKqW7ZF&#10;sRrfKjKroy0thKem0icS9dGWvFIm8LbhUNY8z/wGQSyaSxJzH3/FMWntOxCyiXMs5aKRCeVPahuT&#10;pS8F0V+LdxXRoFmRVRT6G6V7UybwdjP1UPWiLMN6lSm5sjDewmbF2jVqaX66EWzSZpydBz+Svfc+&#10;71fWzl1TShyrBIHkvlybtNqqca7ZN8SkG7P1H5BNEJKIWTpGLfNTW/4TVBUj1wwjFkRUuqZotlTj&#10;5CaZDeyeaPnGPcOrKwtnM5ic9dv1IUoIdXkmu51kEesJPcDAXssd1lJINGclTIkCBnEbhfOH2uRV&#10;YaVWtmxV2luvtjRw631l8/iPBREzq6et1ShqHk9DGog6US6Yz3HWcfEL3J6NnUksrMddj8ni9RS1&#10;XXMkqtlXSwauonYnd2UsvKi39XUbdaIGiqkpDC6utVLFwxObTtV43Jdtqtamaae/y/ohFmIj/sjO&#10;mcycMLZYsFJHrKJxnn0zO78qYnyPyz8kjTL74OvDC3Z1otOOOl8G2NHbl6UNKLQ3owU0xRMvkd1M&#10;H0xqSoUG+UxnUdQQQm8V9k4t8TFMZVUmkquo/RT8hSBJRUFD2Tf8BrmueIZaXyq1f32Fazk5ZVvj&#10;hpCdYRbXTGjpcm6bbbLyWUjKBLW80xxx9SCL1faHTHI3L6XiuyzWsW+0uUmRh9iGwkoZ3syjPbJb&#10;byZejZsPXbfbv2x8QRGw/wC6dS//AOmmKSNtpQfvxFU5vd91+kw3D9d7DBRNJLsMQeHR/Wsy2nme&#10;ZoziBE0kt7g+Pe5fqDJZ/Kp8/au5jtFPyFMbp+o6dlLu0yg0ftcqxDLfry6Ey4yfcN98sIkxuKvJ&#10;rQ4NJzTU2nNNzRo3na84iVSST2bWc4R9dqiGC1BLagVizyY6WaeKqce3PkJFpyaUirV3Mo0bpt1r&#10;PH0Lf1GRaF+kZJN6CutRtVyTXt3UwbIOW7kujJxJKEKXFp4rEygXicZXYCwDL9Y6Ca8VpU8lk9RC&#10;17LY3S0cOI6YPaLTcu6anksUQYpl0N0xj59vESfXpf5xlMsiIavpIjLfCQwWcyub4ez9X7lNJ21Z&#10;FTktydHtJ80Dpl+1/cSI2f7/ALbf/qSGIY2RNn7DXIi+kkDc8sqstiePtvUht1ibsPBiKstO7QKV&#10;FFL4Z3BBCbmEs9SI1lM3STTll6jNycKmp1KmlERANPrI0liBcLOiolOGa9bS8rC8b6cxtGqyMTVa&#10;XQp56z2PYGX1XiT8IpIjneXQR1TuEUPT09WZMRbStLe9+dU5ubI28EbkxHJnR9Yabe4i8R1cUlei&#10;TOHTRqs7eNs+C4Q3PU9kbE1tUb+TuWW5avEaf4Z0dKqmmL6GmjF2kaXb6uknHHho78NNn8MVSXLt&#10;fQijWcS5NM2riBwop2RODqDGKLreYvZ6yxMFyXaZ7iNhpScFTzyKgHaIqItrJbPqIqpvEOtYbRWJ&#10;UtJj1E3rOav2TPLoicB9GUF3e06s3r5WrcExeW1c5p3Cphwv0qWTpXZ7T7wuYVdJdRNCnXVhnlPS&#10;lnVDdJZdOYGmbpRPLODM10xU1JUdBTGI0Jl5jro+kMUIGT75gG2brmiNX9Kfx6TEKGjvro7MWkpn&#10;d4JOUCE2/deOWQ6xKNusoW73oOULcGLhG9hKtkK72ya5yzOHtRULUOlNGtJhrjTYn8NvL0nXJhMW&#10;L5gi9ZGRoLFwK5DW54mrU3HhF32zpHOfHKzWi0rNvImbEj4GUaw+pltyn5RMVL2+ALWs5jWivEff&#10;Gg43nt0WtLo/3Ms0ruC9SqWRYn7eNShmksb51S3bdnQT39f7eDrvYFuw1qVZY12N4/F6S9Yw0Y6m&#10;UPv9pbImb3nZTNU9ZqzYq59ZX9xyW3q+tCNd60OWM3Dkm3RTR7L4N1nywlCZwHYWi4tnlUh6n41m&#10;paydvUTJln3y6/SZRhWxTzbARc2uGtc2RmrpR+5M1UkISbEkSCim/wAvB1wtk4plKslqNJHoq85k&#10;VL1mzRDbTluWtMoi+KmS+i2wkq+emFl107UT61yeH6aMnFQSV0zhXjnkERI7tLLjKDwiwynCtrXa&#10;xl9pIn4qmU1VjKjcAsE+l6ulXlfMp50IEu9RFUUlggtelPZA5Qif1c7doQl0XV6lP8YZhK4tlqoJ&#10;hb3zI2qJ2rulJYy0nGyluo62Ydvqe6I/okw/9MmNbo75Sbky75jPFeKlmNUVxJye97KinL4XVlY+&#10;lS42IA+v2j6U7xIAXaT2xp+Xb8TMvfAGQtGkLSE4YTAFYAAAAAAAAAAAAAAAAAAAAAAAAAAABRe9&#10;KRewAIrpmtWFM3fcSGYQkiU53kFz7pB+mAJQ3noAtHkTkn8Xpb8VTFPrSl3mhQY0pIpe6zZ0+2Jb&#10;LjJumKyOetPUS7RSwECzBJk5Kr+l5C/LbZjT7ZY/C2IctNXfjHxqEYi9rkHRVKlvtKblpLZcezJj&#10;5v8A/GOSwDKJfUlZ/ImUwhzfS5s4PtGKLWPHfAKluCg41O+D373SQrD5mWYqTp9oWfkebZfYoK9b&#10;j0zaKfeMCz9AVnckk7zp1i3cfZAoILstApkpWNatopeQik/4vyz4skLhrF+sde9E/Al22PwfKKI5&#10;nnfSWXP2fNzEnGQax67Q+LBQUZtPN5CKQ/i9LviiYquyDz6x87HQP4A/WUjkjKLdMmLdDeH36PQP&#10;lu/d8nx5F5Cef0Aa8Nz3M/RR0aa/WKfebOfcdh9+QWk/4uy34qn/AIDv02yp3lBn4VJyBkfMUhbf&#10;Fhz1jwpt4wRVYSWWy+DdS9g2QLwDi8ePVXtzvg4OBYS8Mfj+SMH0Ob9i3XFJp6s5NQaRe0/ZdIWT&#10;AsmTEkR8evNYfYGCZgthdBUFSABTd874xTrtKddpb2cgYM83jNi3QXMujip1KIuW0+b0sfb9mg8Z&#10;837nVGXQDFMnY63anJUh9Hvg8pUpI9TsXINtkgXAI7MOzWd1KXePeewuMLVFoXKnmOuz1CqVIJNp&#10;5HdKsJh+7bFu4DWWOCQaKexkyJmR7+8ByPGUhYunm2vWDfXl54HPW3Upt5XPRsRO4d894ckVIFMi&#10;48I8XkVkDQ9sKRts/A2HHWPULdvGCTiPJVNKsJyyXhNm22g2+84NtrdV6ANZc+LBEZ4WsN1b2apl&#10;7L7wV+jWswWmJqoTONqRGknq+hjJ5vP9+vrumVY5kMYpemHlPSxGIuJV+vKv8CXHkjYPSyfS1sv7&#10;IxjWL9YydYJE+hPazZwtC3PcS3hUFRxmFVROmTy6kvYsj5obtz2gcCqJBAFQAAAAAAAAAAAAAAAA&#10;AAAAAAAAAAAAAAAABTAEF4mLWvZ0y25l0fzu4AERMMWOJW1pnJZ1IG0/QR6A4mJcKf2sAezzRG9v&#10;pRy34yoAHmiN7fSjlvxlQAPNEr1+lJJPjSgAeaI3t9KOW/GVAA80Rvb6Uct+MqAB5oNe/wBKKSfG&#10;VAA80Gvf6UUk+MqAD880Gvd6UUt+MqgD980Rvb6Uct+MqAB5oNe/0opJ8ZUAH55oNe70opb8ZVAD&#10;zQa93pRS34yqAP3zQa9/pRST4yoAPzzQa93pRS34yqAHmg17vSilvxlUAPNBr3elFLfjKoA/fNBr&#10;9+lFJPjKgAqeaDXv9KKSfGVAA80Gvf6UUk+MqAB5oNe/0opJ8ZUADzQa9/pRST4yoAKfmg1+/Sik&#10;nxlQAVPNBr3+lFJPjKgAeaDX89KSS/GlAA80Gv56Ukl+NKAD680Hvb6Ukt+MqAD580Gvf6UUk+Mq&#10;AB5oNfz0pJL8aUADzQO/fpQSz4woAHmgd+/SglnxhQAPNA79+lBLPjCgAeaB379KCWfGFABW8vve&#10;70o5J8ZVAFLy+1+vSjlvxlUAemHGbiHqWHYJdQEtly3dyJRT8cASbYOiZ3tvJ2qn20P1+mFwBNQA&#10;qAAAAAAAAAAAAAAAAAAAAAAAAAAAAAAAAAAA8rtk0ely2WfgAGCzux9LTst5gALV5WWl+8CAH75W&#10;el+8D98APKz0v3gfvgB5Wel+8D98APKz0v3gfvgB5Wel+8D98APKz0v3gfvgB5Wel+8D98APK5Uv&#10;3iYAeVypfvEwBU8rRSneRgB5WilO8jADytFKd5GAHlc6W7wAFPyuVL94mAKnlc6W7wADyudLd4AB&#10;5XOlu8AA8rRSneRgB5XOlu8AA8rnS3eAAeVzpbvAAVvK50r3gAHlc6V7wADyudK94AB5XOle8AA8&#10;rnSveAAeVzpXvAAPK50r3gAHlc6V7wADyudK94AB5XOle8AA8rnSveAAq+V1pTvMgB6pJY+lmXGx&#10;AGYMpKyYlmy3gB7w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dYAAAAAAAAAAAAAAAAAAAAAAAAAAAAAAAAAAAAAAAAAAAAAAAA&#10;AAAAAAAAAAAAAAAAAAAAAAAAAAAAAAAAAAAAAAAAAAAAAAAA7AecUYAAAAAAAAAAAAAAAAAAAAAA&#10;AAAAAAAAAAAAAAAAAAAAAAAAAAAAAAAAAAAAAAAAAAAAAAAAAAAAAAAAAAAAAAAAAAAAAAAAAAAA&#10;D//Z"/>
  <p:tag name="ISPRING_DEFAULT_PRESENTE_ID" val="{58EAA370-1FC6-4836-976A-8186AB82B72C}"/>
  <p:tag name="ISPRING_PRESENTER_PHOTO_0" val="png|iVBORw0KGgoAAAANSUhEUgAAAZAAAAE4CAYAAAB18KVPAAAAAXNSR0IArs4c6QAAAARnQU1BAACx&#10;jwv8YQUAAAAJcEhZcwAADsMAAA7DAcdvqGQAAP+lSURBVHhebP13dKPHue4L6q85e9vn3HPmzl0z&#10;687MWffcuffs7bTt7bAtWZItWzmr1TmQzWbOOeeccwQIECBBgBEEQAAkSIBgzjl1ToqWlZMl2bJk&#10;P/O8xW6fPWtN96r1gcior+r9PU/VW/U9YOobhMncB1OvBZb+QXT3mlFTV4PYqEhcPHUSZ156ASdf&#10;fA7nX+Hxuafx/O9+iwsnjiEhIgThFwNQVlSK4QEbrIMO2KyjGB1xoqmmHiW5+agtL0dKfAxyk5NR&#10;XVCArKR4xEaEIjcrA+1tHTD19MHcO4BeU7+63WuS0o9uY58qhi4TOtrbUV1ZjdqaZvR0D2Bo0I7B&#10;gREM9A2jzzwIC18vxWjoRnu7lu/bibYWLfTabr73IJ8zhKH+YQz3WTFstmHQPMwypMqwxQpb7zCs&#10;PMrj9n47XAMOuHgcMQ2iV9ON7nYjBgzDGDG7YDWPYtDI9+vqx6h5BCZtD2ryylCSlofuth5M2HyY&#10;sHowNjyOkR4r9BWNKI5MQm5YHAojElAalYLy6EyUxmShIacKPS09/Bwn7L1u2EwuOPsm+PkTcPaz&#10;9I1juGcUpk5+D/0g+s0OWExDaKpogFk/BOfwFOzWSVitE7DZPKwPG7RtXWiubmA9J+Hc8ZMIPXMa&#10;EWdOIS06BgXZxbANj8HQOQBtsx6ttS3ISs7FpbNhyIzLQlNVB6antrC8dB0L81extHANyyzzM4dw&#10;2hcx2Mff5l7jfTewsnQL07zf69vB1Mwu5vn8RZb52QP4vGuw2/0YGnLxXDlgHR7l0YYBnoNefS+a&#10;q5rQwHoZGRjF2touttcPsbN2meUA2/x7b3Mf1/Zu4s6V13HA2y62J/vQCPZWN3Bt9wA7G7vY3TrE&#10;xtIOxlxTbAt2DBjN6KhthLaxFbYBqRsH5nwLfO8D7G5fxvbWATb53lvre3ztPlbmV9W57+0yw+Py&#10;8rF97G1fxebGZayvX8bS0h7m5rfhmVzm71nC+ipfv34FG2tXefsqZv276OsdR5fGBrNhHBa9h5/d&#10;h4L0SmQkFKGiuBldrGfrgBfjrmXMTe9gefEKluZYp4vX+f6sK/49NbUNr2cdfu8O5lifSwvXsbh0&#10;g+W6enx59SbG3Etoa+5GSUEFYkKj2K9KMOacwsLcNp+/h1nfMgZMw6ivrEN+ShpyY2ORFhaCrKgI&#10;1OXlQ9fQDG1TO1pqmlBbUg19uwGWzl6UpOchPTIaEefPIjMxDo0VFejRaNke2bb77BgddMLWN4qR&#10;Xjus7Avmjk70t2nQXVGD6thElEREoyQyCmURUcgLCkbqhQuIO3sKBQmJfN0IPG4/HNYxOIZ5/gZH&#10;4eLRY3VjoMuClpJK5MbFIz7oImIunEPixQtI4DGO3yU+kLeDAhDL++IDLyI5OARJl4KRzJIYHIho&#10;xpyogAtICr6E1LAwpISFqpIeGYE0lpTIcKRGR6qjKuFhSIsIZ52EIZW3k//d35nh4chgSQ0NRUZE&#10;hHo8ke+bHBpy9L4hoUgLjURGWDTSwmP4efwMvi6dz03k7ZLcYgyxHQ2ZB1BTXIbkiEikxcWhqqQU&#10;xs4uWPttjI2MGf2j7AeMH0OsU9aDlGHpE4xhPYxxmqY2dLZ0oJu3B/utsBh70MfiHBmFe3SCZRJO&#10;hwejtjE4WeysR4fVhTHedvDzDY3tKE1LQ0JwAMsFfs8gxF88h9iAM4i7eBYZkWHIionk7wtFamQI&#10;0mPDkRwdgqigswh85Tm8+OtH8MJvHkbUxdOIDDyJzPgIlOakoq0qH70dFRg2taOztQnNDdWMmzr2&#10;3wKUFmShz9SNB3otDFBmBu3uHjQ3NSGDXyQoMACnj72CMy+/hHMspwmRY08/gZeefBwXz51DSVER&#10;urRa5GRmIJVw6GMFOuxujDrG0dbYjFg5WfEMmtnZKMrJRi4bdlpsPHLSU9FQy0as0xEY5nvQ6P87&#10;QHrUfRbCwwytpgv1dU2or69HZ6cefZZhBiGbOgo47sOj29ALndaATm0X37cbuk4jDLoemHsGGHT5&#10;Gp6kQQuDPm8Pm3iyewiP3iEMEC6DLMO8XwBiI5gcDEYClEE2ckunCX2dZgwZBhjIrexENgx1830M&#10;/exMJjSXN6A4qwgNpbUYMg5gTMAxNEYQWGFs1KE6swSl0akoIjyKIxJRHJ1CcKShPqME+qp2DGr7&#10;YO2xwWZmB7O4Wdgw+thICA672c3PH0J3Rx/6DIRltw293SP8zTY0VTehh8FpZNBLYPtY71MYIbA0&#10;rQZkJmWxEYSyYYTj0vlgNoaLbEAB7EhsPLFJaG/UoDi3jIEoFtEhsUiMyURznR7j9hlY+bnTvi0s&#10;LhAG98AxOb6h4OFyLGFmag8Ls5fh9+3BN0lw+HYxQ2DMzh1gjmXavw23ewEjIxMYYMAYYmeRDjPM&#10;eu0zDaC9RYPm2lYYNT3wuaexsbyHLUJja+UQ2wzQuwTJ4c4VXDu4jqu717AwtQQXO4rf4+dj2zhk&#10;4N9d38X6CiG3sI55/xI87Fy9POeaGkIzJg5F6ZnQNDShn51vyb+A/c1D7G4ewWN7fV8dN1Z31HGT&#10;x9mpBbjZMZ0EsM8zi5XFHWxvXmW5RpBcwcLCDsbHZuGwsRM7ZxjktwiSa9jeuEmIXmb9rLHdzKDf&#10;NIn+Hg8sBhfh3I/qMg1K85tRVdrO3812RPi7Rv2EyQJmfNusx33W2T5mCN/F+UMCZp91ukVYbWF6&#10;eo/wuIoFQmZ55TrsI9Mw6gcIkHKcP3kOeRkFFAEWvqeT38uHWe8qlmc2Me2ZZ1saQXezFtUUbxnR&#10;EvSiUZSWhZaqBmjqm9FQVoVhtnkf660qvxR1FH95KSlIiY5FVmISCtPSUZ1fDE1dCyzsQ/0ErI1w&#10;GmVfM7e1Q1tWidqUdJQKPBgsywigCr42PzQCWcGhqGT99+u7CXwnhhg47QxyLvu4Kk7edvJ+z8gY&#10;xofYPthvWwij/OQUpIdHIOniRSQIGC4GEhiBCiKJBEzSpSAksiQzsKeEHAX3JCm8L+WS3Bei7hMo&#10;pFP0phIayaoQFjymsQgYFBDkGEGACEQEBARHmhTelvdJ4HsmhQT/HUrJApAwAUgMv2O0Aofcn8Hf&#10;XF9exT5pYT90sBAUjKNGQraOYjc/OxdZqVkoLSyHtlWvYtHwEGOLiCHWg3WIwkpep44UQBSzZsY8&#10;o96EXiPPrbEXxvZOAl0gNMLn2PhcO+wUYw6WUanLETfcLGOsSwdjnFnTidaqSpRSnCeHBSP+0gX+&#10;3ktIDAng36zH0EDeZr2yxPN2eMBpBBx/EWeeewovP/YoTj7zBOJDziM2+CySwoPYHsIpVjPR014G&#10;s66Ov6MOGanxSIoNQUVhJmL53iUFuXjA2N2LRgb9VDagwNOncfaVl3Dm2Ms4zeOJ557FS088Thfy&#10;Is4ffxWxDERajR7DrIiR0XG0d2iQnJgATXsHGwxVUH0jPyCaiiYWhTkZyE1PRzrftyi7AB3NdBz8&#10;LEsvXQeB09vLQEwAKHDwRAg0DHQRHVRBjQ2taKhvgVar43P7qDIZ+BWxrQoKAo4ePl/AIcVIcsvr&#10;dQwmJr6XQKOfRU7MEOExQAU12ENYCAC6B6lY+5UDGSKMxHmMUDENESpmQqObCk2ch0BhpGdYdaBh&#10;NoA+HU9qSycaiqtRnFaA2qIaPt9CZTUGF8Ehz9XVdaAsNY+OI4GqLAalhIeU8shk1KQWoLOiCcOE&#10;kp0wGmFQEUdj63PR+RAg/WP8jjZ23EGeNAtMLGa6D7O4DwN/dy87Xb+4u2ZYekYYWHxsuONsdBaU&#10;FVYgKiQacVRJoWcvUk228Pe56DDSEHbuNELoQs6+/AqCTl+g42BHJdCa6zoJhznC4oqCxhDdz5SX&#10;gXnuMjyeTYwKOFwr8E3tMthdpuM4gGdiEx5CxU94zBMmcwyE0/4tquR5jFi9GBx0YZCdYpCOYZAu&#10;rp8w7STYmmvbYGjvwfjoFBX8Pl3EFQWOrSXeJjz2t67g6v4NXNmjQp9bUWDwuaewtbyFy3QQAo99&#10;gmCLQX9lfh0bhMjs1Bz0VG2p7OBZDGZKTfKYwmCQk5hIR9ACn2sCO8vr2F3bUSDZEhdyz4lsbeyr&#10;48bqNlbm1hmA5+B1TWNqYoHqfpOg4vcjLMR5zM8SpA4/g/Yo25Yb3oklrK3QNW3d5PMIXMJgigBw&#10;2pdYj3RFZh9dyRg0zX2oq9KivLgJrfV6qn8z+roZAOgePWNLmJ2mi1g6pOM7UO5tZnoXfrqSKYJ8&#10;mrd93g0MUFw0N2gQEx6HnNQcBpoBfhcfwTxO8USRoWUQszjhJejmplawOLUKv5ttg9DW0mWWZhAm&#10;scnIjktkgAhBGeEy2G1GfVk1xQrPEwNWXWkVmitr0FpRRWeSiUyKvfSYWAbkKDqFBLSWlqGjtBTV&#10;FJdVrNvqhAQUMZiWRsWgJIrwCQ5HdUYu3AyGk2N+CskJiho364L9ikWCppvxwmUfg9vmxiRd36TL&#10;R3dJ522mE2wzoJ0BuSIjg84pmsE8mAC5SHAQJgx4KaEESMhFpAQzuPM3pBIYmaFhyGCAz+D5Tub9&#10;yXyNgCJV3AXdl4BEbqfztnIc8piAhSpcAYLvkybvxSKvTww6godyKXz/oyPBQjiK+0ij40ji8zIo&#10;VLSNbXTQFJQDbOsUncNs8yKUBhhrRAybWUTENhPElUWVKMwrQiXrVk9xKw7DzqAvdTLCo5VFjuJK&#10;BBASi2yWEXX++vgeNhG3FM4Sr0T09vP+QdOQEr6DEtf4t43x0cb3dRIyVpoBY1sbGspLUJyRgsy4&#10;KAWE+Evn6U7OIYbOJOrieQScfAWXTh9HwMsv4pmHfomLr75IoRmEhLALiAg4gdjQc2iszGE7bmBs&#10;0qOuopBtuYSmIBW9+nZUFuaiJCcLDyTGxSLg7Bkce+4ZvPrM0zhPx3HyhefwwlOP4ySdRyLtYHmu&#10;EDWVKp9Bx+WB3TUJF5WhY9SJtOREPicaGUlJSGEpyc8lMNKRlZaC4oICKrA2OgACgBUuw0l9rOQ+&#10;Bm1xEgIQgYeRaqSTIGigeqyvb1DuwyLBnRUySHD0CQxYQf1UQr3dferkyMkw6HvQK8NgPGHdpHYP&#10;H5MTJEUNcfH9ldNghQ90s+LZ+ax0IEP8W+AhZYAnwNTJ92vVkfoG9OnNfF4/oTEIq8CGAbqzvg1V&#10;eay8lGxUZJcywBvhYjAfG2TgpyswNHVSfbGjBkch+XwQci9Goig4FkWhMaiIS4emoAaDbT0YJThG&#10;+wQcPNHs9AoefVRrBEJfF91URw+620wwa/tp9fn99awrA78nXzfA51uH3NA2afibhtFFJV+SV0xn&#10;EU9wRDK4ZKrfkp+Wh/KCKsz5N2ilq3CSIuDE00/jpcef5Hl9lffVwW2fpoq/jOWlG1hYvIG5+Wus&#10;V6pFxzxdxBqcowTHxA5hcoWBbB8TBIqUSQbJGf49499joNuiOl+kC/Kin99tgL9joG+U4LYT8EPo&#10;InA7WvQwaM0Ys/uwsbiHHSp7GSbaXDvEJh3I7tplXN27QXhcxypdxTjB4WXwW1/cIDQuK3jsybAT&#10;g/4Oy/4W3QqhMuEYQ0ttA0qycpHD31/AYJfH4JDNkhcbC31Do3IiHfVN6GxopmiwYJbtdXNpA/sE&#10;hwyVbRMo27ythrZW+DfBtr2yh8XpNbqEZYJkkUeqe37vrY1rhMUNdXvMNcvz4OHvnqRrWMbSIt0M&#10;H9/duYOd7btYIoxnCNgJ9zoc1gW2/SkYNA7oWodRV6ZDbZkWbXXd7IRUpIMCkhX4vZt0JQc8J1fU&#10;UNciz4383Wt0ID+nAhnJWQijq6wsroJ1wInV5X0szRMwBNkARVErnV1bUweFVC/f0wG/ZwarM/zu&#10;3gVMjngwYOhDc1kNws6eR8i5c8ih6s9LyWDdtKnhKVG7bTX16GpshZ7gLcvORlp0FDKp6EOPvYIQ&#10;xoQwHsNfPYY0BvbKZLoVPl4UTYAkJKOefcPONumfmFXDim6nl45rgiKE4soxDgdBIUrbOjCiFPTU&#10;+DQmCBBxfx7nJCbsk3QmbqWke7V6KulaFBEmaQRYorgOKmo1/BLGoM/Ank5oZIWFIzMkDNkEWSZL&#10;OgVEijiT+w7iHgRkaEtBhG1DhrSS+B7yuLgOAUhCIJU54aEgxNfcH74S6KQIQChQkkIjkRjMzyRM&#10;2wiFEULDqsAhw7OEhzgJ/i45DtAx9MnIB2PeCH/zCIO/DE3Vsb2Wl1bSlVajhfGk13DkXuzDLjoK&#10;gpQAcfD9XASLgHVU4GQwU8haYJf3YtwcYVwbISyGGbf6uxnztN0UaDr00LmISB6W57EOR4esFLaE&#10;jKmHsGtAZX4OshIEJOJAAhAZeBYRF88gKeISggmSY7/7NWIDTyOL7iIx9DwiCZCM+HA0V5dRvHbC&#10;0W8hMArQxL8FIvr2ZnRr2lBXXIAHXn2R4HjhKZx66Xk13/H87x7Dq88/gzhawKb6GgZpLaGQj1ra&#10;I4vFDEsfg36PmQG8C7XVtYgKDca5l1+mHXoV6VQmeVlZqCovpzPoRF8/A/igDCMxoPPHHQV2KywE&#10;Sa8EbgZ/GXJqItHFcXTyPfv7GTAHZdzQQcgIPEb4mcMEhAmddD9dGiM7Fr8H4dDPShV4iBsx9fQr&#10;KPWzyPBWv2WAgKKK5+P9bNwDAg0pDG4ynNXH5/foTDC0dSnX0U9wiOsQcAyxDNC+d4iCyypAXmI6&#10;qnKK0UtwOPtHaRsJjl4repp0qM4qRHowFc+5AOQEBqMgKIzuI5IWPxGNfMzUqIXNMAh7N1UFHYa1&#10;l4HD4lJDVyM9VOmdbAgtRnRTqZsJhQE6jsEuK0Fn5/dgIzU5qDBGqW4nlaKvyC1GXnImG0M81UUK&#10;msqq2OEa+JtsmJ5c5W8yIzYiBjWVdYi4EIYXfs3z+eTTvB2M3LRCuF2LR8NUc1fV3MUs3YV3YosB&#10;yMzA6Id3chuzM1eojg/h9WzBQ6D4+Pisf18Nawk8xsaW2WF8PJdjSpVb+JtMhGA3YaeXOZaOPoJ9&#10;BOPuaawsMTgzwG5Qsa8w2K4ub1PZy5zDZRzsXsUmHcAEBckYA424j4Ody7iycwUHDPAS7AUgO3Qe&#10;q/PLmJnwQscg18YAY6fSclkdKuBIAAmlYw6nikq+dBHTThfWF5YIpRV4HW608/nlDIpdzW3w2PjY&#10;/JpyNDv8HjK0tUF4bKwSFOsy3HX09+I8XQAVvW9yiY5rjX/v0D2J67hBVyLzPVuY9CzCS9jMzW3x&#10;d/J1BOI2XckOYbKxcUu5u4nxTQaJRQz2+ilUXNC3WdHR2I/2WjMDfy/0HSMwC7ztdBDTdFhLl7G+&#10;dp31dYMBYZwioQKJMUl0IDEoyi2Fpq2bzmQFM1MyjLeOBd52EWhGLYHd3MnOrefn9BIMrP/hcUzT&#10;mcz7VrDkXURuQjrdSAJqi4uRQecgQ1wyb1JfVgEd66atpgFt1Y08NqKjjkKumm47Ph6RJ04g8Pnn&#10;cY5C5NQTT+D8c88hlDAR9d9N4PjpKOanCd3JOYwTHjJu7xolHMamCOIZTBASIg7cBIqdQdZldTLI&#10;sV3LbToTjwhSuhaHbVzNo9ooHAd6+9HVrlXfrTA9HamEQFLoJQb0YAWLLJ7zDAZ4gYn8LXMYGeHi&#10;Fug2GPyVq5ChLwGC/C1DWhH3hrAEDoSHGgLj82QOJIVF4HMfIHJM4ONxlwgV1lNVfjFjhY4OsJ9t&#10;nEKPscPEuKNiDeOTzM0KROT7y5ywGilhUO9n3BOXIfMWAh0jg34rwd3EPttW1wxjR5cK/jJXNMp6&#10;cfB59pExwoS3GSsHKQqGKYytJgrlrh5+PmFhZpySxxhHLcY+FdPkdh+FUh/dZV93L10m2wCfJ45k&#10;sNvI81qB4vQk5CQRiJF0dxGBiAw6hdBTFAcnX0bUuZPIJkAEIjGBJ5FA2NSVF1HoaGHpovApLUBB&#10;ZhLjbwu/fy2KszNRmJaEB86+/AKOPfMETrzwLG3Nqzj+7DNIiokgMEpRVVFM+5WN0sJ8NJNkDQ11&#10;KCnKR0pCLDKT41FEC5ObnoIYqoSUmBjUV1azcqni+xikB0cUjQeoOo7mL+ggWNEWGb5iZXTpDWht&#10;bkVLUxshxUphRdtZgSM8CTLX0U9wmGlvjSSwgEXHYuzqZrAiEBQgjoayxIHIsY9OQ4oMW/XLbYLD&#10;IkUe431quIqf0d9Dpa/rhrZVC127jhXUTZrzJAhcBBxUa10tWoIjjzY+ASWZ+bSEeowSHC7a8hHa&#10;S1OHQamu3PA4pJ27iMzzF5EbcAl5ASEojYxHXQZfQ5UxRBU+zAY3RIAMGakIqBbVfAqD64CuH6Z2&#10;E3o6THQdVKR0H4N6mRcZuQcPHulURvmZMj+j53fIT8vGxeMn2LDDUFtYTcjRLlPhG1p7YKWb6Seg&#10;2qhGQy8E4fypcwi/GI6chExEBYbRbhbzxHfB0DXKgLivIDHp3SdQNtjhV6DrGMLE2Br8BMeEd0eB&#10;xO/dpeM4oAs5UMNWk2MbbNwzPIcunkMCXsGDQbzbBpPBxnNPYdDjhGd8haCQIaArWGVgXV3ao7om&#10;BGTeY/1QTVhvr9HFSMChCp3zzTOQ72GPDmNXjgIPKeu7OFjboZKegY6OopiqtJfCZJtgkPv6DCZU&#10;FxYi9gLt+fnzyJJhCnb8xuIiurcuqrghbMwuYHFiCr0UH70dOnQwSHbSmUiHnOd7bC1vEjQbDNh0&#10;EnQgmyv7WCf05PuuLPBIpb8wu62AMTvNgE1YiAMQiIgzWSc0lvn7FhZk6EmAs4K5Gf5WQmBr6w6f&#10;dwdrSzcZSHfY6QkRwzjb3xi62kahb7YycLM0DaKLDqXPOIaRIR/reRG+sVU+34NutomczEI017O9&#10;UmTUljexjTth6hqCjsLDpKHrMDvgJixcLHa2U8eAqHm2B70Mg/RTtIzAY51ARUEZHVAl5sb8FC4m&#10;1PDv8pwCBpUUZFP8FaemEjLJyE5MYWDrgKa2BkW8Pz34kprsluHQsNOncPHFl3DplVcQff4C2iki&#10;rZZBjLkn+buXWG+rmKSLdBEGkxN+TI77MeWZxtIsBYB3FpMEjMxruewuJSitw2zjhLrNOsbb/P0M&#10;oCNU4YMMwgMynEPIDLLPdza1ojKvALmJCYRfpIKGCIcsOoyc6Ei6JQKEYMiIlNtRdB6R9ybZwwgG&#10;woC/IZEAOoLQ0RCWDF9Je0kLDyF8juZBkulQxOnI7eiAi0iNjifw6TpE/ffbGaitjC2DKnB3M27J&#10;HKwqSsT2MQYxmPN7SzwTgJj4PIuMZjCmydDVKN2F005Q8nYfH9O36tHR0A49Y04vnYpMyjvElbDf&#10;O3kcYVyyaCXZRuLTEUSMFE0St6RebKwnmzgixlr7IG8zVth4tBIwwxL3GANNjJ3dGg009bV0l2k8&#10;z/GozE2jg09GJM9pXMB5JF26wPoMolhmPcYEI+z8qyjJpUCtKkZVURZSYwnkKNZhZDCiZBgs4Axh&#10;E4YHXnn6SYRcOIuC7HSkxEUrGDRUVaBL24GSgnwYOjv5Y4eofFpQkJ+FvOxUlBZko7wwj4ooi7fz&#10;0NHSwgojFVV2FCtY6ChjhPwxcuyX+8QtMJjr+cNbWjrQ3qZlxZvUMJXt3njgECtZvZ7BXk6IRmuA&#10;lkUchkCgn8UiE3p8H3EW94uCBB2NjA9aCANxFwIKAYkMZcnYpDwmqkHXThhRpRk7GbR54i09FiqA&#10;PvQTVDKEVVVQoZR9CQHSTcC4+BvcciKp8AUkVTlFDFRUbxcuERxByGLJobov4X0tWQxcTVoM6ggD&#10;Opihrj46ij7eZt0YCREDv7fGBGNLF3rajDC2shAeZh2fpwAjWWF2OCxsaH20xmw0Ojas/LRMxF6K&#10;QEpUHO1lAOqLKhQ89M06wo5gZWCpKqxCXFgcLp2+hNyUPHQRSKMOH8ZGp1XQKc4vR301672Zltg6&#10;T3ewifHxHUxO7mPKu8fzbYPbuYwJH++b2qOqvsJgSYcicx+T67DZZhi4JgkIF4yERY/RztsEiMml&#10;ioOP+70baj5gY+0GVlcOGUz2GIT3GHB3VSbT9sYVqvsDzE4tY9Llx6x3QYFkb0uGtY4mtvfoAA6V&#10;+9jFkm8OfRQkzeXV0FIRG5pasO6fhZ+q1ch6qSksQQnVaUdFBbQVleiqqYO5hequpBTVeXTNBQXQ&#10;1dZDMohm3BPYmFvE0tQUJh0OtFJdl2XnoLmiGhadgQp9GjuEydYSncYCHQUdyDKhMD+7iSWCRNzH&#10;2uqhytBaoBuRLCgpR87jCtY3rmKFv9kvWWjDDNB9kjmzQGVOKK3dws7ma/zttwika5hg3Q/0TlHR&#10;OtjGnGwTLooIGeayUtgMoL3RyHPbQ5eiQTnbY11FAwOyl8p9AgYCwzu+SMc2zQA0RPB08bmdbCcU&#10;QzqZD3FgzO6F1zlDt0zQtHczcLSjsbIRaalpSEpMpEjqh9dGlzDowASDt6jV9hq6tIwsBt8YChQJ&#10;qlTpVOCxp08jPSAQiRcuIIaQTg4MQsKFQBSx3sXJFGRSiWZnoaywgIKwhcFzUGViOm1u1tUKHdkO&#10;DvcPcfXwMnY3dwhGL+amFuje/Bgf8xG4dChuL4b67Ay+DHoDDgLECbudil2ylRgXBhkcZTjIwVgx&#10;ZLIQuM2EXyHyk5KQRVhIxllmFF0Jj/K3QETBhG4j/d6QlwxXJYUEITbwPGIZMBMuEg50HanK0YQg&#10;nY+rORY+/8iJhKEgLQsGOgQ7na5MfA8zUMtQvMQpmfOQ+2RuVuKcxLijjFLJChUhxdjEGGRmPDIy&#10;HnTrexR4ZE5omK+38nfK0JWbbsMp7004mBjr9G2dhLeeqt+sxKrDYiNAuikUuikECAR+xjDLAN+3&#10;n7FvmO83yM+28nvJ8KAUlRAkcyq8b4DfY0hip2S46rooftspbhthZvxdp7iado1DV19PmAYiPfQC&#10;ksIvEJpBSI24yHMcT9cSj4SQc4g4fxz5qbEI5TE3IQIFyVFoqcjHAzXlZeihRWkknaorS1FeVMDG&#10;kEcHUk5L3MTAokFZUSHyMkmu/GzezkcRoVFcWITGhkZWGFX2ECtF5iv4heVkS6VKqq1UqrgOqdgu&#10;VmBri0YVA22ZjB3abR7YZHxUjR9KAxqCUU8rzgDfqWVwpSWzSPAX58DH5HE5OQKNvzsPAcq//5tF&#10;QDMgrufeEJfMmWhbO9HZxsDN95fxRzPpr4qc4A4t6opLaclyqHLKlAOx8bu7aSMlpddCx1GXV4rs&#10;kGgknwpA6ukLyD4XhOyzdB5B4ahLy0VPXSuG6ThGZAiM7z/AzxzQmekqaCs7zQxiPTC1GWBs1jMQ&#10;6tAtECFABvRUiN38rnQpg0aqDwYAmXvpZKcvSMpU468y9tpQXMkTVk8Vns2go8cI60G+p7a+FXlJ&#10;GYgODEV6bAY6m7sx4ZzFjH8b07MH8E1tEcZWwr8KtdVtqCpt5jkdVsNTs7NXMOU/IEzW0dE2wA69&#10;illJx124puAxM7VDqMzz3HgIjBF0dbLo7Kr0do9h0OJloFgihNaxtEhVvnEda8uXqeAvq8Aq7mNT&#10;hn02r1KJX8asn+p0fI7OYwFrDNI7hMW2lI0DPkeGlPawMb/BYD5LmPaiqbxKDVn5qFY3FpYw4xxX&#10;9ayvqldA6WZnM7EjDHbq0EfF3NveBr/dScC42THGCG0jOqqqUJmZgTa288GuLjgHBjHn9fFzluBz&#10;uFl/TSjNzEE9YdRPkPidHqzNLWNrZRtri1t0H5sEiQy97WONbmN17ZAg4XH5QAFkbmZTuZNFuha5&#10;f2td6uAq62SDfWCCQUSybaYw7dtkXdzELl3JzuZtrK3cgH9iG47BOQZwL8x6D0WNC50tA8hPL0N2&#10;dAqiJeEhJBJ5qdlUqhQKnRRHJjtchIfft0rwL8PnnsGYuFS2U4dKlx2HxzEJn8sHDxX9AEVMQ3kd&#10;YqMTcCbwAk5fOKPST7vbdASnke18mGByYFyGT3qH0UtnXpWVg5zIaCSdD0DI8y8g+PkXeTsQyWcu&#10;IOE0IRIWge6ubhXUNa0aAq8J9RVldLnZDDKME5lZaCaQxp1OXD7YxdtvvYa33ryD127f4vneUnNc&#10;03SfSwtsNyxTk7NsR0dzJfZ78UBGLyR+OGTYizAaHj4K1vYRF0WRh9/Zyf7SS5fUgIqcHCrneGTK&#10;vI04EJYcOpMsOo1MOgxVZIKc7iM5jC4kmBAM5O+RuQ8ZxmJJFXgIZAiVeMKjpqRcDQ1JRpmCBz9/&#10;gJ8vpV9iG4uAQ+Y9FPD4HaWM8PsNMrbJML2UwXuiWOJTb7ck7xwl7gzwvdVtxjbJAhWnIHN1Vh4H&#10;GB9NBFe3zG+wjVsYCw2MXxbGFXEyMlcirkMgIdlc8hlqTpefp5YjyPfl0UJRfH++po9xztE/SCfT&#10;g6FOI3wj43TfGxQ082zv08hPiGJdnEU63UdU4AnkExAFabFqyCszNpT1cgE1RRmMkdF0sAMUcBXo&#10;1dbjAYd1WM1vlBQXMFh3o76mAvHRVCBJUXQYGcjNkInxLFSU5CtHUlpUgrbWDpioBPoHGdwHZE6D&#10;lk4oJzRkxYo1vR/YZbK7ve0+OMRxCDjGCA52cHEdPCHiTuQxLckrRSbW1WR7P209G7hMSokdNIt1&#10;VAA5GrqS979fFDxopWVeRIpkY8kku6ZDh06NgMP0d3BYeCLNrFxxI3WV9VRROWpC1tDSqSav3Gws&#10;dhkio0tpLCxn44tE4imSmSWdJe3UeeRcZCNLSIOuvBb9PNn9BIZkaplZLISUmbbT3NFNSFAhNmjQ&#10;1UjH1aJXEJH7LBq6FCrBo0wvNqJufud2QraqEUVp2Yin40gNo6spqcIIHZi8l7y+vrgcrZV1alJf&#10;nJI4k+zETH73Lvicc1gkOPwTq5gYX8Okbw9T0/voMTnRUK9DZnoxYsKSCJEWOKwzVH/bGCM8JgmT&#10;HqMT3slNLC5cx/TUPtyjy1Q2VLy6QbQ16dHS2KUg09MljsOj0nsltXdliW5j9RpWGFBXlg/59wHB&#10;caDWTGwTKFs8LlHNT3mXGCjoAHh7XYaLGHBl8lqGqi7vXGG5zKC+ynoxoDq/iAqzCM6+AaxMTsHd&#10;N0S1zODWTtBnF8LCICeAmKaCHaHKGzGaWD8dVPIaLPH5B6ubuEXVe3P/AAdra5gbdfI17WguKkVr&#10;WSWMTa2YoMLdYCBbpMtZm11R507qVeq3vaaR7q8fkwxUa3PrKsVYUo7XCY/VlQMFijW6DYHI/eO8&#10;uBVxJbM7WFnkb9m4hY31G2qy2z06x45OB+GYU5lXUk9rK4QqnckmXckcIS6uxGldQo9mBNUFNQxu&#10;YQh66TgVcQLyUvLR2SiqdBA9nRYGmxFMeeZ5/hbhdc9i3DapADJCtTpikqQLqa9R5TKmXVOYGJ1Q&#10;IiyLQvDMxQsoL66ge6ugAytAQ2k1mvi7O5s6VB1Yu83opsLvIgAkOSEp4AIiT55E5KnTdCNnEXH8&#10;FAqzMmFj0BwdmWBAc6hx/X4RY3SLLYR+akQEchOTlNgRsAwyrsxOeXDr6iE+/MO7dJk7WJ5dwrXL&#10;N1gPG4TwAtvSHMZdXvi8M8qZSJwQgAhIhgkUq8wtDNMBMGbImgoH48eYw4NxxziV9gjVNZ1qZTUq&#10;6Crz4uORTYBkhomzIByC6DakhAar4ap03i/zN5LGK/BI5mPJQTJMF4AYOpOa0nIGYPZLBucjt8DP&#10;JSwGKJClyAiLDM1Lgo98TxuhcR8gtnuxzTrkoktx0q3wd7DuJYYpB8K4YhfxLIXve79IVtUQ2/Kw&#10;OAbGriEGfDNjZ2dDK4yEh47np6W6ib+T4ttMsIpYkHUg/GxJD5YhrAFxPHQuAho5jvA+ee/+7gHY&#10;BC4GE4aMBgx0MhY1NqCppgz1tWUw6dpRmBxLZ3aC5yyOsDiPNIKkPD8FhZmxjC8hhEkERXYqYR2L&#10;zRm2s54mtNbk4YGCrCwU5dPKN9WhoaEKmalxiAimXQ2/hNKCHLqRXDVUVV5SBE27RoFBXMYArWo/&#10;idbXL1lVAo//MYEtwV2Cdzs7usxxGA2k3uCI+qFHjuNIUchru7p60KHRQ6NlkL8HDpkvkaOF7yvv&#10;rW73CiQY+M0shIUAQ8r/L0CO0ujksztIbk27Tt028/vIEFafVDAbuoFEb65rptuiamKwaqprgoUn&#10;zkZ42PpsVIM9aGQgyQyPQjxVVwpLBl1HOo85F0NQFpeEjtIq9DZr6U50amy9m7+hh8FPUoClGFr1&#10;VM8a6OuP4NFDcMj9pg6jgousNZGU4mF2+EFDH7Q1TSijZZb1DIUp6ShnoBTw9DNgGAmO3nYT30dP&#10;a02lEBKOhOBw5KfQYhMc3tEZzE9tYsa7oeDhn1hhsF6Dx7OG8fFV1gFVk8WN4rwapCfmooTH9iYz&#10;wUElSFhMEwSmHjcmPOuYGNvAgNmHHoML+o5htoE6BJ4OZjuoJ0xkMeMk4bTOIHkV61Tbq6LGVRA9&#10;goeAZG3tCrY2+Rj/np1aZ3BYoVrfpDLf431U84vbauHgzjoDPF3H4foO4TfGAF6FkpRUHqsxP+HF&#10;/JiHzkKDjvJy6BnQupta6C5c2Flaw66sB5lexgSDiGtgGE2SalpdR3Xkwe7yKu5ev447N2/jzq3b&#10;vH0LV7b3MOfxYkhvhKaqFnUFxWhmsBvkud6YXcbK1AJVuIuu06HUeTFVf1FqFvTsuBP2cWzSjext&#10;yWJCApIQWZiTxYF7qghAVlYFLodYJDDmCPGZmT06E0kTvkZQSLrvDczPSF1v8bEdzPGxudldAvsQ&#10;y0tX+R43sbpwg07UgcqcEiTR2WbHpkPb2A1dqwWaBgPaqtpRl1+Ntoom2HpHCAY6G88C5gnnmYl5&#10;+AkL1wDVu5HtXGumqKFA6bWxTY9S4U+gQ29ATFKSyoq0UYgZ+NskO6uJIkgClcwPCWD7W9qhK61A&#10;cZSs8QhDjswNBAYg+swZRJ08pRbslecXop2vGWS/k+DVw/bcY+hl2+lHJd2ctqEZPRRW7bX1qMrP&#10;Q3leNjoaaumObASzSyVEvHn3Nbz95pu4e+cODvYO4Z2YptCYoZCZofOgkxqfUkUC84BFUoIZzCWo&#10;s4zQGcjCWMeIB6P2CQoaihqePxvjTw/jVHVujhq+kjkOSQs+WgAoQ1pHAJEhrfQQunZCRCbjUy/x&#10;eTyWZmahi21O1mX0M+APS0otf58of8maks8XoMgajhGCTGDh4GdLsUkSgPzNo1O+k43fTeZ16BRk&#10;6GtAhDDBYJI5X8YiSc8dJRAl82qUv0eKCAFxJFbGMlmgKFAZoTOUEYdexi1Zo2PSMIZ0mtTcrcrK&#10;YvuX7+jgdxvicwUeMoQ/zO8vadojkolKgWtuboOLMdtt6SVgAyg+TyA1JgLG9laKtkw6s3MUFYnI&#10;p+uQlN8K3q7NT0Je3AV0VqejszaHcSkS06NdmGKpLUnFA611jTzxBirUauTnZaKYb1SQlYrYsGDk&#10;Z6ahurwUeq1GjW3KhNd9UIjLGCAUxIFI5pTcL0G8S2tAK6HRds9xSMUpQtImyzCVOA4LK7KLlahh&#10;0O2kapEMKiG6mnAXx8H3lqErsxRWolngoSDBYhbnIeAgQFgk20GGrEysTD0tuaa9U7kYmZiXcUgZ&#10;k+xhJZpJZSO/W0dDi5pIrKusoapuU2OTMoYoE19GEl9WlKZHCjjOIeHUGSRSdakMK3boqqQMdJZV&#10;w9KiZWDrouIVIBAeVMbdGp0au9Q3a2irW1Tqr76hg51UC3O7UU2E9VKp9elYJ1QEAz1s6DypTRW1&#10;ChiyUKk2rwhtZVVq3N/LBjhBhdevG2BA07NztyAzJhkhr55CKR1Kn85CdTnL4LGKWe86/L51TLNM&#10;Tcow0ZJatOZ0zGNyYo3nRzrYHDStZpTm1aKhqgONdZ1s9FTEM1f5uj00NjBQdVphMo7xHDph1Lnp&#10;2sZZT13ITi2DpsVMxbeMhWm6i9Xrav3D0tI+lmVoh4FzfUXmCKi816+qBXgz/nWVSrw4J46Dz1vc&#10;wdLCFp+zi/XlXapQAmRpm7/RCS1h3lRawzprgYsByKKlE62pRwNdSGtpKdoryzBiMOLK2pZyFtek&#10;HFxWFtzrmKRToWrPzkU9n+8fHcXy1BSu7e5S8V4lRG7h7u07BMkt3Lh6DYcEyfrMIjxsuz0trRQK&#10;JWr4ysRzOsyg4WJ7XZycJtQt/B4mCoB2Pl6GxvJK9LE9+1x+AppuyrdKR3L1CJqLsiBQfh9/p4Io&#10;obAokCEkZKU+XcnSPOtt5aaaVF9Xc0RX1WMybDjqXOR5IvgJfW2DDoVJWYg4GwQNXaPbNks17GOw&#10;cFKo9LN9NCM3Jo1tgL+XLsJEFz3OwCNOY8FLh+df4+9fg88hcyBuBZARwmak38m+akNNTR2dipVO&#10;e5Qu26YyCxvL2CbKa/hbW9FNB9ySmY/iiDiURMSoRYNFYVHIDQlDyoVAFir5wCC1AC87NpaBpwBd&#10;be0YVP2yh31PS4FmYOB0qvT5MZsLI4wdmvpGlR5cmJpE4ZNE11NB9zCCw/1tvPPOG/joow9w5VCy&#10;2yTrbZ4ihb9nYVXBxCUiQRYkMji7CBMJ4ALBYQm2smKeglTWVYxa7XAOjSjlLsOfTeUVaKmqQhlF&#10;cmZ0NMEhwAim+zgCh0yiixMReBQkJENb28i+2cvg28u+aeTvYt8WwafvVUNCsoBPfpdMhMuqcBlJ&#10;sdsFGEdF7nMRGi7C2mnlkf3XRcCpzCq+TibOJa1X+r5Zb2Z7sqggP0JHIes97ASkrAG570oECA4Z&#10;HqPLkNReD12zzJUMMq7JBLtVYrHJgt7uHrYPOhPGQAG6zJNIjJHlCabOblj03fDZnXD1WlCRlQ2b&#10;QYfS5BiUpCeqFeZr8zOMJ60oSY1lf8hETV4qEgUg6XGoz0tEfU4keqqS0ddSjJqCeIz2NmFjfADa&#10;qnw80FBVrdJ083IyVcZVcV4Wg0w2bVwxujQdpH4/7dgwqU8rSRsn4FDDVBLwBSDKIQwSCN2EhkzS&#10;aqhGaJ8kHU8aDytAMqus4jgIBIGKjgFSJ5PYDO5q3oSVpcY8WcQeStqumVDoITTEldx3GH93HKxA&#10;C6l6lMZLaMlqZLqN9laqfR2djLEXvXQaAhV5vY7E7qBbaKptQntjKxUG3YKaQO9T2Qpmfqe60kqk&#10;Rsci6uw5xJw8jRha9cTT55AcEIiSpBRoKupgYYPqZ+fo6yD0GNR72XnNdB0yTqlraFPqQENVpmFH&#10;1DdpaD31R0NZAg9ND/oINZuccMKmpqgcWYmpSI2KQUFyGklfCgfdiL1blKGOgdCHATaySrWqOA5x&#10;IezECWmoyy2mAvBh0b+JBbqOOUJD3Mfc1AZ8nkWCwg+3c44QWeHf62oOpI8AsVln2MBn0UkQaJvZ&#10;wep4rgiUMdcmFcwcaqq66Bb70d3lITgm0Wvwsn78rGuZDJ5nMCQoqJLXlmWM/8rfHccqwSHQkCEr&#10;+VvmBGR8XuYH1OQyn3fkOnb5uh0117HNo4cdQEdwVGTnqwVvLnaePp4nE89hIwN6Pjt0I12CgGNr&#10;fg63Dg7x+vWbLDfw2o0buHvjOnZX19RqXSMVc3tZEbTVZXAO9GPFP4XrOzu4trOL63t7uHX5UDmS&#10;12/fZrmLm4c36Hr4nfyzmBxh26Mraaugpacab69t4LlrwQDbxNy4H7Njs/Cxvnt4rkvSc1Cckslz&#10;UqgU4OLMmppcVw5sYQ+LMheyQJjQlQhMVpYlQ+uonhYFJv5d1os4DkkmuMb6uYmlxesYp1PsaLeg&#10;prwFDaUN7MDlbBcpVKZebK5c5/se0G0sEARuWDR9hCVFHQVFRXouCmKTUcljJx3sMJ2Hh8Frdnwe&#10;S94VLPlWMDNGRU8xYqHLNVIs1VI4yQK1MSrjsZFJlerrJEz6BJh0uu3ZxUg7G4jEE2eRHXAJhSER&#10;yGfJuRRKERVMBx6MTN6fLhAJCjoKwlFRKExLRXVhHjLiYtFaXY8JCaoiHhkzPKOTmGJdjlI8drW2&#10;oyI3DzWFRXxNGvsBnXZLE3+fjY50FWuLK/CO+1hPhOHSCl3aIhbmVyhyKIbcPpUWPOacVEFc3IBk&#10;O8n86BBjkIVCWNvYjLbqJqpqHQa6zQzWjB+MCfr6ZrrOQqrpeIq1ozTeo9XtoShNz6AQ1KtV+oN8&#10;n+H+IUJvCIOMHZLeL4q+h3UncwoCEpVyK8Ag1GT3DVnvcgQPWSjJ+iTonFb+PSIr8AmZQZnYpmMR&#10;FyOQIPgEFBLkZfRBMj9lixf5W9zGKB8f5fOdfJ2dcdNG8S0gcclQGetQvoubMJl0y1Y5BNWofJaT&#10;wLFhifWl0tvZLyZ5/87qJn+/EZ6RUUzanAg5dQ5DXd3sf1bl8qcnJmE190DfWEnXloLqnGQK6CDE&#10;BZ0hVCmas+LQUZsJU1MuXMYGdDUUMg6WwWfRYlDbiAfKCnJQUZyP3IxUpCcnqn1cejr1PCG0QKzE&#10;ISmEhRTlOu6Vo0lyUfdGpTraWzvQbeg5GhuVcUn+wBHbKIatDAy0leIINDxJMpkuILmfofU/srTo&#10;PGTegeA4WiMiiwMtCgL34SFFLUaUVOAeM9+zGx1tGvXZsiJd0ulktbtkdxmoGrq0XVTOGrQ2tKOT&#10;AUBS6mQiXqX18vtLvrRs75AWEYkIWnMZ542h44g9eRZJF4IIjlS0lFWoANXL9zLxpMgEtkxuGQkk&#10;KV0CjuoGtFc1UEm38LmdDDYGPp8NjkFG4CGNsL+L36eZaraoRCk3WdlalpFD8LQQQFpYaTllzHp8&#10;0IXW8gZU55UiOZRWkp20OJUnsIOdfohWvtOMBc8SZuk0FqjyZSsLH92Ge3iKDWgCHucsO5m4kBW4&#10;RwkU5wKG+ZgMV/knt3lOJ9BY0UH7WY/Koga0NPTx/FHddvvoxrwEq5/gmKVFX8S4e0stJpQhliUG&#10;PVk/IgvdZIx/lYFRoLG2Ko/v/x0cclRDO7xPnMmGTCzLavONK9hf32dwm2H96VGYnKGyZcyEqYcd&#10;Uuqyo7IeLSVlhGQBenneZtk5Dte3cPfaDdwhAG5du4rXbt3EG3QTB1tb8DldVIidMLP9FcZHs2E3&#10;MmhOYoPAuby5geviQvYPWPZwg7evHxzwfW7g9Vt3CKLbuHN4HQfrO1iZXsSU0wdrdz9dUDNKM3OR&#10;n5xKqDO4NXeo3Qa26DA2CIxBvUGdEwFcTVEFDFSokpq67GfAnl4jJPextExgsH4WCRVJAZZstFXC&#10;RDLUxJXIPMgMwS5bmizOXyZortBFO5GTWsgAnIG06GQY2nsxPjrLQDGLae8aAbWLjcVDTLnm0VHV&#10;Brtk9Wl7YaxqUWnjedEJyIlJQA2/s4yZy1DWrHuK9bGgFhV28nckJ8YjMT4GeXS8Mrk+OsggbBqB&#10;q99BkI5hqL0bVbEpKLgUhiT2gYgXXkbki8eQTFFVGB5BVxKp9r3KCQgiXC4ii+Iq4+JFpF/i3wzK&#10;OdEETWw0GukaO5tbGNjNmPH5CQQv28o2bl2/S9FH9U2B53NO0G21qDU6DflFKpuuqiAfbXX16Gxr&#10;w6yIgGtX8MYbd3HjGsXCFtsOIeKbmGZb9rNtTlIoHS1WHGBcaON5q6GbbK6qYf/TESZU+IwhKiNT&#10;lDlhMMB40sMY1FJRjYKkZLXWoyAtnSrdAFmcN6hiEIUpXbBkLUm2kwRyWZ8h8yzyt5kxRtJvZRsk&#10;WRwpE//3HZLsUyUQkW1GxK0IaASgsmpdhvlkmEkBRFwGi6zCl3VnUgQcal8+urZhgkSO8hyBgnOY&#10;nzNEiPD95L3l9xr5ncdkdf+oRwHV65mme1vG3tYuv/MQXekQDlaWsb24wN/ew75eqgC0zPawQpe3&#10;MMd25fEoATXcpUVDYSbjUgj7ZRRSQgMQH3gKmWEiniPRUpnNfpGPqSEd7IZ6dPG22yJp3oV4oCgn&#10;A4W5tC1V5Qy6XcoWyY8V0srxPjiG+PcQH5O0WJk0N0qaLTtup0YLWbA3Qvtot9Nx0HVYZchqyM7n&#10;DdBx9KjFguI8BBwCnqMsraNyP9tC4CGbH0r5Ozx4FIehUnj5uFr7QcsnW5foZJiDwaNLJ+AwERzm&#10;e8XEx8VKG6BhYNYz8Mv+MiqLi6+VoTDJIJE1K6nRMQg/y45y4jhiTp1E3JmzSKbCKohPQjMdSXer&#10;VkHD2KGDrl0DHdWxgW5DJts76TI6qhvZAerVXkxdjQQowdJLR2KmdZSibgvY2HlrC4uRw6CTSOss&#10;G85pCKY+vpek03U3t2GAz+usaSU4iiCbtiUFR6Aysxj9Ggt8sucRoTE56lcbOc6NzWOGf0uq5ugg&#10;LfLAOO3tNPxji5geX8KYY1YtTHM7FzFBmLgIkSnCY8a3xwY4j7ZaI1Iik3Hx+HkUplfSNbLuTdOE&#10;yAw7xQo84wTCLKGxeJNqWjZXvMxyiIUFSWM9CniylcfK4gGD4Samp9YIDgZKgkOyr6QsLshK9g21&#10;tmJ3he7DvwwrO15FVjFK0nKhqayjY6ih6+olFI1op8NrLauGqaUNk0M2rPpmcHmDQefKNdy+egO3&#10;xUHcuYXbDCrbq8vYXJjHDhXqgoyXs7Nnh4dioKMNe0uLuLm/izcIm5t7u7i2vY0rm5s8bvK4ga3F&#10;RWwtL2FvfQN7VGd7DGyr86tUyVSSbI+TbL+yT5Nk91Rl56IomU6IbtGiMWGDv0dWANeUVFEl2tRY&#10;dHV+CUplMV5BCYVAF7xjfpUoIKm/soZkjvWzwLpZnONtOhSZO1mclWGtXbUpo5fuw+WYgbaFYqhe&#10;g9KcEpTkllNJbhNGh/B7lqlqp+Bxz6pssE26Gdmsc949jWk7FaiZqlbLNl/djGZ+hyK2sZzoRFRk&#10;5EFPJT7MQOqxudmf+5GYFIegkABER4Shg8Knj7/FyO8sQ7FDFFx1WUVq6KpM1j/FJiAvMgYZYZEq&#10;Q6koNg6awlK00TFWyWaKvD9fYEInkk2gZlwMRGpQAHJjI9FQUggTg5J1iIq+j4JOR4eu0bC9LDLG&#10;dMI36aUAWaGLsMNIASHZVOZOHV9XojZczU5NQmVJMYWMQU2+X95lO7h6Dfubu/DRnUjgnBije3J6&#10;VNZlJ/uQtqVDDeMM0nGY2J662P91hLssFhb3JedNAYXHfsKkm326qaIKDQSOrAuTOVC1FIAxS4br&#10;RTzLFiFqgpvxaZixy844KKmxsvbC2jeiMqmkSCqtCu6EiFuG2giRI3jQdfD1kjEl8x2y155AwS5D&#10;VjIRTphIkdtS1EaudB0OOhAZzpJtTUYY++yMuQIyeU8p9sERtciynyJanMeEewJ+7wxj9TBhzbqx&#10;W7Ew5sC6183YMUjR5qLbJLD6B+kMHXQcjJ9tFGu1pShIjkXgy8/hld89gpTwAFRmJSA7SjavPIPc&#10;sAC00ZU05yaiPO4SXO0VGG0ohi4nEdbGMljKc/FAU30dXYQBQ0MEh2Q58EvLnIDsFikT38p18AdI&#10;9oBsQig2WCaoO6hyegkOu2MUTtc4HDypw+x8w7RKMmehZ/CULKduqm9JY5MhLDUHwuBw38UIPO4D&#10;RKW9McBLppWku8ltWUikVrDfO5rYELqo6HVaNgxCQeZAZPGgDGcJaAQgskJeR2h003bKfSovm4SX&#10;zKsuwqC2tBwJEeG4dPoULhEcESdPIpYQkWyMspRUtLFR6VpaqSzpMOg2ZKW6rpnAEJdDEHTWtaGt&#10;sgGtDHgy6ahvbKXiYV3wvWXSUIZUBBziKgQsVTl5tM1xKjNExmJlHFhX3wgbv5+R79Uvw2n8vKrM&#10;TKQEXEJaSBTq8sqoMAcw45zGzPgy/O4lNTnu4d+ddFN2Exty76hacOgZIVwmVjDjXSFgCI0hBhX7&#10;DBvSqtpTyc8yapMhrQ3a3TXCdIzw1CMqKArHnniKQEtAfQXt++AsnyNB7jrmFwiN5etHjmPhGgPi&#10;Vd6WoRiBB5X0guzbtMlAcLQiWsAhQDka1pKhmwO17sPnmcE4le0gg1NlZh7BmQINgTtIuPqopGw9&#10;fajJyUFNVg60dB9unmNZILi3tIHbh1fx+s1buHOD4Lh5Ha/duErXsa5SDvfXV3GDkNijwpLsLHN7&#10;O8rYEfS1ZfCODNEpTNMxzBIwi9heWsCi30eHMMX7Z+Cz27A+N4Pt5UU6lQXCbRMHDEzTtPO7a5uE&#10;Dz9nbQ9bc6tw91MwdXbDSHFQlCwLsDJo72npaxrhpcses7rZOf2wUZTUESRZMYlU97KzMQM3A4Lf&#10;M0/VzPphfUmR9SPzrLdZP6ErE+3+HbrCdfR0WVFX1ojGsjqU5ZbASvewtXm0fcoBy7a4vPmjITLZ&#10;OFHWCM0SIPsE89b8JpYm5jExwMCiZ6BsotgprUdNah4KIxNQFJ+Myrw8VJZXICY5EQFRlxCbEI2S&#10;4lI0sH3WF1eiNq8YRWkZyI9LRCHhUUwIlaSmoyQjmy6rVM0naKrrYGY/sNRTeRaUo54OskqeGxGF&#10;PIqizKCLyKQbST5/DrHnGHwS4tFHt7Y8M4vNZbphCszWmjrkpaagz9AFj8OBKQY7t8MFWVktowH2&#10;/j7UlhWjoYKfSYFXKVmfORS3BFI3xcH8pAdTYx4G7X6MO9wMzsMM3oNU+wyKjCOi9IclnjBOyQS4&#10;7LYsa7u0zRp0MuAaeC5NXYQVY4ck0/QSrjr23Q4KOFnv0UPwmCku+0xmvo9sCSILeUdhk2EkOgBx&#10;KWpTVsJAVpbLcJVs+CmQkAWAsuOFPHa0mO+oyGN2gkFgMMzHxWkoiLDIUJUA4+9laFTtFSa77I7T&#10;WbjZxmSCXdaDyKS7pOkKPFyMoUOErkWvR7/BQCCYscD2XZqXy5KFRa8LW7Me3NpcwN2dFewvzdDd&#10;9PAzBik+nRjUtqEwIZLgeBpPPPQT/PbffoqnHvoFQk6/hIyICxRjAUi/cBxZJ15EwSvPoer0y6h6&#10;9VlYI4LgDr6ErmdfxOCZCxh86QQeEFchLmOYX0qCvNohkidCHIfawIvklSEoo74bWp4ELckt8xAy&#10;Me50kbQOUpGNQOY7JI3XQDegV/MQZgzxZN5f4zGiAHK0AEctGLwHjvsuRDkQBnvJsFLAkRNG6oqt&#10;lF0vZXhKhsEUOHgSzCwqNY7fUbKsevi54kxkewFJ9e1jpQuUZNsVyVWvKCxBIi34pdMnEHj8ZVw6&#10;dZzu47TatC0/KRGtlXQcbYSBTAK2d0DfwkbXxGOzFrqmdrSx8TeV1aKptI6uo1HNeXQTEibCQhb5&#10;yBi5oUWrhqlaqaxLZeIuJoaWPg5NdB+GxhY+3o6+Tr1KI7W06dFZXY+GoiJkR0cjK5zKLaeIYBnE&#10;NJ3G3Ngcpt1zVLTzPC7Scayw0Y4jIigEjaU1aoJ9zrOIuYllNawxNkxbb6MLoQORydjpKQlUOwok&#10;lh7JYvES6na0NfSpYaui7EpEnD6PyDOBKMoow+TYKlXzNboMwoOuY3n5GhaXpNyg65D7ZHL8kI5j&#10;B5OeVfX+sp24ykBikSGao+3OZSsO2dNpEwbWTXpsEnLjktFK1e7meZVJapk30tY2oTQtE8WJyYSo&#10;Bi4GAg8Dwbp/AYdrW9hfWycoNhjUV7FBG74w4cHsmPvvANlemofXZkWrLHptrIOpvhK9jZVwmQzY&#10;n5vH5vQMbu8f4K1bN/AaXcudwwPc2KFL8nlxyNdf3hAHwvdfXsfO8hrd3BiWpiXYrWF7ZQNrC8uY&#10;5H3jDBKzY3R6/O6yILGppAIFiSloKC6Bpq6JnXeQQZJu0OZR8zoiIpooLgpTc+ju8tFc2QQnHcPC&#10;9AbhKgsr97Ewu6c2S5xhXXqcc3Qenahju8pIyEAzXahMwE7x3C7PbWN7TRbg0XXJHmLrh9hc3Vdj&#10;47LATCCy7FvCjiQn+Cg02CZGu9k3mrvQWd6MxqwSVKfloIjfN52uOjYuHuExEcjMzlQBdVjUs86M&#10;era7onjC4F4p4TkpTslAdUEplW6nmpyV9U3DdL/DOva/VgPaCZ4qPqecsKlKTkF5YgLy2b+y6VYy&#10;ZFddirLEsxfoSOJhpKtc8c/iYHWLEPDDSXVv1urpDLqpnsewMr+IMbusoB9CJ58rcxCyA+0448tQ&#10;rxkN5WXIio9FNsGXn8r2lJoGq8XM181gly51dWGNbsalXiMTzkoAS6Dn7xugcOxl3BCXoqEA7GBf&#10;ll0oRExKEouFcaWX0JDf2UVhbNKxPzPWyeJiO99HLvEgIJA5CEmZVWmzdAFWnoOjvaxGKdBcdB+M&#10;hXxMDY3LnC3j0CDBOETYydCXzK9YWe47D3G7ThY330syCSccE6qtjfMoiy1n6MC9Hh8mZZsfuhpx&#10;MYMynM86s+i76NqMFKoa1f6L0lPoVHopchsJJRNu725SjOkx3t8N33AvlhzDcHe3wdFLUdxYjUJZ&#10;1xFwCq8+/gge++VP8VvC46lHHsRzv3kIJ558BIFPPIyEXz+Mgn/5Oar/+0/Q9IOfoel/+z76/+uP&#10;4fxff4LR/+Vf4Piff4ix/+kHeEAmdmTvFgny4jrktuxgq3axlbE2VqZMUMtcg5mV6rC7MEr6O1hG&#10;R2nTbDZYLLTCDN4yeS4BXTKujlJ2JftKtvSWiSDZeZKfwfdXroLQuD+MJSBR1+4gLOR7CMhkmMvE&#10;zxPHI0NSkhosQ2BH8ySS8XV/qKsXXXpWJq3r3xcxirvhcwxsDJXs6AkREQg5cwYhp06SsicQeuYk&#10;YoIC2SDj0FBagi46gB5NJ+28AKNV/W2kJdbLdRQqa1FbVIa64nI6j0ZoaulOWnQqUPRSsUjqrrGV&#10;qk/28yopR3FGJjJiY5HMzyxJz4C+rhGDbKxddCpmwsOi7UR1Tj6youKQeCkEqeFy3YZCqgJR5ZOY&#10;cc1iyjGtip+3fS5ZKDbJhmNV10Q5Q+ckW0lL4JghZNxDk2yEPtpWql2qWRkymfFv0BlsEB5LtLlO&#10;NNUa0dlhRXNdH9XYMEXAKDvQMLJj06hCTqMwoxTmbifdx2UFj8XlGwTIDR4JDsJjbv6K2pVX0oJl&#10;47/5mV0CQiaDCY8VGdbah6S27m3fYIA7UJOHsjI+hQo4Pjic9VeigvW0e1LVU3WBbEyZjubSClgN&#10;PVgYn8SsZwILXnYcBpSrW1u4vrPL4zaD/QYub24xSM7j7uE+3rx+Fa9dvYw9OohZuomOylIY6qvQ&#10;U10OS0MVbLo2LLuo0KlwN6anCYhFbC7OKcexRRCt+P2qLM/MqcC1MjuvFhUKSHbXNrDDcri9i8O9&#10;fVy/cgW3r97C69fu4u7V27glcyYbe5hkHxD3WZaVT8eRSddQpFaDT4364CFIJiUY0HlV0k2kRsQh&#10;PyWbv7mSHb9Pnc/pyWU1V7TAMthjZZtqo9KvQm5GPoOSC8t0GlOeZThtU5jg82WDx81l2Un4ADsb&#10;dDLeecyNT2Pa6YPTYqdTYvDtHcH4kBtzhMrS5ALdqx8O4xC66xhkimro9EpQmppNmCchLSKGrqMU&#10;oz3D6KpqIQiyUJOcjprENFTRJZYR+M10waZmHYbp+mVMXi5jIBO+stGoTPbKYlmzxAXZxbekTO0E&#10;0FFGZ0KHXUWYlMgWI5eCkXL2PJLOyTYZkYRpJR2ZD79/4w28/cabbD9ynRkL2uvrKNKa1DVJGsoq&#10;MOX2MGYMY3BwiEHZzrq0qYn2DAIkJTIUOYnxKExLoUspxrBJMuPG6fa8cNlGCRA7YwO/K+OEDFvd&#10;35lCjpKeb9To6Tja2ScaIRmoGrZHo7YLZgpQybzqZayRORq17xQdi6z4lu3aJSbZRTQ7ZML8aDsS&#10;EcNHQ+tHQ+wS2yR5SFauyxCYTOD3dnbBJLDkZ8tWJA6KbBEAbroN2UDSK8Bw+9Tu074xv0o2WGZ7&#10;XF9exZoM0U7NquHVSecEJhhLLV16DNJNTLlc0DU3Q9NQjwHCRODrGCD0LCZY+XdfRzP8divm3QNY&#10;HNZjyVKDLXcXjNWFqEiJpNsMxqXjL+Dlpx7H0489jKcefRCPP0iQ/NtP8MrP/wXx3/shWv5fP0LP&#10;//wDdP2Xf4b5u/8Ez3e/j4Xv/Agr//gvWP3Ov2D9H3+MB+wKHAzoPGH9JL9cO2OABDWxAjupuGSe&#10;QSasxUGMSuWx2KkWrMN0EP0M4N20+LLBl4wP0m7JStKjhYKSI017R4snLkTgIYFdBXkFrSMnohbZ&#10;UCnIMJXKl6bzEDDIliddXQbIvlnigGQYTV4vEJHxSnEaynHI2CXt5qAMjfF3yHbxOiraKoIjNSYa&#10;oefOEhqnEH76NCLOnkEiFVJuQhIqcvPRXlePrtYOGOhQJN9fgCEb7slWCW3VtYSGgKMCjeW16Kht&#10;VkHC0NpFO204yv7pYGNkI5RMkvz0VGQnJyA1OoIqKRXtDDDdfF9Z2aurbkQP37u9sgr57FxJwaFI&#10;D4tCHQPMAMEhE+deuRiVzU9nMQX/6CyDwwxkx98+LQHZYuTvGkEj3ys0IgzZaekYZeCYtHn5fB9t&#10;PYOpdw2zhIak806MLcBOsPTSzTRXa1FRRChqHayXUZVd5XDwuTMHVFxmFGWW0ykMoLXJrHbiXZAd&#10;epduKojMLVyBf3ofXt82fD7ZiVfSVQ+U81iYlzUMe1hc3MfSolxbY0ktjqqnSytIzWLArFCBxzNs&#10;QyaVr6ahEVUEZXlGNh1YG2x0m7uL6wTELq7t0B3sHeLa7g4WfBO4ssVAvrKMlWk/thYWsL+6wqDv&#10;w+b8LDbmZgjPSSx4xjBhsaAmk24gJw0tWanQFOVRGedg2mrG3rwfl1cWcW1jBVc21/j+O3jjxnW8&#10;c+cO3rx1C7d5+yZhdPPqVdwiKO5cvoq7167j7g06lps3cVcVyfaSSfs7auL9tVsEya03eN9ruLpz&#10;RU1Qy1b/DWU1KGAQlos0dRDyerUgdRTOfgccZrrw7iFo6zroSgic5GxU5jM4U3z0s/22ltegkiAq&#10;SsulgtTT2S3TxV2h26ALnN+Dnw7T4/DDR0Ex6yEAZ9awMrWIaZeX9bGuhMScZ5bgnSbYJlRZJEDW&#10;Z9cIUAoKihCnZZQCxQwD3VBbdgmKwhNQl1kAnQyZxaSgOi4FjUkZaEjKRB2P2sIKjGhMcNLN2Pjd&#10;hwgNyRTq77IcFZlEliEVnsMR9k0ZwuuniOtjoDTUN6K5sAB1GWmoS0lFJc99oexZJftPBQchJTwE&#10;9SVFcA0N0knyvOzvUuXzPRlHGqqqUJybC317O2FgpQNxqpRaj03WN/SirbkRjdWV6KcKbyCsynLo&#10;gLKzlNsXl9LF1xl1egrdXsaeI9Gqtlei2DTz+0tKq7iLHhaZhDayD2vpSo4yM3UKHkdF1liYYdbJ&#10;rslU/Ca6Llk4TUEtQ1niOmRdiIhUtT6FtyV+SZElBWoLJakTvodM3ssuw7KQT5IbpMgQt9Snc8Ch&#10;hIZsNqkAMj5DaGzgYHuHDngBc74pjFnZz93jKv18ZWoGhrZW+MfHsLm0zPbSDgfj8OLsIkWkHX16&#10;Hd+/BcsUYiuTbszbTVh3t+MPaxZcH6/BO2uD2PWOoDKdTi5WtsA/j7DzJ/HCE7/Bk4/8Ek89/Es8&#10;89DP8Mq//RRJ3/sRNP+P72PgP30f5v/4PQx95wfwffdfsPwf/xVr3/lXrH6X5Ts/oQNR8xyEBgnW&#10;RyfRzQoTi9cpFUpwyIlwOuViUXQddreaw+g1sTFS3ff2yDqPQTWEJY8drcY8yo8+AshRGq84myN4&#10;HG3rruBBGydORIoCCq2iDGHJ1u5SZGMymYSX9SUq64tFsrDUzrsyTEWwqOuEDPEEMkjJ9+8kOIrz&#10;8hAfFoJLp06oYapLp15F2JnTiL8UxE6ejEaqXhl60FOFyIR4J4N8lwCESkRb34LGskp28AKU5+Wj&#10;js+VTdzkcXmuUeZ0CA0TFUsng2BJdi7SY2KQxKCeFBtFVVOJUtlgkpbeye89au5HDz9H1nZI4EwO&#10;C0dWbByaqbJk0nLKOg6v1YPx4Qk1l+Gh4hSQuPvdMLWZCBy6lo5uBYoZBgMNG2NIDJ0NFb3P4cXC&#10;xCIWvaJSCATvKrwEyajVS/U0zIDdhdZaLZoq2vhbGnlenQT8Emb9VzC/IHC4xmC1SzVmQXO9kZ2T&#10;QDY41HU/ZuauYNq/j0nvtoKHXDBqcZHuhEdZ0yBZRWqzQVn/MLOhtlYozS1G8NmLKEjPZtAcYABw&#10;YmzUDQs7dFKwXMAnEiWpmehuaaPL8vB3urHom8X6/DI2FmRSfAnLdAYSTCaddpWbvkPXcG17Cze2&#10;t3F5bRUHK0u4Trjc2d8jWOYwRgHTUVGOxrwM1KbEMyAWwjNoYp2w87DsLM3i1taKsvS393cURK7t&#10;buPmwb5K65VUYLXg8No1BZEbh4eq3Lp65QgeCiDX8bpKG76h1pS8duc1guR1vH7zDQLpDbx+9S4O&#10;VvcwQ5XYyw5dX1Csfmd+QqpyHUNU+bKBps85zTLDdqOlgk5DbFAwYs6dR254pFqHUJtfzKDqwBwB&#10;IpPlsnvx1uplbMvaGv69xPM7afdhbMgFNxWslcJpe5GgXdomVNcJWLoagmSCDkgubOajA1nwLvH+&#10;VWzMbqgMshn7JGwdvRhpZt+taUFZVDJKgmNQGBjKEoaSkBg0pucSHgbC2Q6nmcpbsoJ6ZEEaVT2L&#10;XFVS5hZE3cv1KGSoyE5RaGcfHhVxKIksDOSdNTVoKShCY0EhGgiU6qxMFMbGIDP4ElLPX0D8iVPI&#10;DA1FcVoqmtlvNpZXcOf6bezt7FPlO6HT6tDW2ISW6hqCIpfK28Cg3Yfuri6sLlEkub0UuRRxdPQy&#10;alAhl5xITEQK3X9ZQZ7aw889SmE2Tqi6JtRcgkknGxGyD99zGt1aAwyMc10UybJBYTfdQo8awuLj&#10;ki3KMqjgQaBQmFr422RLEHE0srPF0dq0QcavEeU+1KiKOBLGMVkN3sP375L1cC1aNXQ7xLhl4N8y&#10;zG2iExqiQxlgn5a1G7LxoVwv5coenfzqIp/fS5fST8gMYH1xETfZLtfpqFemvTjcXGW/2EETgdst&#10;l9iw2Qkpug+zEeNWC/aX/Hj7cAmvzRlxzVmAj9e0eHuhDX+8O8P7l1GXFYuUi6cRe+Ekgk68iGd/&#10;97ACyOMP/hyP/+Jf8TIBEv2jf0HL//tHBMgP0fed72PoH78PH53HGsGx/p2fEh4EyT8SIDJOZ+m1&#10;UPF3oUMyjTSdaqhK7NoorbrdJiCggqG6l4s7yXCRrLOQsT4HLeOonSqLR7XuQ6ChICKvcfK+o3kP&#10;mZy/P0SmNiBTxGaF8qhcCBthjyz0M/SoS+v2ExZqfoRQkTUiMrwl6zlkGMtK4Ml7y/YGIzwODgyz&#10;sXWivLAIcWFhuHjyBCvlVTVBLsNVMZIZkpyk7HEHVbC2qQU6BjEBg0BAp+Y6mlFfWqqGn0qystFQ&#10;Wga5gpvsNWWUybc2zb1jB7Rs1DVFxciKT0AcO0NOfCIbeB7VUzWsPNmyqCo5MkrNpbTxvpy4OJV3&#10;nhUbT+VVjoGubnZwO5W5m87DjbEBHq1s5LZJ3h6FudWAjvImGBt0cPe5MD82R0cyh9ERP/RUO9GE&#10;oMxDrUyvUQEzaEwu0c7OwU1wDJtsMEo2T7WGSpgioFFWrur5W7qpZGXOQuY4rqgrCU7PHmJ5+Tbt&#10;+CLqq9hZm4xo4fOHhwixyS1My0Wj5g4JjqPrUywRIMsLh0fZQ4TGLAOWTCA2V9QjOz5ZpYbKBpSj&#10;bBejtPaSdFBVVISUKDotukEnnaNvdEzB4iqDhKwMv75/mQGcCv/6DRyurTNITmFncZmB5Cp+//od&#10;vHP3tsqmurW3izs7O3hN1nasrmLRM46ZcRfuXLlGIOyjNi8TuaGBaMpNx9t3b+CTTz/CzRtXsDLn&#10;g6NHh/E+I/YXp3FrdwNXt2XOY5EKfU5lcd3Y2ycMbtJhEA4CDAEKy+3r11QRJ/K6uJbb/C63btK9&#10;3FQO5bWbdwgVlut3cYcQub5/TW3RsTAp+3j1oYWutSApDXnxKajIKUJbbQvP07Ta6HCGgb6GbuzC&#10;008j6qWXkXGJrlgu3FRZq1I8ZbHiLF3EAs/v6hyD/+I2tpf3sbW8i2U6PQ9FmaxD8jkmMOv2Y3Fi&#10;Xg1brdCNrE3TrREcS95lzPtkjmxODXctTMxSmVLVEmRjBjpTuqG66DTUhCejguAoDAxBxtlApJ4L&#10;RElMIrSltRikC7EREg7JEjINE1pDdB6DdAVHq5zlWiIq/ZTfWSaFZYGijeffNihQoXMhaGSNlFFc&#10;PoO8pqaabitTpfumB19EhuyQezEASaHBKEhOhq6hAV63G3sydMn2MTNBF02Q1BUXo4kOozw3Cx1N&#10;9RRL03TdU3BaRxj8O9Q6B1kEKvvZ5VG8VeXJ/FMqyvPzVFqvSW+Ah21vgkUysPoZ+Hslc5MOw8x4&#10;ZmLsk2I20OkbuwkIWfthgoHfu6OhmWK5U02sy+S9pPea+JhsxirZnzK8LqMekp4su3PIbuB9dN7K&#10;oal03AGK0w4K0xroGW9k4bGFoJJhJytd1XCvmTAToBnhsNp4jhfgGeqBvq6EojOR/bea31OrEkGu&#10;bbLtUhRtL8xia2Ya/by/raYSS/4JrPo9OFz1U9Cs4d3ry/j89gzeW9XisiMdf5hvxrurOnzxxgy+&#10;+sMVWDW1BMgZhMoVCZ9/HC8++Sie+fWv8LsHf4Hf/eKneOWXv8ClH/8YVf/bj2H5Tz/C4He+h5H/&#10;8M+Y+ocfYoXgWP+Hn2L9H3+KTR4f0Hdq0dHWBrmqoKyhGGGwV+N8LGIBJe1WLtQk6bg9JLAAQQAh&#10;bsNxDy52Frkt0BGQSFHDVveKTYK9ZCSwyF7/VgJCUuPE6gkU5CJRYjOV3ZThKB5lQkwyIUziSDqP&#10;Vos7ZOzR4VGfb6XzMPKkV9IOJ0SGqqvuBR4/hosnXkEob8cEBiInJZGWtwK6VroIAqBdVshL7jkt&#10;q4Yg0dQ3qB1F89JSkEslVFlYiPb6JuU4ZJ9+Ay2uoV2cB+uI1rwiL1ddJjNBhpGSEtFEGy0X4Olq&#10;6aCSMGGEKkDDThBx7qy6PGYKHUdubCJaCI5BXS/GqBw9VEKSo+8acKmhq8kh/qY+u1ob0VhaDW1t&#10;O0Z7HZh1zWLGOQtX/zjsvU44h6k+aXFL6JAkSUCu8SCT7ONDfJzg6NdaYGiko6ppIzx4Phskzc9G&#10;sPgw4ZjF0uyemlSfnmbx72JmhjBYvEY4XIVeO4ya0lY6KJnrMqvMrWX12BVCh2Ve1n5I6i7h49+k&#10;8rKitrwKSeFRKEjMICwNKuXRxbYj1yWvLS5XOwjLkFU/O4uPbWlphm7i4CreuHuXRYaEbuEtBuHr&#10;O7Tm/mmszczixu4e3qTKf/M2gznBIZPdV9ZXCJBt3KLq8g6w87O9bhEAH7z3Dr747I8M8jfQUlsF&#10;Ww87P5Xv3tYWPvz4I3z66af40xef44COZW7MhQWPC7NjDna0CVzZWFJuZs0/hSWPh0HXT6htqaGt&#10;t+7D4s5tvHb7Bm5fu46bV64SGNf53VjoRAQ4ApdbfOzWtRu4ceU6bly+wd93HVf3rqkLYM0RJB62&#10;+x6KkMqcYqRHJVBEJKrbA1SvNRQdCVTiaYFBqEhNR9zFS0iWS8Wm56hFq5L95bWPY9rl43meVlca&#10;XJvbouvYxs7CJoOMEz77BKYIEe/IOAXIOIWGF4vjs1hl21iZWmFgWSLQ5vm7/er5kuXm6bXCUFKL&#10;xsRMaNMFIsmoiYxniUU1S2lwOFKPU52+eJwwuYiKlAwYGtpg7aKolLUJFHsyITxEBzLMIgHSRtUt&#10;E8QSNMWRjLCvSnKB3CdDXDKMI+m1VgZgEWMV+fnIToxHdkwUMiJCkR0l1ycPQXpoEDIig1Gcnoj2&#10;qnJ+hpFCYRzrcxRIw1a01tehsqCAIMmj62jB9Bhd7NQUhixmjAwwjsgeT4xjFtl1lkK4g/27LDeH&#10;n5WAwpQUtNHNdBJkw5Z+zExOY3ladjV28/WD91J8GYfoOAa6e/gb+whJOg06lo7GZmhaWuhQ6FLo&#10;VGSFuolOTEAiIOrrkcwugkTSiFkf6uJ1rBsBiKTmjtF9WGVdCs+pjHQ0l1eq+QsTha9rQDY4JLDY&#10;Twb5Ptt0H24CxDfcg7bSHEKslt91jALlEK8dXuX70HH0dmPEYOB5H2R7HqMIWsZbNzbx7u0tvHtr&#10;De/fmMcn1314f9OIA2si3vCU4s3ZZnx42YZv3j/AjdVxVKZGIfrMMXU9kGPP/BbHnv4tTjz3BJ6g&#10;+3ieIDn1s5+i9P/8V5j/yw/Q/59+gCFCZOwff4AFNYT1U5af0YH8DA90sqJ7+cVHhm33gMBCAIjD&#10;kC3VZcsRSYUV5yDZBgoU98u9YSs1YS4ZXFKUE3GqhYJHO1XyecN0M3zMwSKblFnYoORkyU64Mrch&#10;zkQm82WLAtnOWbKwZDNEScsd6Bvi+94DFN9b0uR0DOhlBfkERzhCz59B8JkTBMhJBZHooAtUIUdD&#10;VbqWdujpBDQ8dtBxdBAgWpmLqGtGdWEJcpKSqJyTqFQK0NrQBD3fV09g6Nq0Cjh6Oo7W2np1GdC0&#10;mBikREYgMuA88lKTqSjr1HyJXFtCS2fTRstelJGOKILr4qvHEHX+PBqLKzDcZYGL6szVx/qzOOCU&#10;1D2WMUm7lFXnzVo0ltSgvbqZCm9QrfmYGp0hGCbYWQU0Y5ikavXSZfgmFtGpMVINWTE+MglbL8Gh&#10;6UVvM0FXRydV3U6V186ATpdjn1QpozPeNUy4qDz92wogczOymE3WdVxVTsTr3eT5nmZ9NtCJyBYn&#10;Otb3FJ9zFXN8XOY8JGtI5lfcdh/rro0QjUNqTDzrpkXt/trfPaiyWJqrapEYHoGUiAiUZuVAx7qR&#10;/Xem7aN0GGu4e/WaCs5vvibrOa6qy83KltKHG5u4e+0K3r4j4LiC/dUlbM9N4+raIm5sLjPA+zBp&#10;HYTXNozrezv485df4P0PPsCdO3dxeHjA4y1885ev8fmnn+ON19/EW2+9jTffeJPlLbz37vv485++&#10;wgfv/wGv3WBwX1rA1Mgw/NZh7M/O4sriIj/Lz2DiwersFL/LGl6nA3r77i28/fptBRTlTG5c5Xe+&#10;jNv8Df/eodwmQG7yvhvs3Nf2r+DmZQLn8Ia6KNbhxiH2lnfoBmRIwsH20oHS9CzEEByx588h7NVX&#10;kMs2VZmaqdbBOBjgJU3c1NTJ4FGlhIe2ukHBZGJoFBN2D/zuKdbHEpzsK36CYVUWME7OYYa3ZVhz&#10;wjpOqHgJzRnM030IQFboRBbcPjiNFnSX1UGTVQRNZiE60nLQLLsbRMejLioO9Tw2sNQSJBUhEcg4&#10;cwExx04g7JXjSL4YSugVsL1SLHUxUDI2qOEXFtmvSYa6rHQqkuYqu9jKHIBcr0KuFS57OsntQRlB&#10;6JUAKxPnzahivytOS0NRchJKWIoSY1EQL9f4oPgKCUBq+CXkJ8XRWRSgu6MdYyM2/v4xDPf0sC7l&#10;olc17M9NFEoGGLVtqC8rhaOPgdssW6jrKUoZZ3q60Sp9MyWN75WA3NREtdOGprkJdj533ME+aXPQ&#10;NVGw0j2M0DlZ6ETEjUiMsgoc6SzkQk5mGSHpNKhFmdoWDeOQgESeJ3MmBAnrRK7RL2vHLDzKtiNO&#10;imV3/wj7u519Wnb3ZiygQ5Nr1YzQfQwTBLYeE+E/RuCYsL40jwO2+TcPN7E/76NbaaJb0cFjd1JI&#10;HcJPaEyNWLA6Jam6btzZm8db15bwzo1VvHN9BX+4Ooe3tkfx+00r3l834HAoGjesyQRIPd7fH8ZX&#10;b63js9c3oSnPRFzACUSefxUBJ17AqRefwqnnn8TTD/1clZO/+DlK/+mn6P0v/wzLd7+HgX/8Plz/&#10;8D3Mf/fHdB8yjPUzlp/jAZn4ltWU98Eg8w2yAaEs/JMFgwIEUf1OtWT/aHhK5juO5jzuDVXdg4fK&#10;suKJkF0qZdhKYCTbMcv1AWyDdBzK/h3lYasLPBFSKuuKRVLlxGUcbT8iGVdW2MUJuSZgc0h63BCD&#10;u0YF87iQIIScO4WQs6cRfPoUgk6yIgIDkJ2ciPrycjUxLms4ulp16mTL+g0ZqhI7WplfjOyEFGTF&#10;ERw5+eiobVTPkws2yRYnAhEdVUxrXS0/KxspVElxoVRHsdHq0r6F6RkqTbeX4JUN6HoIJ1l5mxYd&#10;hQvHXsG5F1/ge8dTCXVitM/GwEGHRtUnaZdOQmRskCCh9Tc2dKA6twS1hRVUJr2YHJmgopxiYxuH&#10;QxxHn0tdBGhK9l5yTWOSbmPMPQO9TOx1yjbxVEdNOnTRsRjq+PvoOnpajHx/D5b9DMwywT27gwn3&#10;IryeJczPyDUsZC2CbKu+D8/4OhyjC3A45jE9tQOdph+lBbV0IZLi2I9p7xb8UzIhPwsnYaVhUMtN&#10;zkZabALqS6rZ2IexRJXrYqdora5VeyIlhoYjNihILZaUi/EEvXoC4cdPIDM0GLVZabAbu7C3uIDb&#10;B3u4vLWJw61d3CFI3qTSf/PmNd63htXpSezOT+Hqkh9bVFcypzFP93Dr6mX86Y+f48vPP8cNuo6D&#10;g8t448238MVXX0L+fcvy13vlqz//BR98+DGuMbjvs9O9/e4f8NFnn+CTTz7C11/8EXeuXMaG3491&#10;rxcLLie2ZFx5ZRb7i35s+j3smD66lDUFs7fv3sbvX7+LNwmU1/k9ZSX87atX1Zi0zJvIQsf75Tq/&#10;09W9y7iye8hyGbcOb+Luldu4eXAL1/au8/degZWqND8+BYXxCYg/fxYpFByRx0+hu74Vuwvr8LKv&#10;jbPPSTqzh8GmuaQSTUUlaCxk0K+pRx/VtQSe2qJSPs+p5jZkjmNlZgULMmTlmYVfBIdVVhl7CJNJ&#10;OtlJTBNA1hYdWjMpllJyoeOxIzUbTfGpaIihU6c7EohUhUWhOjz6746kIiIG6ecuIOqVYwh67gWE&#10;vnpSZXHJcKyksQtMjq7kOcQAbIXsUSXDOOr63YwfA+JApPBvdW0KGfqShBmZB6UwlUwn2bK/q6mZ&#10;gqOOgT4RObERrCPJFJJLFIcSKMHIjAzlfXGoyZOtb2rpuDswbNSjV6tBe201KnKykM6+2lRRTmgY&#10;MTI0gG69Dj1dsi+XXaXNdvB1rdWVqCjIUyApSE+iG8pCW101g38XQWQi+GQTRToCOgpTF/sa46Bk&#10;Zcmmhf0qq4rAoOvo5nlQ6cAyJ6o38LkyDGVSjqWno1MN3clw1TBf62B9SL+XjTqdjI3jjIdjVhsF&#10;IF1MOx07v4+zn2LaaCRA2D8u72HNO4ZpB8Fs7ICtW97HwDa5imvrC7ixNYsPXtvFm1eWcGPdg71Z&#10;iqF5O+5ue/HWLp1oTz42hgrxhr8W16zRuD4Uj7fnG/DBwRA+u7OAb967DI+lHSmh5yl4T+HS2WM4&#10;9cKTeOLBn+KpB3+GZx7+JU798pfII0CM/7fvEyA/wCDL6D/8M2a/82M6j3/FCotyIHIVQBlikklq&#10;cRz3wSFpawIJ2SpAUtZk+EiA8fdMLIECG7rMQ6jjPXgcrSk5gsfRXIWdDUkmnVjBrHhZW6JWZ7JC&#10;1ZoQFnE30vAkHU7gI1uheMZ9qljpjLQdGhTl5KpAHnnuLMLlymgESNApguMiwUEnIdkZuvY2ugcq&#10;8VYNTy5VAl2HvqWDSqWJDaUIaXGJBEECKvOK1G6hKvuqWYOuFroOOgEN1XITG1kBG2MygZAQFkrn&#10;Ea2GrtoIFENru3Ib9UVF6KQDaSiqQH5iCuKC2cDj41VpKClV6bxDxj4CxE54jKhMHCdhYqNSM9AB&#10;1RbIBn4V6G03KCfikf2I+l20snY4LW5MDE8SJpJh5aECkSwsHc+LBXqquLKqaioqfvd6DYws3fVa&#10;mFuNBI8Di94l2v0drBAc4j7mpjcw6ZnHzNQalhf2ed82gbIM2cpdFheK+/BP72HKt8vzOw1tmwlN&#10;laLkmqjiZPsGF5ViO3JSsvjb0tjJNVRkNixOrxNuk+isakQF3ZjscBp94QIiWQIJjOPPPIdXnnga&#10;xx5/Eid+9zucfOw3OP7IQzj7u8eQFHAWxrpKButZvHf3Dt5/4w7uHPI7T3molMdxbWMZV1cXMGZh&#10;EDBocH2blvztN/DxRx/hvfc/wM7uLvYZvD/8+GN8+803+Ntfv8Vf//pXfPO3b/GXv/4FX//1G3z9&#10;t2/wDZHyl2//gk8//xTv/uEPeOO11/Haa6/hzTffwJtvvYk/8v6P6EreuHmdgZt1wQ480ddDaHnU&#10;50sG1z47s8yZ3L1+Ge+8dgd/4GvfJkzekCE2mVgXJ3L1Ot3HFbXB483LktF1TTmRw6097G/u4XD7&#10;AFd3r+D6/g1C5Ca8FAqd1S1oLq5EHxWstqIeeXRz2VExDI4FkG3pTe0tsFNszbrovNiPNmYWVVJG&#10;F9txPZ9TQtV+6fhJtsEmTNLdi9tY9i+r3YnlKAsLlycWsCBp3ma2Oz0DYwP7RgHFFdudPq8EmvQ8&#10;tCVlolEysCimGkUY3HMfNeExqAyPQkV4JMopCkrDwlEcRmdwKURtMhr6yqu4+PIxxAYE8rtkQt/Q&#10;Arn0qlwCQV0JT8ShDFMPMhYQgrIATmV38igrx/tkHoUgkaIWyPFoYQCWPqn6ZUsrJL2+PCOVziQB&#10;xUnxKJZ1JrGxyJI1U9GRyIkJp3OR/sa+XFuD1nK5iFgO3UohWmoqGQOo3AkSfWuLGpIaszvYlhvg&#10;oMNwj4yiq61DgaepshRFmanIFXCxLVcUFNJNa9BPgJgZ0I069j3CQi48JxlcAhDZefsIMIyVMppC&#10;4PTxcTW5LslFfL4MScn2RyMmC2MAXZds82S2YLR/mN+BkO02q9RbWXuWR+E7YjZhb3WV7eomDjc3&#10;YDXoYe3R8rU6nk8HHfw8Xruyhd/f3MUfbu3ScWzj3Ztb+FCGra6t4LVtP64uj2LXZ4Kh+BLs9eE4&#10;GCnA1eFY3BiMx5vTVfh4vx+f3fAD7+5id2oYeXHBSI0KQtiFVxFIF/Lcr3+JJ375Uzz9q1/i1Yce&#10;QuoPfgbt//ovsPynH6osrJH/y3/H9Hd+hLXvyhAWiwDEbJLFeayYnl7IxogS9F1O2Z5YgOFU4Bgd&#10;kd0m/4fjUPBgUa7jnvOwDtnU3/IcGdaS9RiyiK9LyCy7RbKSZW2JOA25tKMswpGhqvur0WVxzoTH&#10;j8lJuVLZJB8f/rvjSAoPZ3A6T1XLIEWASFZV7KWLavhJ7KmBnU7X1k6V3IoOqhnZcbeTDae9oRYl&#10;AoOoKLVRYlluAdrZCbuonGSoSkv3oGmRYa0WtfI1Lz0TyXExiI4IJUAiUZrJDlZeRgDVo622Hga6&#10;k3YCJiM6gvSW7Z+pkAiQxnLCoFMPXVObyo6pLSxjIKDyIThGzfy9pmH0EFSySWBtXiEMze3KnXiG&#10;PRi1sC5MNnY+WZXqZoDxwaeysbxwD7r42W3ISklHJDt4TEYGIhNjUM736G3SY1jXB+/gGJYnl7A5&#10;v411FllDINtgLM/vYHVlF1OT85inU/B7FmCnO7ENeOAdW1Fbi8/N0xJP77PeN3ke/ezs42ir6UA+&#10;FWptqVz+sogWNwgJoZEqDdFDoA0ZBwnBTrWPV2JgEIJefBGnn3oKx1nOvPAiLp0+i4CTZ3Hsqefw&#10;9MO/xkuP/Q5nnn4GZ598Cqd/82scYwM9+cgvkBlygd/dhEM6jTWvC3t0HTc2VrA55aWdt2PV78P1&#10;nU18/uF7eJ3B+9at23Qet/B7wuDrb/6iAPH1X/+Mr7/9E/787df4M2//+a+8/bc/4U8sX/+Nj7EQ&#10;J/j2b3/BH+le3n3n97h6cICVuTk1x/Huu+/g008/xtdffonX6Vb8Dhum7cNYHKMr8XtxbXmRam8N&#10;l/m9bh3s4w1J6b1zU0Hkrdfu0o3cwt2bMhwnELlMB3KoXIgMZ92+cgNX969hlxDZWdvE7uqmuu7I&#10;5LALtbkiQBrU5XYXJqYpGkZgae9CS3EVajOzUc6AUpQQx79L0NehpaCws01QWFB4yWLGspxshAWc&#10;V8KpuaRMpUXLQsdp9xQdyByWvAtqIn15fBGeXhvMBI1GJvKzCqHNLyVEytCZXYjWpAy0JKajOUFc&#10;SIJyIY33hrMqIqNQFhmB0vAwFBEgBTLfRXdSEB6BPN6XejEI0afOIPTYcUSfO6cWzDZXVMLEfjBM&#10;wSiK3coiq8NltEHSWyUFXxJiVBo+g68odrmOt0GjQ3Nto1rwNzE6qTZfdDL2qKv0temgE6iwjzaX&#10;l6M8M0MBpTA+CrmESEZUGNKjwpEbH4OS1CRU5WSirigf5TnpqMzNVH9X5GRA01CDppoK2K3DGHOO&#10;qaEqTWM9YdDGvqtRIEkIC0aaAIpCsCA9FXXlxWjh68TJWOhOZGRCsjBlPYksku3SGtX2TjIpL8lI&#10;chXGEQpoGa4zSRaXwUxBt4L1mXnItWoGurpgZby1dBrUvlQ32eau7OxgY3Eeu+urmJvwwev28L5d&#10;rPl82Jzz0b2u4507h3j3NTppAuP162t4/coa3cca3r66hreureLd25t498Ya/nB1EX84nMa0uQrm&#10;8gj4dSlY1ARgWxeCW84CfLpnxieXx/DO1igWrB1oyEvg7w1ERMBxhJ47RtH3CB3Iz+lAHsKLjzyM&#10;6J/8HE3/9cew/E8/OgLIf/gnTH3nh0cZWPcBIotuhniiHTxhsqOkuA1xGDKkJUNbsmjmaHhLFgXK&#10;pPi9uQ5xGWKLWdR8B+87miwfQY+hG50M0AYZH1SXumVjkuwpvkbtXy/zIPxcAYhcgGVUGs04wTHu&#10;xdCQFa2NTbSYqUikA4gPClSXoZRV46GnZXJcLrWYQRDUEQIyx6EhBFoJC9lpt5lHNrSqWhRnZSEp&#10;KlKtBSmTOY66BrWXVWcrwUG3IWOYHZJ9xeBfzEYpu4imRMcwWKfQhdSrK6p1Nh3Nb8g1DWTyTWVf&#10;8XlJIcFssAlor6mjsqC9ZeeQLZQlw0OuD11XxI5EdzFMiy7DXDU5hWgoKFMTqqO9Q2rnWUcvf3sP&#10;66TbBhfdh6TyypoOr5XOi2BxU/3b+BzJF5cdVKOSEnGSneVE2EVEx8TSFZWi32BRKZaSHTPcMwxz&#10;Vx+VXB/Vk3yXQZXy3EbHU19BkDJ4yKrobjoat91PN7KPaf8eJiY24PGsEPI2WIzDaK1sQczFMEQH&#10;XVTDUk1l1bTkeirgEeiqWlDL90kMuIRAwuLUE0+yoT2Kl379GF7+7eN49ZmnERkYiMKMLMQGR+Dk&#10;c6/g+ceewMknnsKFZ57BpWefwcUnCJRHHsSrv/gJAn73K9Snx2LXa8fGOIPk8AB2lpbUQrM/fvIR&#10;PnjrdWzRCeyxk73x1u/x5Z//TGz8leAQYBAWAhABx7cCkj/TcRz9LeUv9wsB8/XfvsZX3/wJX375&#10;R3z5+Wf4+L336CbexJuv05EQBu/8/m188P57+PKzj/HJe+8oVyIb0S27nRjr7cSsYwA36EQEItcP&#10;9giHy+zI1/Emofbm7btHa0QIFxnaEpCo7eb3Dvn8a7hxQOdBkBys78LFtm9kO8yjmBnQd2HRP4PV&#10;2SW1weT6zBrm3X54JMiyXVYkUhHT2WaHhKAkIQEdFdWwU63Pun2wDw8jNS0ZeQRJR009Wul4KzJz&#10;0FBcBkNdM9zSxnoZKClcRtgOe0opsgoqoMsrR1tmPlrSstHK0kZn2ZqYwUKIxCehJT5RgaSGEKmM&#10;jEFZBEWUpNoSHvmERz6FhGzrLiWPIMlhyQih2Lp4EbFnzyH6/HmkRtAZpKehiU5Z1LgsRpYr78ma&#10;CXVFURNBwn4hyl1SadsIh8bqWip6M8YkDtB1jbm88PB3esen4Z+YxRSF5ZRcG8QxzmCvQ12hrCdK&#10;RzEFZBGhkRMXjexouUa6bM9+CbkUf3kxkSiKj0ZJUhxKUujw4uigEqJQXZKHjuZ6ugUZduqk6GyE&#10;ni7AzNt1ZXRm9U3oZPyR7V+yEuOQlhCJghy5rEUxakqK2T+q1TIADd24hkJQVrHLxHm/DM8xDozw&#10;/AlAZe5VJtc3lyTrb5li0Ax3fw/GhwYwbrVjzr+AWzduY21xCVNjbhYnfC4Gdgqom4e7ePP6IcFx&#10;Gb+/S3Dc3sfbt3boPjbxxtWVI3iwvHV5EVeWnNiZHsDBzBD2pvpwa8mOQ18//JZq7LuaMdMehomK&#10;V+FvDsaaKQXTmnhMdqRgvJMipjwdBck8f5EByoGcfO5JPPPog3j6kYfw3KMP4eKDv0TNf/tX5UBk&#10;CGvkH7+PiX/4l6NMLBnCIkQecNmpgu+B4wgYDOj2o8lyueqX3CdZVpKddX++QqXjssjEk4BEpeny&#10;tmyP3s1GY6QKEUtnHaQC4eMydyJFgCHDVLKaXTK93JKfzcbick5giIqghR0nk+CIDA4iFc8TFgF0&#10;HmcRfPoEoi5eUJPXAg5Z0W0kOLStrQoeGgb39sZGtRCpIIvKOCJabVtSmpOrsqfEyXS2CWg60Mkg&#10;rm3uQK3syEmHkU7HkRIZiWIGPU1dI6qKStUQWF93N9WGpN+Vo5oNNjs5mS4mGsWEl1w3YJDgcDAg&#10;yCZpMmko6Y1WqhAHLWp9SRWVfAMbpoavLUVzMZVP9wAb0CihIemN/QTHIIOyXaXyTgyN8+hhmYC7&#10;jw6PMOiXBYQNGjSX1qGsqAIZJaU4T+X1cvAlnGcHzkjNptXuIhzq6RZqUE/HUF9SxyP/LqpCRkI6&#10;4qITkJ6Sgby0HP6+AtSWEIrt3XSUXvg8q5j0rLGssONOoa2+ncork24jDunRiWp4ooG/29jchpbK&#10;OnZABiwq0xi6i5OPPYmXH6G7+NUjeJZW99mHHsZz/PvlJx5HwPFjfG48f38jynOLcfyZF/Hio4/h&#10;+K8fxdnHf4cLTz6BgMd/izMP/xLHf/5jBD76c1TTSo9oG2nR9/DVF3/Ehx99jLffehPXL+/SMezg&#10;I7qQb//2N/yF5Wt6ivtu4y90Ht98SzfyV5Zv6DTEmcjfLPLYX74hTO6VL//0hXIbn376ET7//BM6&#10;ks/U3++8/SY212QL8TE1z/L5xx/i448+wGeffoj33rqD7qYq9NRXEuwDWGHnvkqleHN3W60puSUT&#10;+Neu0Yncxlt37+JNupq7128QJDdw/fAKru8e4OrOIQ62L2NvZRtOUx9qMjKVs5CsM9lue2bMp9Z/&#10;7PLxy+v72KRLmZZ95ahS2+lYm7NzURqXgNyoWJQkZ0FXwwDXwn6SlYbW5kbIFQQdXWY+vwuV2Tko&#10;iIlDJYFQEJmAcjqL+vQcGEsq0VtWgx46nE46kfb0XLSkZqExPo2ugw46JglNcXTziTKUlYhaAqQq&#10;MhbldCHKgRAU+bJ5YijdRwgLj7l0JdkUeFmhdADBIUgNCkZS0CXEU0DIgt3I8+eQGhmN0uw8tBJy&#10;MjfQx+8q86ADPWZ0829xHbK9iGRkihi1WWVLkHG4RycUQCY905iksJTi4+1p7xzmvLMYYzySvecE&#10;nm0UeirFNysdeQRGBl1EbsSRS8oODaLTDUJOZAhyokKRHcP7CJLC9CTCIB9ttVXoaqVIlIvpVZRQ&#10;ZNYQJHJ1RfaR/j6YdVoCpxDJcZEIv0gRe/4sMqKjKBB5Xti+2xpb/p6cY9YTJBTOvYxLOgKoo6GB&#10;IDFjwTuFRd8EzzMD/OIEtuflevWj8DjlipgiHtyEigVrfjeubM4THNt4+/oWncUGXr+8jLsHS7iz&#10;R9hszeD21hSur9KhLLlwOO/AHsHh7+fntGTD3VUK/0AdlkZasDzSjrnBOiwPVWHRkIg9czwWtVEY&#10;LT+JruTfYrj4HPYc7XxNPTIjL9CFXETEhRMIO3sSLz/+GJ5m33zu4X/DmV/+AhX/x89g/s8/Qh8B&#10;MvQPP4D7P/wISwTIhnIh/4oHlOMQaLCoyXQpdBsyr2EbchIAcmJlPyubAsjfJ8slnXdoBHbZcsAi&#10;G5Mx4CpwmAkWWVV+NJEuw13yfFkEKMNbfpLXP70AHxvDBBuGjTRuY/DPSo5HeNAFhFw4h/AAFpnr&#10;OHOaSjgQuVRbLbXVbHQaGLVadLXJOo5mgqCZDVBcRCVy0lIQHRaChCiqjtxcZU8FMjKhrpNsqZY2&#10;5U4aqeaL2dGSYmOQKCqFDa8iTzZr08NG99DExyUrq4udND8lmQE1VGUWFaVnqrTAfmMvnzekcuDV&#10;Fb9YBCBywXtJaxykba3ILVRZXv2EjKQ5jvaOYNgg1zq2qCsRym6cY6zX8WE3nQadn5mP6/vQx+Bu&#10;qGtDa3EN6nLLaDErVGmpaYWBn9PGDljbRgfVaSIExtVaAf/4HGY8c5ifnMfCxAImRyZh6uglaDW0&#10;0jYqwGFMOn2YHps/2q3XK9dWWIZ/cgm+8QX0GYdQmFXAzp6A2IsRKKNS7SaYMkKiqCwvIYtqOe5S&#10;iLpUaG5sLM499QxeeeQ3eOnhR/ECwfHMgw8qgLzw6G/wyuNP4NWnnsL5F19GXmIa5Joo4Wcv4tTT&#10;z+J5Pu8V2uLTv30MQU8/iUt0Iuf593k6kTO/+CGGNXXAt18wcH+MO3ffwE0G5U8/+ZBg+Apf/Okz&#10;uolvCIpv6TT+gj/TTXz19Zf46s9fKDD88cvP8dnnn+Lzzz7Bp3QRHxMSH3z0virvffg+PvzgffyB&#10;LuPGtSt447U7ePONO3jnnbfwwQfv4RN+xofvvw9JB75Kh/H7N17HG3dv420+53BrDcvTPvzhtbs4&#10;2NzAst+rVKS734TthRlc21pXCx2v7+7g9uUjV/LWbcKEruS1G7dUtpbMj1ze3Mc8QWFpaUct63G0&#10;16K2mT/Y2MbV7QM1aT5FMSWLAfdW93C4cYDN+TWCxAMX21Q/g2xXZT3ai8pQlZqGbLbdhKhwNSQj&#10;uxkPt+vhG2CfM/Sgm4AxFleiKDQaCSfPqevapJ0PpJuIVeDQE+pdecXQZuahLZnuIykDTfGECMFR&#10;Hx2Huqh4lZVVJQ6Ewqokko6CYqxQOZB7IGHJDQsjPEIZoI8AksY2khIchuTgUCRdCkLCxQDEnDuH&#10;iFOnEXVOnIlk5mWjmc5Egn5LlQRrk9owUK4mKFuiuwlOiRcOFjd/u8ctTmRKXQfESwcyKc7EyQBM&#10;pzZFdyJrQeSStg4ZPu/rRwMdRGFyEkop9vKiIumQQtVak7RLF5EWHKBShTMjwpAZE44cupHClFiU&#10;ZSajKo91mkhY5qRTlFGQNrCu62voKoyw9pvRZzAgle93ieIonfVRV1JCGLLeWedDMqcxMISu5ia0&#10;V5XRFSVS9JWqa500lperVeFXNlaw5HXAbdHCO9IL1+DRliNeqwWztl7Mjhiw4x/G7uwINnwD2Jjs&#10;w+q4CStuI1bd3VhxGrFk12PFoScgtFiwEhDDrYREC+YHWjBjaYDXVIc5ayuWbR1YGdFgnYDYstVi&#10;qSselweScXkoC7v9qZiqD8R4VQj2Rpr42na6tUCkhp2jYDyBJNbR6WeewtMP/QIvPvRvOP3znyH/&#10;v/0Yxv/rj2D+jz9E/z98H05CZPG7P7nnQAiQ+1lY/x4g4jgEGvKYAETmN6Qo56HgcW8PGHOfWnjT&#10;qzfATIAMWaish8R1MCDKkBXfQ1aSy6LAMfck5mjX5QIx3okp2AgXmYPIZ0XHUiWEXTitMquCz5xC&#10;GEkvw1ei9ltqatClaaerkeyodrqDVlVkx9wWNsZcCfJszCnsVCX5VDt0EbJQsKv1CDI6WcDU0IS6&#10;0jJ+VjrSY2lL42NRnE8b31CHxqpKNQfSRzBIjrps8ZzExp5AZSUlLzUd7fccxwhhIMCQhVSS6z1M&#10;FyEbzQ1TVcnFonrajVRG3WiuqEEjHY5slibXPe/rtKBPZ1ZDTTKxLtuQjFoIYEl7JFD65Poh9W3Q&#10;FFWinsG8lm6hIbcc2qoWDGh6CZlxTDPYzzL4S5mbWMK0ex4zvG+RMFiZWubfU4STTNLLRmtDmHLP&#10;YmVmU6VW2vmZctnb2YllKrhlteeODHOVZhcjMy6NdZhJ91JJp9GIIt4nx1gG/vCTZ5AeEcXvUcdS&#10;g5Bjx3Dq8cdx/De/xYt0H88/+Cu8ICCh+5Dy8mOP48STz+AMIRPw/EsoZGCqZqAqS0pB/OkzuEhw&#10;nP3Nowj43WMEyOM49/AjbKQ/xYl//QEiXnycCr0Tt67s47333mdgFyh8hvc/eg9vvPMG/vD+u/jD&#10;e+/i/Q8/wHsM/FLeJxxUoWN45w/v4N13/4BPPvtIlU/pMj77I9/jj4TMl1/h808/VQD5hK/748cf&#10;4PNPPqALoRP54jN89dWX+PRDup63CRV+3ut3bmBraQGjPb1YnlvAx599jg8/FtfyKa7sbcA3OoJZ&#10;lwNTtmFseCdwZZEKkSCRBY836UzuHB6qdSyyXkTWtVzZ2KSz7Ie2ogLGxmbCYUEtYtxdWaebuYyV&#10;6TlsLqxie3ETa3NrVKayeHCdINmnat3EIs+th33IKhO0VL3NxaUoSE9DWmwUihLpGNIy0ZRTiLaS&#10;cvRU1cOQX4Y2wqIyNgmZF4MR+cqriJNU3OOnkRcYghre305noiDCc9+ckIIWlvoYmf+IRw1hUxoa&#10;jhIRTtIP6USKCRQ1D6KGsyLV0JoAJIPwEICkExypApAguhFZA8WgnXQxEIkBBAkdScTpkwg7JeUU&#10;IgmWUjox2a3XwSDsZuxR1zcXYNoYi6wUVSxy7YsxcSPOo3mRSZYJiiEZ6nLzPhm5UMNdhLNs715b&#10;Uck+3I5+1lNLaQUqMrNRnJSM7KgodQVCuWZJdlQEMuhGZL1JTkwoihKiUZwcS6jQpRAq5dkZqCnM&#10;Q3VRHhqry9nPDZh2utRi4PjAc6jOzWIsKYbbbsfiHEWYx8vvZUNHdSmizx4jQM9BW1MJE0WurrEB&#10;PraRlUkPlidcGOiog7NXi7lxJ3bmJzE10AEfA/98P4P5UIsCwDzL0kgbQdCOVYeAQKvKxmgnNnjc&#10;HNVh06ln6cKmw8D7urBi1WGqtxXrrm5c8Q/him8QV31mvD5nxP5wNrZ6Y3FAgOwPpmGpPQQLbdF4&#10;w6/Dm+tOdNXkIC7wGMX6iwT9cZx66nE8+/CDBMiDOPngvyHzn34Kzf/9xzD9JwJE5kEIkbnv/Bjr&#10;3/2pKn93IAILmciWo1oQKPMcgwQJ75MrYqkrYw0TCFTfsircwIBqkhWbJLHs+SILyawDskvu0fXQ&#10;ZYGgpADLSZ6amlNFwDEyOIiWulqkJ8SpYanIC2xchIes5wgPOI8UEr6qoIBBvxHGNi0dh44AITzE&#10;SRA44iZkfqIgMwvJkWwMBEd1YT4dB8HB58sQlVyAXha0tdbWqXFN2acqk9BIjiQU6FIqiwrQVFuD&#10;Br5Pc22DckBVJcXIkAvusMPEBl1ETmIy5II3krqndi0VWIiLMBIW/P3qAvi8bekwwNSqo+qX3G+z&#10;eq6kDlcXyUKogaPLVhIcksbrMNsUPOxynWqT7JFEGBE4huomtDIAtKRloZUA6Sypw0CrEWN9Lsim&#10;ij4Gf1kb4r9XfKPTmHHNY9GziCm7T7mb3rYuDOksVDge2uJZ+NxUaM5ptIvVZlBZJmhmPfPqOxYw&#10;eCQERyIlnAosq0hN1Bs1RvRoe2hnU9QcSAIVZVlmDmryae2paEOPncSJxx7DaQLk1V//Bs/98iFC&#10;5FEc++2TeP6RR/Hcrx7Gi4/+Fq889gSO/eYxxJ08jfrkdIxqdPDJAlUqtKbkBGSfP42EV19CxLNP&#10;4/SvHsQLP/spXvrxD/HS9/53BPz6l5i2D6p03Y8++ggfffIx3iMcfv/eH/DBxx/igw8/VGm7X371&#10;1VH501H56s9/wicExLvvvquA8BnB8NkfP6MT+RQfffwZPvzkE7z7/nu4fv2aSsl9763XVWbXB+++&#10;TfjQqfBzPv7oU37Gx/jojx/j8y/4+s8+xEd0LnI53KvXritXJGnDv//9W4TRx3j/D7/HnauH8NoG&#10;0Ntah6nhPuzO+XGdavMancvB2goub6zj9v4+licn0NvSAmN9Pdam6Vx26DLWtrC7tIbt+RV4HS4K&#10;gRlc3brM1+xjf2UT67PzWGeA2lrYwN7KDu/bwtrMEqE1jrH+oyv7lWVnorWAwS4+Xl27PFcypQKC&#10;UBwcpS4MVZeaqYoE/Wy6ycxzF5B66hxBcgYpJ84hV644yIBfGR6tXEd9TAJLEqplEj0iGmXhkSi4&#10;dAn5hEMu4SBF4CHvd9+ByByIlDQBiLgQPl/BIygQCYEsdCLx7OcJQQFIIEwSJFvv9GkFk6gLAUiL&#10;ikVVfjHbn0FlbDkYY2QyWgCirn1BASsXZ3KPjGGcTmVcQMOYIok+Th7lolISYwYpWA1d3fASJDJf&#10;MkEYOWXEpLcfZk0ndPUNdPW5yKGTSAqmI2EcyGb8kL9lZXxeXDgKEiLossORGxeNnKRYpPJ2ZnwU&#10;WkuLEH3qBMqS49FOUFQSLkP9FrXpodM6QgHKWFKchZKkCJSnx6KjqgSyfbqxjQJQ34EBXSvdRycB&#10;Ug7vcCfuXl7B+7d5Xr0mzPVWYqmvBguDTVgcbsYyAbJKF7FuIzxY1uwdLO2ECI8sclzn41uOTqzb&#10;NXx+O1/XhrmhdmyOGbA1psf+eDduTptw09uG1Z5ErBojsT+Uif3+ZKxqgjHfFobxlhiKjRh0VCYz&#10;BrBOwmTYkQB55nG8TIH34iO/UpmTqT/6N7T+P3+Cnv/8I/TThQwTIDPf/fG9iXQ6EMmukiJXEpTN&#10;DFXhbTVZzqNsj6zScQetamNDtU8VVbfsASPbrA/SYcgiwn6eKMlskt17xaFMTkzD71/E9PQyFcIk&#10;3YoFjTXVDNKxiAg4i0snXkHEmRNUI7S4geeRTGVQUZBLQDTCrNOprKYejazNIBA6OpTraKuVyeAs&#10;NReRQ2VRXVSkwKGn7exgB20nXGRv/7b6JlQWFiObdjad4JCV5uV5OSimuiig4xGHIvvsdLQ0o7Ot&#10;lZ+bjySCSybcCzMz+Z7NGCQcR/jbZGWtzG8MCDwIBEk7lOyKnnY9dHWya6+O7kKuc96n8trFnchl&#10;bWvyS9U2EDa+3iZ573QBNgJEUnrtfD8LwaEpr0NNWjaqEtJRG58ODeFhrmFj67Zi2uY72pl3lDBw&#10;zMFnJzgc90DiIpDtdHF8Xg9BM0iH4xsex4zdiykCZFL22Br1Ysm/wvrsoLWv5GcPoCynALHs5FEX&#10;LqE8SyYEG+g8aqAnAFsIsWx+j4IUOjPeL7/PSXUo17kIe/UkXn3styol99XHfofnHnoYzz/0K7z8&#10;6G/wwq9+TSfyMO97BM889Gu8RCcS+sLz6MhKx4LZjMNxL657Z3DoHsNSbzfs7IDGrCSq3kiknngV&#10;J9hIn/z+P+Hp//N/x/Pf+z+QcvJl3N5Zx9fffIU/fkln8BGD/3vv4H0G83d+/65yAh989DE++OAj&#10;AuUj5T4++OhDvPf++/j9O+/wvvcJng/pQj5l+QyffvZHfPbFl/jsyy9USu/nn32MLz//GF/x9p++&#10;+qOaZD+acP8W3/ztr/j23v+/qv+yruSv+OLLz/kd3sXVK1extbaB37/1e3zw/gf4y5/4vnQsBzsb&#10;WJ2ZUllckwTJjGMQ29PjuLa+hB2/F8OtjQxeGRg1m5Q7ubK7g4Mtls0dXNmULeZlI0QXneQc1mcW&#10;CJVl7C2vEjDr2F5Yx5Jvjm7Tr1J0ZZPEpelFNBBGSexLeskkokuvSUlFbXIaARKM9HNBKKQ4KIyO&#10;U84g5WIQ8sLCURZD5x0RiaIQBknCI57OJPr5FxH70is8F6cJ90AUERIygV4ZxRJJiBAY4kTy6TjS&#10;L9BRnDqL5LMBSJerEhJa2XzfHIJLzYPIPleyYSIBorYooQOROZF4dZS/LyI16JICSyK/U8L5AIQf&#10;P4mAl16meLyI4px8yMXbZAt06Xsj/XToFvY/GSImNI8u6zpG9X+UFSpLDJQLcU/COToOD4+T4kbo&#10;SiacR2WWdTfrnYWf8chLoWxhuy7PyCHgghFPoCYSdOJIcmMJj+gw5MUQlNHhyIoJp5gKQXJoIOLO&#10;n6D7fg41OanoaqhUmzjKxLtvnC5o2AqzVq6tn436/FRUZSehtjATnQ2y0LiB8aEKneWpMFYkoa8p&#10;B3N0EG9cX8L7d1ZxebYPflM55syVWBxoIEQaMNtXi+neapZaTHZXsJRiwkDHo8uHvSMLI23pGGlN&#10;g7kuHjZNNly6AhjLY9Fbn4bpoSb01yfDo83DrKkEfn0GZjXRmG69hE1zMgGSgo3OMCxrQtGR+iwC&#10;nvkeYgOfQkUO42l8MNIiAhVEjj3xG5bHcOrx3yDm3x5C03/9GUz/8QdqPcgQATL1nR9hnfCQYawH&#10;7qfmyroN2XZEoKEWCkrmlQKHTcFCtk3v5Ym9f110mdOQLUnkan8t4gqaWmAbGsH87ALm55YxN0tw&#10;UAnI9TtqyiuQFheDCIJChqpCz55AGOERE0hFRBVQTRWlZUfo0XSgm8XYflRkrkPLIN9SX4fywgJk&#10;0q5nJtBiFxerISpJ39USHAICAUIjHUV5USGyU1NUOm5WSjJqy8sVfFrq6mDQaNBQUYGyPKo2OpNS&#10;giMlNhrpcZLVlK8yrWQ7AskckW1WBAayaZxcClMA0U9w6Nt0aKtpgUZWDNN9DBEGI2zgaghLFhHJ&#10;hm2aLrRVN6jUV9kjyCZrQAgRm7wnO4iG9royJQP5EezQkfGoTcqCtqCKDcSEqcEx2l7a4hEpU3QU&#10;dCC2GXWcIkA8Vi8dzCgBZKH7McNlcTJoTWBCNmQkRKZHfWpfpHmPuBAfXVY9QtlZMxKSUJqdg/ri&#10;UkJHpybzB/S9dChNvL8A6dFJavtx2dtIVjuPjYzjcH0PtYTaK4TCi48+gmN0IC898hs8S1i8+Oij&#10;eP7hh/HML3+FZx78FX73s3/Db3/yc6qWXzPwRGCqS4ODcReu+fy4wXJtfAy7DK5L+hb4mkvhqi2E&#10;qTAHJaHBOE2188T3/hnP/egHePH7/x25IRdwZX/1aDiKsHj/g/eUG/nk08/wyR8JBILliy+PnMef&#10;vv6zKpLa+5dvCQE1V/IXfPs3YkCAwCJg+MvfvsGf/izu5Qt89dXn+IIO5Sve/pbw+IblT98eZXOp&#10;Cfl/V1RG198kFfgb/OXrP+GjDz/AG6+9gVs3Ja34Gl67ext//Pxz/PGTT+lq3laT66I6R4wa+K10&#10;hL16GBhcDNXFmHfZ1dqSw7VVda2TndU1dd0TuVbGAt354domb89RINC1jxK4Xrkw1iqhsYz5CYoH&#10;qm7J5Gqkg4+MjURYVBjFTwEc7Jva0ko0phL+MiyVnY82igXZoj2LQIg9LUGfjuNSMApCwgiQMFTH&#10;xqOIACgUdxHIoE/HGPPiy4giUBKOHVduRR6TKw9WxMSgnOJK5kJyeZ8AJPr4KUS8KlfyPI2kgEAF&#10;hnRCJi0kWIEk5d4wVjxdRzwfTwoKQvK9IrfTggk6ipm0YAIoLgn1/P5q49IW6ft09OxDaidcg6zy&#10;PtrqaEDmG6U/Dd67Op8MvdvHVUKOS9anMXaJQ5kgVOTaGiP9dsJmnFBhP5KMLo8M41J8sV/IPKas&#10;DyvKyFRrvVIpINNYMiLprFivuXQeBXQhVYRFCZ1HRlQIGot4HhsqUJ2fiebKMhja22DRa/k+Fagr&#10;YlvOSKZDqeRvyUdLZQn0dVVwmjow2JgFS2U8hUQOFpxduHtlCR++voPDBQrA+hS4CAlHVwmMjRno&#10;rEmGqTEd+iq6yvhjdEgvIj/mGDLDnkdK0BPIDH8K2bHPIDLwV8hJfomgikdq+NPIin+VYjACHSXh&#10;mB+sgbMjA5aKCKz25sDbHIxlYxwOh9KxbYzCmj4MliKev+O/RMCxR5AdH4jq3EQUJkegND0ewade&#10;wvGnH8erjz6MiEceRcs//Qrm737/aCJdbar4QwWPDQGITGJLhpXAQoqaCyE8BByyjbraUqRHthyx&#10;8nmjavNC2TxMhqq0bR2oryFpDd3wMUisLMulTRcw7vYQLGZ1Hd7EyEiCg7aV8IgKPKfcR+ylADWk&#10;VElwaBrr0K1lo+ns4AmRXW9l48IOtQCogxSvLi6gK0hHPp1BZUmJ2sNKHImWJ08jaz2aGtHMDlUp&#10;++skJar5jaS4KORlp6OZ4NG2taOxto63GwiaVpTkZCPmEhURG0pKHK16fhE/S6OyxvrosGSHTdmb&#10;S66fbu452h9Htt2Wrdmby6up1OtVA5ehLBmaGjAwkOt7qEJke26BD1/DDt1OFyLDX7InkEyum/i7&#10;WkuKVXqm5NWXhUejIi4ZLbml6GvsxFivjfaWampoHG4pAgSrj/f54RvxUz354eofQ79ukJ9FhdZt&#10;x1jfOMYGxtRrJh1e+Mdm1FbeMwRAb2c3ygroHkJCceHcOeXKhgSE/L6j7IwtpVUoSs5gyaTLKCWM&#10;ujHt8mN9fgOLkgnkncPG7CrizwbiJQLjBcLild/I5Dldxq9/g+cJkKcffJDweAjP/kpA8iBe5u20&#10;k6fgrqvBZfcork55cWViAoeuURw6hrDVZ8BKVxsWtI2Y0zZhprMV402Ef3oGzj/5BJ744Q/wwve/&#10;z/L/YQfKxZ+//BB/owP409cM5t/IgsFvGcy/xdcsMqF+HxZSZNHgUfn63n1Hk+5q4p1/S+bWlwTI&#10;F3QdXxIgX/H41Z++UA5ErSX569c83n/t/yh//hvh8rejlOFvCBEBydfffqOGyN5663Xs7WwRdgd4&#10;S22b8gG++OxzvPPmG3jr1i0sjtnRWZTBoJ6Inroy+AZ6seJ2YH1yXG2Gtzk/j61Fmc+Svayc2FuR&#10;eY8ddZndzbkligCfKhvzK7x/l25ll397VUp6Fd14h0Z2OxiBf8gJc30bjGU1MBSVQ0/X2CkT5blF&#10;6KA4aKBYKSYIjoawzqgit3Oo+kvoHkrDI5EnCRO8L+HVE4gVZ0JXEvH8C4jn37mXLtElJ6CGrr80&#10;OpYgiVGuQ6ARdfo0gl56CUEv00WcOIm4C/wMwiGVMLkPi0QWGdqSv9UQlzgVwiyVMCon8GTTUhnu&#10;lWFeSU7pY38zy9UB7xULhU6/oY/OX4aP+5W4k8wtuQqgOBRZvKiyISnY1KVjCRgnASM78DpZZF5F&#10;XItcanbMPgG/7A82tYSZ6WV11UxZk2EmqDRsi9XFRchJTGCQpiqnCO2hQDW3tsPAONPT1kiI5KAs&#10;PQEtFUUoz01FZ2M5Y08ab2dS8LbzM0dh7tITgA0YZlv3DhrZvzNRm3ISbYVhsHdXU2TM4YM3D7G7&#10;7ERh1kVUFEcgIfY4QoJfQElJLAbM1SjJD0JE8G8REvg4okNeQvD5J3H+xCOIDX0WQRcewckT/4rA&#10;gIeRl3MWCdHPITXhZYQF/Jp1/QTmbc0Y66IzqYiluymGrfoCprXh2B9IwW5vFNa7wjBcEYDA536C&#10;k88+iMSwE2gpz6Azi0VWbAgi6EJepgN5+VcPIph9u+FHD8P0n38Ii+zKyzLxDz+A7MS7IWm89hEH&#10;wWEnNGTR4BE45Ap/ZoJDTpQMUckVCmUPfLkoS0lhibo8ZltLO3q6CA7PJNapopbZEdz2UbWKU7Kc&#10;omlpIwIuqOEpmeMQeCSFhyKPrqChvBS6lqYjcGg1aj1HF92BsUOrVntLtlMtYSGLAGVHzcaqKmjp&#10;DvStApYOaOg4WpvrCYYquohcZCbxhCfGI4vuROY3OvjeOg1Pemcn3UuDSvdtaWhATkYG4sPDkMBS&#10;XkRwaLQqh1tWx8ucjWwWKWsnBCACjx4CQTZelG3dG1j0VEiDkn1B0Igb6dEYYdIaFGAkMFsJnyGC&#10;VVaZCmhktWsXgVfHTlwQHacmHvNYymPilUK0NHbAyY7j7aeLGPKobUjcgwIPKR61NmRyiFDpc7Mx&#10;EtxaQstIBWZiB+F9k3QjUw4/5sblehB+TFBtiSuqyCqiqkpEVnoWLshEJsHabzTB2Mz6q2tlQ8lF&#10;XizdWV4JO0gn3YsL6/4VbC8xcK1sY31lC1srO+il3X/14cdw7OFH8eIjj+B5mef41SMEyWN45qFf&#10;4TmWlx56CMceehABj/0aBRQHY/U1uO6w4cbEOK5NeHB51I69oX5s9Rux1q3DWo8B670m7FutOBwd&#10;VccVi4U2vBznfvc4nvneD/DsP/83nP7Vj7HuGwUggZ/B+xsC4RsG+b/RFbCoNN3/P+UbgkDWgxzd&#10;PoKKOAu1buTbr/Dnb77En//C23/hbRaBhoIHQXG0bkRcyNH7SJH7ZXGiOqq1J3IfIcLjt3Qm33zz&#10;Z+WS3nzrbdy6fRfrdBav3b5DR/IZtqYn0Jgeh5bsNJiaamHnb/f0W+Bjfcw5bZgnZBe9sqOunMsR&#10;LHun1BDW1gKBsbqJAzoS+XvRN622vt+YW+FzZH8rwp3naXVuHVMjY7BSLPQ1dWCAosVSSUFWzLZa&#10;UIqOjDy13qMlJRPt6dloTklHNdteAZW/QESGrqSI+8i+EKjuL5Q1HjxmyxATgRD14ksIE5Dwdhrd&#10;RDb7dTlhImtTygQoiUlUyVGIOXsWl44dw5lnn8WFF15AyPHjiOPzkwmMNLZ5gYrcTmJJkKEsiqgG&#10;Csw+XffRvKJc+ppFhoP76OJF7FjZJ4cZh0SkSRKKhY+bedvMvqc2M5TrnXfxcdlqXuYkxaGwqD7d&#10;wyPvu7/lvMQwuTqh1WSFU7bElwt/uenuCZOpyVkKplnMTc1gZtKr9tNqr6lWGzoOdGrRWFwGi06H&#10;wtRk1OVloj4/A+1l+ew/qXwsg46+liCpxfTEpHqvxZk5jA6Y2Gc7MN6vh7khA2VxL6Eo/mVoqpNw&#10;ZXuKALmKGwcLyM8Lx6lzjyEk8hVExp1FcMSrqKlLQVLyCUTRaWTnBiE+4SzOnX0SZ07/jmLwCZw9&#10;+SiOvfwzHH/1F4gKfxYxUkKeQHTQ4wg/8xvGm1CMGcox3lODvppYtCc/AX9HCDZMMdizRGNdHwJP&#10;Yygijv0C5156CHHBL6OmIB6t5ZlIDD6H8y8/g+d/+2u88uuHcf6RX6HsXx9G9//yo79v6+7+D/+M&#10;lfsAcTDoC0TkguxyqVoJoGqvKgZVuc6wWkXKE2LUdjPI61CQnU11n60mr1aXNrFBteSb8MFIAMhm&#10;gnG0reHnziD0zBmS7CwiA2TVOBteQpxKaxN30aPrgqlTxwCsVZOBAg65yH1nczMaKsrUjpvVRcVq&#10;w0JZ4yFORybR9TKJTpXQKJdxzMlUF9/PSIyjlUtUK8Rbq6tRVVCI4V5+fwbyNgFRWSnK6E5S42KR&#10;wUAqiwplM8YBywDUFsz8nWplLBvqETjoPgy9kBzvcsKyLL+YLqmFjdgEucKYKBUZqurV6tmoDRg0&#10;9MDK1w6zEcuFd4ZkHx2tDsVp6cij28iOjELmhYtUeyHIvxRBJZKJ7tpmDLMjuPodGOsfxZhlFON9&#10;TnjoJjyDVEkDLroK2vM+O583QHfQo3bbHTFa4ZbNFUem6BZmMDc2C599Eu4+G7qbtFRG2bTgsShL&#10;yYKmtkUNNyYTmsnJybS6TajNLUBxUioqZcfX0loM6XrhpSJbZyDaX92j8t3D/vYhLu9epvtYRlZk&#10;PF765SNqWEocyP+Xsb8Mzyu7sv3RfLg3naqk+9xDfU6fTqeTIpeZUWa2ZVuSJYuZmZmZmZmZWRYz&#10;S2ZmZqgqFyRpGHfMLVc6p//3w9XzrGe/pBf2Xmv+xlgw15Et25QxDhkwP7BxM+GxAxqbtsB853ak&#10;WBihPzkKV+rKcLu7A9foOq401eNSbRXOVZXgXHUJzjdU4lJLA26ePYt7wyO40t2FC80NWKyvxZyk&#10;5g4LhwahtH/5F9j3h/+DOGcbfPfmiQKBfxEgyHgFg7a4AmXs4iMo/m+ALD23BBK5L91QEvgJDOUo&#10;MBAIEQR87R/FZXwExZ/5nPK/yv8vdW0pj/F///KcwEsBmLxm6b50kcnaE1moKKnfb1y5grs3bqE8&#10;PRkhVmbIZ71/9fA+Xj55jGsL85g4S0GQn4Hmohz01lVhoKEWrSXFyi6K0719mB0cxsKI7KA4gQuT&#10;s3QmcwpUphmYZlnkOQHLjKyNqKPiLilFW3EpGrPy0JBEkZOQ+hEkMcileEmn05SZVsosKwdnJDq6&#10;IFacBGHhqU0Fq35aKR5aOvAlSPxYX+W5QBMzeNOVuPI19gSC1YkTsGCxP6MJL7oPcSGRzq6IcfdA&#10;sL0DAlmcCR5LulAD1RPQJ3hMT6nBjrHARcY9TIwVgAQ4uyAjNkERXuI2KgmMKrp42eqgppDHgjLU&#10;FhIoBEUN45GSOr5CtqltUMYglb028koZOwqQm5zNup2tzH5slISOsn9JeZ3StSyLbGXcUrqhpTu6&#10;gtBR3qeyToFMC9tHCx1DZ2sXulrZrto6IbsbSrqRBoocydx8trEWvk6OfM9SBHo4IS8+EnkxocgK&#10;C0S6dFu52aIkJRbF6UnKQsBuusnz8wvoa21HVW4eelv4W7KDEWRznOfnGOIDTXFhuhOvH17F/Wsz&#10;8PM1x0n1rTA2V4WZhTpBcQjmpsfg6nIa7p6nERRmxqM+9PUPQffMfmip74aJPl2I4VFont4JQ739&#10;MNbdCwuDXbAx3g+D0wz8B9bDSvsA3E1UYae6ClnOezBRSOdRao+LVXaYyzfFcLYtvAx3QvPwKmge&#10;3QBve11kxfgRILp0JftxdK8sEFaBpsoW+G/YitLfrkPlJ1+jlgBp++UyTHyyZgkgslFKVRmDJxWq&#10;bAsr2W8bautRV12LShk0zy9eCrjlNcpgeN/ZPpzt6V0CB2/n0j2E+PrC0dwMkmbE3kBfUR5SXGhV&#10;A92cld3CZNptEUFRIAPi4jh4lL3HxfbJVFvJ2y+D4jK+IYFfFv/ly46IsgCQDiIjKQGpVAQy80Tp&#10;s5QV5oEBSOR7y2rSRl50yfwZEeCH3NQk5XFXW2sl/boPK2xsKG0936eytEJJ2lhFdyWwEHgIMJXs&#10;wKy4WUnpCA8MRoh/IFLjkxRgSGqCSlZ0AUcJISoJ4GS9h+xBIBvoNPLcyBTf6oISZMUlIoLw8Law&#10;gAfPgae+AQKMzBDj4on86ETUEcSSFrulgpVXpvNKZl5CpIcupIfHDhlkl9lZeeWQzaRqCySNdhO6&#10;63juGwcx0DKEwdZB9NS28r2KkRkWixBHN3iZWiHK0x9VWYVooHPqoOJqa2xFLN2bo6Sfd7BFBAGa&#10;K2lX6ETa+BkjdC1zo7JS9hzV7gUlAeDVSzdw5dw1tLKRmZw4BXUC4/TO3Ti2dTuOsqjt3ImDGzbg&#10;0IbNOL5mHfQ2rEWqqR7G0uJwuaIAl2qKcIGwuEDHcaGyCOdYLlCNXW9txI3udtwd7MONrg70ZKai&#10;IToUAzmJGCnKwlhpMabq6pDk7Ylja9bg6Ndfw2D3Zkx11uFf/vSBTkHA8OPHoE6I8L64h5/BIY5A&#10;yhJUloL9z6vSBSB/FhdBEEj5s8CCRaAhIPl5YaK87j+Xv4CCr/nr8ud/4fN//mHpc5Ty0bnQJclY&#10;y9s3rxj8J1BHoVRfVIxHdCXfvvsG716/wXfvXvO8D2Gsq1WZddZRRkGSGo/Gomxe10peXzqTzh7M&#10;0Hksyna7U7xG07NYnJzGIkEyPzyGtnI64MQE1GSmoaW4CF0ULp0UPq05hWiU7QUSUlBNF1weGYfi&#10;0EgUBIQizY0OhOAIM7NCsLElwi1YJwiBMLoKXz09uGpqwu7kKdjxurvSlXjo6sOL9dfLyEQBhrOu&#10;HhwIA0s1dZgSDmaEhNx25P96WVgimK5Eip+dPTxY/+1Z/801NKB37Bj05bX831A3d+Qlpim78sna&#10;qxLZGpq3y3m7UlauMw5Vi1iTJI0ERa24Ex6la1j2Fpc9RyQ9iiRklPVXskNiWVYxSjJkn40S3hfo&#10;EBjSxcw22Uj4NBIaTRTDkvFbyfot3fG831zTrNyuZdyorxGnQpdD8VfG2CTTeKP9PejaE5EYGsI4&#10;kE/xGscSg5RAX6RQwBYkRyIzKpDije26sADtdTUYpDiSzbHGGCObigvQVJqGMjqKKNfTiPHWQXq4&#10;Fc6NNuLZvUt4cfcSQnyscJBBXF1jJ7Q099JhHMapU1sp+rQRHGIGD68zsLA4CnPj49BW2w1djX3w&#10;cDGCM92KutoOaPH/9M/shR5honFsI06rbscZtV3QOrWd53s/IbENJf6HMVNsR/fvgPOVTpjJM8N4&#10;rjUizPfAQmMzXcgWmJw+gDh/N/jam9EAnMbJw/txfPcuaOzZAeet21D4+42o+mQZHcjXaP7lVxiW&#10;cRDZkVC2d5SdtpQN4OlCamuoyCsqUVxYjDy5yKyUbc1t6O8bQF/vAMZGxjDY14cSWjp/OgBHc1Nl&#10;sZ84DycqDEcWTxtWSqqS5PBwKoRkwiJHSTmirONQxi7SeDtTmQGVmZiodFdJSY9LoMvIRCHBki+J&#10;CyVFCR1HYkwUQvy84OlkA3c7GzodyW1DyKSlEzZJdDR0MwWsRPkFCPf3IjjM4WTNRuFKeEVHE1x5&#10;rADlhEUlJIXK0h4kS9CQPtUS2ugMVupI/xCEU7GlxCXzsWJlXET+rySviLBjxeJRuqfqCR1JZy12&#10;W5xJdUERG0Uyon184W1pCTdjI7gSpB5GhgimvU8PiUBFZgEaqYKaWOlloHopwWKz4kIkEWK7JF0s&#10;JrSlMaTloTKnlOBooCOR5Ird6Gmg06juQEMBvz+fz46IQRhVpb+tE12OEz8jmkqUDUYaGxtSIV1T&#10;uL8/nOxtCBALRPq4IytiaYe4Sv6W2aFJzIxOY35qARcXLuPG+eu4fuEKFmbP4/zsJeTyfJzZt58A&#10;2Qk1lqObt+L4DhUc2bwZB9dtwNH1m3Dsyy/gfXAnukM8cbEwDZfK8nChLBfnSjKwWJTJkoPzFUW4&#10;1liHOx3tuNnZisVqqk4/T2Ram6AjKghTeSkYyaF6y07GZE0lZppbEGRujeOr1uDE6i8RaW+Ap3cu&#10;K2D4IwO2BG2ZofXTx6D9M0DERSyNY/wHQP7iOD7el/9bAsJfA0QG0OX9/sOh/HVRBtHl/5XbS0X5&#10;X3le6RKTbjD5X74PP/8nAcu//FEZK4GM1/zxRzx79gTXr1/HXbqThw8f4PGD+3jzQvYzeY1nj28r&#10;Ob9aykqQEx2G6vRE9JYVoZ/OTdaZDLY2Y6SnC3PjY8r6kdmBYSwOjWKI56mD/1OTm4aihBgURseg&#10;MjEJTWw7LVS+dXTr1SlpqExIRnE0IRIWicKQUOT6U3Q5uSLS0k5ZE+JNd+Gry2BlbEjHYUy3bAgv&#10;gsPpNGGirgFHQsXhjDZdhw4ctfXgYmgENyNjOBMatlqnGYA0FEiY8bWWWlrKjCsfGxsEULX72tvD&#10;xdwcDqZm8HVxZX0MUBbtytTw1AhJCZKmpLgvlW1eWSfF1VeyLVUyJokLkTVSAhBlEJ1tVtyIwETS&#10;hkjPgTL2UUkQsD2JoCvPLUIp21lpRiFFaa4yi1OSmoozEXA0Sx4+SeRK0daoTGxpVkRWS4M4G/nc&#10;PAJNcuqlMAYxtsTHoJPuuIrxpb6iHMnB/gjzcECKrydi3R3p8kNQlpmIitwsNFcyLtBFVuRRICfG&#10;oSAhGsn+Toj3MEaCmxbiPLSQHGSERH9DjHeXsQ6cx+sHl5Ad7w1trS2EgArhoAIdgsDU+DCiY53g&#10;6UsAWx2HsfERWBifgJHOURjrH4O5yXFlvERPex9dyT5oqdFJnNhBwOyCgdZ+GGrtg+GZPXC1PAkf&#10;850oCjyEWQFIiQDEGbP55pjINUeOpyqC7A/Dw+449E+pUGSaINTDBj4OFtBUPQrVvbuhc+wArLdv&#10;Q9bv16PmN0tjIM2/+hoDn6zA7K/X4BfK5u8MqkLhKroR2ao2jyqmiMFR9uY4K3lo+gfR2d6OtqZG&#10;5Gem08q5wN5YH3YGsnESK5Mp7SlB4sXgHu4r6c5jUExAFNNFyDRc2atYkhvmExgKNHiBJOttUkwM&#10;3Uk0MuIl75Rkx13qpiokOAQ8shNZmK8PvFyd4CufaWlOZ+CLgoxM5DJASt4acS+yt7kESw+qbHd7&#10;a4LDCalsUJLTv7aC7oGVT8Y0ZKdFcVkVH4skdEtLSkOwXxCCfAPocBJpqalg6E7kuQKCR/ZKls32&#10;ZQV6FZ1KJUs1K7LkwBLlJEnxIj08lWmMzno6VGlacJNEd9bWSAygOuFvquZrZTvQxlJaY4JDFFEL&#10;K7AkVJT03pKVtySFkEsvRE1+JVoIk87adsKjHZ10KvWFdIKpuciNTaZtjkS0m4eS2iLONxilqTnK&#10;vurNhI8ApDAxnRU1HF62dnCztoKVhQmMDRkkXOwRTfdWxPM60NJBdTyPC7PncPWc7EVO5zF/Eeen&#10;5zA7MYsrc5epRoKhQXCc3rELJ6hAjmzaAlXe37duI45t2EKHsBJ6K5ah0PQMpuJ8sZAZifncOCwU&#10;JON8cToulefjclUprjAQXmcgvNHawspbiOZgd+Ra6KHJxwX1Pm7ItzZFhrkuqvn4bH0l7o1PY7i+&#10;BcaHDkNtxZcwVlmLoYZi/JsydsFA/afv8eMfP+DHP3//MbgLND7C4/8nQBjsP97/a4AoRcYwPj6/&#10;9Jqf/1eOS0Xp5pIEjcp7fYQKASKPye2f6GgUAH38rJ8EboScwE5xSf/+Z2Va8J/oTN5/+x5PHz/C&#10;wswU5qbG8eTBbTx5eBPfvX6B90+eYlycGc9ZR3EuGgiGxoJ0XtNsiot8dBG8gzyPw80NGG1pwnhb&#10;G8bYJodbm9BbQ7XNNpYfRhHm442soECUU1g1sJ3UCUQozMrYzorCQggQX2TxNZnePkhxcUeMpQ38&#10;6QzcCQGnU2pwJyz86Tj8ZFYVYeLK5+wIESt1ddicPg0bzdNwIjw8ZByDsHAndGRw3JGvtTpzBiZq&#10;ajA+raFkZvZ3clJy0sVHRlE0Uhjm5CrZIFIjY5EYHI5k1uXUsGhkRyegMDmNwT+LbSpfcfK14vwJ&#10;EXEiss+GsoXuR2chbVDGQSrYVsWByBiJzJKUXoD6IgInV9KkU4gpDkfSHhXytbJejeChiJPueYGQ&#10;bM/bR6cgAjed3zEjOhY9bWxz7R2YHB3F2bYW9FP4NFZXo7W+UdnMLJr11teKItlQEzEO5gizMUV+&#10;RCDKYsJRGRWG0kAftMZFoCslGvnelmhJdkNZhClCbQ4j1OE4UoNM0d9SgMf35vD83jyG2/NQkOKM&#10;7Bg7pIXZICXcFkmR9nBz14GZ/Smoae/BSQLipKoKNOhAzhAO2lp7oXl6F85o7oG25j4cObABx49s&#10;gaHeERhpH4AOnYnJmd0w11aBpcZKJDqrYLrEDotlTrhQ4YzFYgtM5hqjPl4Xoe4HaAQIJs3NFP8n&#10;EONPh+rlBO0Tx3Bi/14+fgqWu1SQ+fVmVP7dctTSgbQQIP0CkN/IlrbVdZCdCCtKSXDp36eSF7q3&#10;t3bjbFc/uto7UUwyJ8dHIdDTFXamhvwgfTgaEx4mBnAxo70VcLBSpsdKbpl0ZWC8iCWfAMnLyGXA&#10;l7TqKQrZZTptYkwsUuLjkclgJhvCyDaxMnCenyrTY5OVpIWSCsDH0RFB3qR9ZBiS4yTPFa1jQhwr&#10;UKGSD0im/MqeyUEM4L6y65ivl7K6vLK0hAqjFtWyn7FMBpBxDtrfct6XLjvJAprOihxMNeRPcCTF&#10;J/O3SwXjc/nlrOjFKKB6kf2TKwkOmU0l6kfAITCooBPJJTjCPX2VgUEHNhwnrTNw1tGFJ89HLM9F&#10;ycdxE3lP2TirQVwHgSHKR/poJa1JYUo2MmN4DhLSIdl7G9k4ZLMpcSaNBIJsKVqcTAhTqcnK2hg2&#10;+kBbe4RTzRXQJdWLSssvZZCpIlxS+HwA3YgDvKgu/agyAz29YGVpAV3dM7CxMFPGlmoKi9DMxtNe&#10;2cDPqefn1aOjsg5dtQxMZ/uwMDmDKzMXEezgjFNbtkFjqwqOb9yMwyyHNm/BgfWbobp+C45/9jnc&#10;VTajycEIM7GemE4OwHRmFOaL0nClpgg3W2pwq60eN1mut9bjimS5zU5ErZc1qh1Nkax9AlabVsPr&#10;wC5UezliLC8ddwf68HBqDndm5pFFtay+djVOfv075Ae54Yc3z/CvVPd/FsUvMJEiwf2j8xCQ/Dxz&#10;6q+hojwnsOBRGRf5eFwq//H6/1x+zqElDkPKT/w8AYOUHwix7//0AR/++J1SvvvpO3z7wzf4wPKd&#10;sojxHT6w/PjDB3z/PV/z3Tf4/pt3+IHl+w/f4O2bF8qGVfcuXsCN6SlcnBjC7EgvrizM4v3L57h5&#10;5TIuEzBN+RlIC/aiK4lHW0EO2ovzFLDUZ6WgvSgf/fV1GGxswkhTC4YbWzBYQ2FCwVMYGYk0Xz+k&#10;e1NsBYWggnWnIioWJRHhhEgQcgN8keHliWRnVySxjSXa2yLOxhYBhsZw1TwDh1PqsFfTgKs2waKr&#10;Bze6aRd9PThJjisCxEpDHXZ0H050Lk4UTS5GBkvpS4yMlISKLlaW8GF7dLWygZ+rG0IDApRV4hlJ&#10;sqW0rNDOVFLAS16vXEnREhmPrOh4FLDtFxEkZZm5VPWFBEipItSkDcq4hyQWVcrHMQ2ZmVVdwDbJ&#10;NlvO9lOeVcggX0YXLot8axTgiGORNOyl0ovANp0r04T53jUiJgsJ6+ZOpPN7lNAJNTMGTg4Oo7mu&#10;FiW5GUiMDEFmUqySkTc3OxsdHc1wczDFyX1bYH9oDxKOHUHCnr0oPamGyiMnUXdYHc3HNNGlposW&#10;DS1UmWuiL4sAiTZEvOsJpPrqINzxFH9fKB7ensOz+wuY7ClCip8eYl1PI9nPEGkhlvwuPtDXIQAc&#10;NGBgfoIA2YX9e9crENEiNI4f24ITqttw7Cjb4rFtCjzUT+3CaY090Dy1g05mO0y0+P96u2Gluw0h&#10;1ioYKrRSFhJeqHbFQqkFpnON0JpsAC/rzXC15+vPrIOLxXGkRLjB09YEmscOQUMyR6ipwmL/HqSv&#10;346q/74K9eJAPlmO3r/5GtOfrsYvigtLUEWVLokPpRurvUkI3IW21nYG4nLEhYfC180OrramcLQw&#10;hJM53YaFKR2HCQO8HSKlMjKoK9vGyhhHRg4vUpYyfVamzWbTJWTExyEtLgppsdFIk+mHMhWXz0sX&#10;Vc5HeEj3lUzFDXRzhbusDnVzQ5J0PxXkI4fqqkBWk2ZlIC4ihO8RhRhSXxYlerEBRPj6I08W/5VX&#10;oLGuAXX8LeI6yotKlW4omQQgYziSwz+Lnx0RTGcTFIoUVmjpqpNurRIGY0lOWJBVgKK8YpRJpS1Z&#10;gqoApJZBWgb9suKTlH3QHQwNYSNpGTQ14KytjQAzKyT6BKA4LUsZCJQdyUpZmatYkZVBPYJMpvsW&#10;EqgZcWlIDU9ko0lmZaHaJDjaGNBbK+qVPtvKvNKlxkCHU5qShaSAYATa2SNI9lWXgJCer2yRK7Ok&#10;cmOTEOnuBW8zS2VFcLSHtwIcydQrEwNSeI4TeH4Fnmfbu5W1BLLGoKuhmd+J6k7SbxcUobe+CQuj&#10;43Qhs5juHYW7gTFOfwTI4XUbcIQAObBxEw5t2oyjq9dCc9lXiDi6B61ORhiLdMVESiCtcRKu1Ffg&#10;VnsTbjTX4GptKS5Xl+IaH7taW4GpnFR0hHmj3NEEgcd2w/3QbhS6WGMwJR4X6hvweGIatyfGcWty&#10;EvNne2F+/CgOfPYPcFY9gLvnpvDv//4DlHSKDP5KgOfxZ+chQV8ZMP8Y+AUgPxEckoVXXIk89tOf&#10;fsSPLMpR1oT8JG7mB/z409JtmeIriwaV25Jf64Osan+Hb759g2+/e0s4vFOK3H/P8s0HSZnyFu+/&#10;k/uSgPE1vnn/Ct+8e4lvCIlv3vD2G75OkjO+e6UsOpTnv33/Gt9LefMSrx/ex+2LC+hukhlEdGwL&#10;C7h77SpePHiEi3QqbdUlmDwrXZxFKE6KRllyFGpSYlDLc1adkYK67Ax0lpWgv6GB7qQVo80ESR0F&#10;YFEhiqiqUz29keTihkw/1s2ISBTL/hmB/gSILF51QqydLYsNEhzpaB2dEUVnG8K6JOMfDhqasFMj&#10;TLS06K51FYg4yxgnQWJ35jSsT5+C2SlVWJ7ma/R1lCm8bubmypinpB6KDAxCGtuw9CL4u7spi3+j&#10;KNgSw5e2SChJzWBdzkYZ20wp22UR22N+XCLy2MYKUjLoSHJRmpWn7F0ubqGygG1ZHIc4kY8AkYkr&#10;jUXVrMMUerklDM5FqMwtUxxIFdtIJV2KdEGXs02LqKxkDJD8faP9Q+hqaUNHk2wX3YTm6kq01VSg&#10;lOfU19kChqcPQevYTgbSPTh1eDcszUxRWFkAdbX90D22FyF79qF6zR40/uN6DP39Rlz837tx+e/3&#10;4tJv92P+f+1Az/9Yjc4jh1m3XVCeYILMQC0UhJsi3O4kSii27l6ewuO7C7gw3oiCMAtk+stamoOI&#10;cNVGZqQjDAmAMzr7oKW7H/qGR3H00CaoHt0KA91DBMd2qKruIki2EyTbcerEdmhp7IaB3iEY6x+E&#10;KYsBQaOvuQtGWiqwJRzaMg1wpdET52vp9MssMZFNgCTSABitg5fzbnjY04k4ayE+yB7O5jo4fWQ/&#10;dFSP4dQROpqd25CwYRtq/mGdsj96M11Izy+/wsSvVuIXkppE9jWvqiREaqRfsRq5aamIDgmCpxPB&#10;YWMGNxtCw5Iqw5KW1tIYXvY2iAnwVxb/FWVnKRYwj24jJ0MW9knG22wFEplJiUiLiUZKNO0hHUeW&#10;OI70dOTSzmZL8jG6hVQ+Hx3sD193yVFlrXxmqL8f3Ukq8vneWWkMtnwfGTdJiomAr6s9PBxF4dgp&#10;q8sLM2WTozplRoUMpMuKeOmeEuehTOdjEYjIRABZ0BgTHqF8N9llTHZLk1QsRblFyo6EJXklKKGi&#10;L+VzZcpUwTJW3GJlgxjZKz3Q3R1mWprQOrCfDeck7KnAfCwtEe/tj9LkLFbkKiX3VTkrcgUrvQTx&#10;Ct4uzshDZlySsogvge4qhRa+MDUXdYVL+0zLDC6ZwlgrUxlptWXqYlVOIZJo84PpJEIk1XZYFCrY&#10;oAQqrSW1KIxLR0pgmNKV5W9liwQvf5QkZqC1tBZ9jZ1KivAR2aFucBwTY9NYmDm3tMHRwkVcmrtA&#10;UCxiYWoe56bncHl+EdcWzinrEEa6e9FFZ2KjdhoaWzZDja7jKF3HkY1bsHfdRuwnQPYt+xrG61Yi&#10;SeMAOt1MMBHjjdnMaFyuLMKV2nKMZyVhMCYIg5G+GI0PxrmCNFyqLsPFukqMZqegJdgT9X5uaAwN&#10;RF9yDCt0Ee4Nj+Pp3Hncn5zAnZEh3B2bQDId14GvPsOplZ+jOjUGf/rpHf4Ff8Yf//ynpSD/xyUA&#10;fP+TBP4PyuC1rO34QNUvABAgSKJFpfCxbz8mW/yWLuA7FnEGkoBRinKbRV7z4Vs6BsJD7stz334j&#10;e6wvZeiVlezKe/xVkfvyuLxO4PDdR5B8+1YKb8uRAPmGAJH9Tb59/UKByQe+34dv3+Infpf7t64z&#10;mDXg4uwMLkxP4triInrb2ni9ZvH8/m08uH4F58ZGUJ2djoxgX5TFRaIxMxW1GUmoSI1HeVo8Ggtz&#10;cFbGTmqrcbaiHB1FJWhi+6hk2yuKiEIuRVM23UCWnw/diSeSCJB4CpN4exYKsRh7R0SxREhCUoq4&#10;cD4naUu86bJdDNn+9Q3pRozgxttuhrpwNSA06G7ttLVgLbuCUlC5MdBKEtKoIDp7gqScAlAWBEsW&#10;CUmm6GljBzdLa0UoJgWHII/AKJVstuk5ylFKEd1JQXIG8niUHUPzU2WijWz8VoDSbAo+gkGm0dey&#10;fUmKIenirZdBdwo82dhKXEothVudZL6ulC20KwiIOiXTbjuBMdQ7gB7CQ/bniAnwU5Iwhvl5MM4Z&#10;wODkAZw5qgLdkzuhfVIFGsdUcIpCSV9PGwWluTAzlM20DiBy+250/sM2jH26Htd/tQkv/nYXXn66&#10;G89/swf3eHv+v2zG4NqdGI11QFu+M0qijAhufQRZHUd6iANuLg7i4V060PluVMZYKNNtXQz3wc9O&#10;DenRrtAnEA4f3ojjp7ZBj0Aw0j9MiGzk8Sg0Tu3BkQMEyuGt0FIn4I5vwwm6El2tPTAxOAh97d3Q&#10;UN3Ksgl6miowOrUS1XFaBIgXLtR64VylAyazDdCfzmtlsxOejrvg5XQANkZ74WFzhgLZHGbap/jb&#10;D0GdANHduwPhmzej4p/Woe5XX6OFDqTzl8swKQApzhXFXUCFn40sAiGAF9bB1Ag2xrqwNdFdch0E&#10;hzOPXnaWyjL+HAb0stw8Kuz8pdlSmdkfj0uuIp3qQtyDKJFUug5JbZxPaMj4h4yDCFjiI8OoUHzh&#10;TRfj4WgNH3cHhAZ5oYCKqpSKuJp2MpfQyOB3KsjORHRYMDyc7RXXEUlwyOb5rXQboiAkxUFTTaNi&#10;SwUMkjK6Xqbp0jUUZOUjhcE7PjpW6YeVfZIb+JzsP1BMYBQTHuWsdJV0ATIbS8AhU5kVgBAC2QnJ&#10;CHB1hZGmlrJpkvq+vTBUVYWbqRmifHxQTBVVz9c2sMLKXHUBhiwqFGhkxSUjOTwa8YGhiA0IUQCS&#10;x3Mh03wVl5Ej+yeXUDGVoIGNoYnfQax0ckgEK5KsRHVDNq19ORtXO51JO4FXmJCKRO8g+JrwnJla&#10;I9bDh+BIR0dZA0Za+zBGcMiGQpOEx2T/BGbGZgmPRZxncD4/t4i5yRlMjxIoE/NLi9MWCJOpGf5P&#10;L51JK4Y7OtFNEWF65BjdB60yXceRdXQe6wmQ9Zuwe+167Prsc5hvWIVUzf3o9DDFXEooLpdmYTov&#10;A3VsiOWO5mhwNqc7MUWvty2mUiJwtbkKD0b7cbm1HhP52ZgvLcL5qircamvFM8LiCb/jo9lF3B8b&#10;w92hAdwZGkZHXiHUNm3Eoa9+B6sje3Dr3LQybvH9Dz8spWP/7t1fALGUql26jr5Vuo0UWMhj7yXI&#10;ExLyuECBt98z2Mv2th8EFn8FEckErLyWz0m+q2+/W3r+A4/fi/tgsFcel9f+p/KX/xeIEAzfsAhM&#10;JHHjEkiWynd0Jd+9JkR4/PCer+FjP/H7jgz2Izk+Fm9fPsM72Snx9g0MdnVgrP8srp9fxJ0rl/H+&#10;xTM8u3cbl6fGMNom03eLFAfSmEtBRBAXx4ajJCYS1elJaMrPQmthATr4mk6e6zYG8rrUNBSGhyPD&#10;xxPxTvaItrFClJWsSndAoosLYh0EIPaIpCuJdLBFjKsz4t09ESsZbp0cESJTdW1s4GthBk8TfbjL&#10;2i4jfSVtiZ+dnTKJJJguw8ncTEmI6mxtgVDCSiayyDil7LORSAEX7OEOfxcKRlvWYdkiwc0NaaER&#10;KIinI2d7KqcQLUvPUhbvyiZt+QKTFIrT5BxkxKZShPH9+FrZMla6rySjQi3hUVNA0SbdXiXVaK1t&#10;ZWzowMTIOBpraygakxFD8VZbUYXulnZCLQNuVubYt3mDspe6hYEWju5ZgzNHdsBIbR/MtQ8RILug&#10;RphonjhIlX8UJXSBNhb6UN+/BVE796Lvf23H9KcbcOWXG3CHELn3qy249zdbcOuT7bj4t9sx/NsN&#10;GA+yRl+pN6rizJAboIdA2xOIdDfEpckO3L99AQ+vjKI1wxEVhEiYkxocjfcjMdQBFrpHcfzoNhw7&#10;uR0adBMyhVfthAqdkAaOHd4Mla1fKV1XGqd20ZnwdXxMR2sfjHQP4PTJbVA9tAFn1LYRKirQP7Ua&#10;ReEauNzoiws13lgst8dMjgFGs0wRbL0DThZb4WhJl6W/B3FBzghxs4WlLgFyfD8M1I/DnL8/cs9u&#10;VHy+GQ10H62frEDnr5YvASQpIgKxocG0l0688CawNdSDrZE2bI21CREd2JsZwN1ewOGDzPg4Zfl+&#10;MeFRRHgUMhBK11KRlGxeYF6kJFbg+KgIpMbRcbDCSMp1cRuK4yAMEgmOYE93uNtaKcWD9jmR/5Of&#10;k4kwqgEBU1ttg7IqPYnvExMeDD9PNxYPxPG7luYXEBb1tJ2SzqAZzZIwra5JgYdS6ECUvddZmWTA&#10;LoUVTQbCa8ppdwkOSTsv0JSZVwIMUSdK6pIymc778zhQibLRTQAdh4kmHYfsuHf4CNWJGpyMTQkO&#10;f8ViK5WV8JCuKZmOWEiVJGM4SXQLsiuh7BsgezgnBAUhKzYBRYRDXlKa4kZkBkpJVgHfo0yZdlsu&#10;Gz/5BytjDwG29kihWhRVVp6Wy2OuAok4rwAEWNoj1NqRDdsXeVFxqOF79NS0KpsRjfeMYPzsCOEx&#10;hpmhaZybIDgYlBdn55SNbWZGpzA/LukzFnFl/hwuz85jun8AvQ2NGGppxHhXG/pbmmmxk6FHi66x&#10;ZSuOr9+4BJANm7GfZceK1dj1+89htm4V0s4cRJe3BRbSozCUEI5KTyc0+LljmO6jy4vKy9YYPQ7G&#10;GAn3xkJlLm4MdOHe6BAutbfjMhXg3Z4+PBmewPPpBTxheTAxhduDhMeArGDvxkR9A2zV1LCPLkRt&#10;xVdUz14MwE/pPj4waEueK8JAAjaPAg0Bxvt34hLe4wfel+D/DWHwjo8JMORxAYwkXJQ9QSTgy/PK&#10;4+I+eF9u/1yWgLAEBQUeSlkCyP/zNUvlO3ErBMd76a4SYEjm349F7n8jDoTlPV3Iz49/z8++c+sm&#10;hVA9AfICP9AB/cjv+D0/78Wj+7h58Tzd4SSmhwcI/lE8v3cHrx89xN0rV3GVjqWBzqMgLoIuLR4V&#10;cVEoigpGeqAnciKCUJWeiBY+315SgEa2seJoOnC25RQ3Z0QywAfK7CtjI4QTJJF0HRHWVoi1t0W8&#10;qwOSvN2Q5OuFeE9XxLu5IIYl0tUFoQ528JNxDgsLhLg4K+udInx9UCTjCxROGXQVkhrIx9GB7dtW&#10;WTwsGWxl9z/pxk6Ni1XGPiUtempkJGL8fOFPkPhJ7i1Pb2RERKKAIrOEYrQwLZOFMMksoPAqU9pY&#10;tH8QnUMQlXoccuNlhbgIsiJUSWFblMH1vq4BTAxNKhvYJcbEITlWtoOQpQMZyCCoJbHqwe2bseLL&#10;LxAeGgo/DwccI0D0JUhrHYLFmcPQPr4bJw9sV7qw9qtsQy7Po4W1MXZv+BpB21TQ908qmCRALv5y&#10;PW5+soVlK25+yvLr7bjyq20Y//sNGHE1xUhFAMpjTHjedeBmvBc+tuqYHWzE/evn8OL2HNpyPFCX&#10;aImcEBOegxPIinSGi4k6jtNhHDqyFYdZTqrupMtQgfqpvTh6eAuOHNyoQOPYkc1K15aWxl7oah8k&#10;UHbgjPouaJ5SgZYay+ntOHNqFVJ8T+J8QwAWq90xX2aH+XwTTOWZI8njEKx018PZaj98XTRRlhWJ&#10;uABXmGodhdqxnYTPYdhrn0TM8aOoWKmCuk+XKQ6k62+WY4zlF4GsSK6WZkszqVgcqSgcTAzoQggO&#10;W1aqAF8lN77MqirJkVlV2ZCtHfOzJcmhDJbnKiu9ZbV4Aq1gShzVAUEi+4vnyRoPSXSYJmnToxDk&#10;7UFHY6qszQjz9kJCeKiyKLC2vIwgqENyTAwrWrgCKRkU92BFDiQ4EmTtQmExWuoaIRvky3Q8mZbX&#10;JPPBqxuWHAchIEnYBACSlTeXAVk2raklOBpoX2WQvDiPzoDQqygq5eMyyC47o1XwWKkAprKoWEnO&#10;KAkXzbS1CY1D0DpyGEbqGjwf5vzOASjg+9byf2plZld+qfI5ydEJiAshNEKjlA2oktkAYoNCEO0X&#10;oOyelhEZjXQG+8SQGGTIuAcrvMw0qeHnlaSzUQWHIZxuI9rdC7l8bWlCEhpy8qksi1CRQvtPdSYr&#10;2QOt7AkOH+SGRqIsicqTyutsXTtGOgcx0j2Eoc4BjPI4N0J4TM5jcXwW0yMTmBoaw7Sywnkal2YW&#10;cHVuAXNDQzjLgNVVXYWB+jpCqBKDVLXXF+dQnZ2F07J/B4FxdO0GHNuwCQcJkn10INuXryJAvoDx&#10;mhVI1tiPDg9z9AQ4o46qpT86FOMpsSi1Z8VUO4JstcPod7fCVGwAxjPjMFtZpLiLh3RBtwfGcL29&#10;B+drm3CVivBudw/une3G7W6Z7tuM8y11mG1uQJqvLw4sX44zG9bCZOc2dJTn408/SneTuAy6AwZa&#10;AYcCEYHDR2hIcJf7Ur79ZsmNKM6CjkS6ppacxc9dVBL4pRAKH9/r/4KC0kX10VnwPX5+/OfbyufJ&#10;+77jUQBGKCyNefw/i3RjKYUQ+bl8+/YNfuLveXL/PsEizkTen+9NEMkuiT8IlF4+x/1rVzBNwI5I&#10;ehjC/86lK3h85yYuL87QRY7j3OgAOitLkEdwJHu5ID3Ak66EgZtwqUil2MhMQnFMOHKCfJEmUKAL&#10;iWEbi2Qw9TMygKeuDtzPaClAiafTzwhgMA+kg/CmY/FwQyz/R/YmD3ZyQgidRiZdfRWFZD5hEBMS&#10;inC67NiQaGQmpiozMIuzspDL9pTMNiGzsWRc052giAkORVEG4wdFWA4dfh3bY158PGHkgkQKpwhC&#10;JJSiMTbIn2Irlq9JQiHbWXEG2y7bRE2BjG8QKBSuJQItSYVC8SdjJpL65Gz7WSzOX8bC7CW0NnSg&#10;mm21qbYepXm5VNqmOLxrB3bTeezcuB7Lv/4aHu4eyE6Jgc6JHbDQ2s9yAGaEiOYRBu39O3D6+AEc&#10;O7AXEfFRcPV2wa6NK+G0ZTM6vtiN0b/biHO/XIcbhMeNT3bg2m+249rfquASXcj4329Gv40+JssD&#10;0ZJmh8po2b1xD5xMD6O3tQgPri/i5Z3zdIiRqIoxRUGoEQKsj/L62SM7TLqx9mP/gc2EyHYcoxM6&#10;RnekeoJw4Pc7cXIH9u9fB3X13UrR0z0MTR6PHl6PM6d3wdVBF6nxPrAlkNRUlyPU/iDmav1wrsaV&#10;DsQRc3kmmCZECvxP0XGthK3pTng7n0S4rzFyE/zgaKLJ374Npw/tgvUZuiaNUyhbvxd1v1mOFrqP&#10;bsJj6JfL8AtHsyVwKMVEZlixIjHAy+5mOQmJvNDpCrULaZWlK0nSjkjOfUk5ki+5qJITCI1YZZZU&#10;BpWrpBnJy5AkiNnIYOVJiItEgKcjXKxNCARrJTNuWnwMSgkjSdkus7XKCmS6nSQ6jFC6s7yd7RHk&#10;5Y70uBgG2TLa0Sa0y3xt2ZOkSsZpJMNtPRp5u1ZcByuIrMsoz2dAFhVSWolGyUFFKFSXyt7LpShj&#10;UWZa8bmaMkJDpvXKdECpeAWFyE5OIjg8YKmjBd1jsinScaqQM3CztEQEQSC/R2aCVBVXEURFyra3&#10;0YRETFCwkuZEHEV2QqqyEj6QFj3Ux1uBiKSqjgkIQ1YclVJGAWQ3QhnckynIsYF0FPZ2CHdwQkFk&#10;HMpo1cvYqGroPHLCo5DqF4QoR1dlLUmMmyuy2bjyI2JRkZyJltJaDLT0Yqh9EIPt/Qwq/ZjoH8X8&#10;yCwWJyQ77DjG+gYxNTCubE50YWpBCTqSf6mvsYmBuAJna6vRV0dwSpdHSSFePLyv9NFnUAicWLsG&#10;6usFIBtxlPA4sG69ApDNy1ZAhQ5Ef8UyxJ3YjQY7PTTSZfQHuaM7yBshJw7DeO3XiFVTRY2tKSZi&#10;/HA+Kxaz6QmstBm43d6KJ1NzeMrvc/9sP67W1mIiIxVTDG7ni7NxsbIQF6oLMV1RgPHqMnQX5EN/&#10;914cX7ca2lvWw0n9GH9DH374QcDBgE8I/LUjUIDwsShdWBLs5T6PH/h6Kf8ZED8XgYAcFScjhTD4&#10;VoHEEjyWuqY+vqcc+ZxsSKXscvj/B0CUxwmFv3Rv8X+/5/++efqIAJjEJOHw+uljBRjyuPIeMnYi&#10;jkWBzQvFucimVzcvX+b1nMHUYC/6O1rx4MZ1PLl9B9fPLaK+MA+lyXHIjPCjm4ygC2HdSooiSMKQ&#10;HeyLdH9PAsYV0Q42iHW0RaKrExJcHOlArOCjbwAPbR34Guohiu011csNWYGBSKeLTqKYTAgKpAiK&#10;QwHbg7S38vwiCksG8iwRbekUgISFfyAiWPeTYmIp5rJQllfI9p3HNkLXQfET6eOLULaRWL5XqJcX&#10;25EkH4yiyIpCRXaBMpVXxiV8HW1gZ6yrTNZJiYjg/6egkG2jMCOHn8eSmUOIFEK2UhCAxIdQwMYk&#10;KBtP9fcNo6ebx55efodMmBvrY//uHVi/chl2b9mIXVs3YevmTVi5ksHTygrVhVnQP7kT5qf3wkRz&#10;H8x1juL00T04smcr1I/tgypjgiuBmpAYB23WccfDe9Gy/hD6/+tGzP9qPW7Qcdz6RIVlJ258uhvn&#10;CZOx/7kRZw01sFAehLM5zqghQILtjsPOYB/PSRSv2SKe3bmMkdZClEaaoSzCBMFWB5EfYoHKRB8Y&#10;n96PY8dVcJzt7MTxnThJeBxT3aHMypKielIF2jqHoMHve+KEDKhvgdrJrTA0OAA7m9PwdTOGteVh&#10;upIVCLDYh+lKL1xscMV8iT0WC80xm2+EmggdmKtvgKnONhhpbYGz5QkkBDvB3dIAJ/fvgtreHTDT&#10;PI4wLQ3krNyOmt98jVYByC8JkL/5Gr9w5Yl1MdYjPAgOKzNEMHBn002UEgLlAguZgssiA9r5BEh+&#10;FgNliuwZHq+McySwCCiUBYLp6XQeqcpU3VhecF+qCGcHC9ha6MPaWAf+7k7IS5epfDKAzv/hZ+Rn&#10;pCEuNAi+Tg7wZIUO8HBhJaArYZBvb2xGZ1MbOupbFYg0SIoBgqOZ4Gii25BVq5UyyM0KKqvDZY8O&#10;eV4G02sFDnyujM5FGTCnQ6likZXnsqBQxlhkI6zMxGQEsxKb65yB9tGD0GEx19aEt4Mj4oLDWfFz&#10;+VoZVC+lO8lCvCzgY+OIoLOQfUnK2HAkR1ZcSBj8qaDkd0jXVzRVluxuWEy3oQzqyewROpbClDTE&#10;BgQiyMkFQa4uiA/0R1Z4BApZ8Qvjk5FMax5GoPiZLe2/EO/sTiUYhGza/QK+X012PnrrWzDc0a/k&#10;v5Iy1iN5kqaxMD6NueFxTPQNYbx3iMFlXNmk6LIMoMv6irZWNJbko6W8GJ3VFeioqUBvSz1dSj+e&#10;3r+Nf/3pB9y7ehlBDBzH167GCQLj8Jr1OLxhI/auXQ+VNRuwadlKbP39H6C57AtEHtyFKpMz6PW0&#10;R7e3I4IP7YHHHhUk6Gmhyd0BQxEBOJ+fgRtlBbiYk4KZjHhc5ufeJ9ju9/bhLh3G7ZpSupYoDET7&#10;YSw2EGNxwZjMiMRoThxGirIx3VALX2Nj7F+xHKc2rYeeykbEetji4c1LkA2h3jEY/zzYLV1HS91N&#10;/wGTpYAvg+AM2uIiWOS2BP+fiwKdj1D4uSgwIRCU8tevFVD8VRG3sASOpfKBAFE2rJIBczn+5yLj&#10;Hh9vf0+Yfc//f/fiGetvLsK8PDDQ1oJn9+5A9it5ev8Onj24i6cPeHx4F88f3cPr50+WXMl37/H+&#10;1XPcu3kVE0N9mB8bwe0LFzDVexZ+tpZoKc7DtblpjJ3tVLZMreS5z48OpDAJQm5YIFL8XBFqYwo/&#10;Ez0EW5gglkImzsEeiayXGZ6EjIc3HYozQiytEGbviARfP+QlxLNdlaCxslaZsSkzFYvyCyE55WSh&#10;sGSakPxv0r4lDVEyRVFsSAQk024OxZV04cr0XNn2VZITpkdHIdzbG552tvCgCwojVJJDl/Ydz+Xz&#10;+RkpMNfVpBtQp9gKRKFkxGD7lUy9sp2tkp8uLRcdje1oYXyIZhsMDwxBcX4JKsvLMDExhOamOhw/&#10;ehgrvl6GNatWYeumTTi0dxeOHtqPI0cO4dDBQ3BxcUdrUz38XK0R4mFPJ8V2GeGL6DB/RIXJNP8o&#10;xCfFo7SuAf0joyjKSUdBSAA6Txmh779twNz/ay2u/81m3CFE7nwqLkQFi7/ehpn/tgn9qocxX+yH&#10;oXx3NCXIPvKHcObQarqpcNy5No9Hdy9jcaQJhWGmqI61gqfRTro+U14nJzqindA8TbehuhOnCA8B&#10;yP79G7Bv3xqoqalAR+cg1E7t5G+gyDuyCadlNfvpndA9swun1bbijPoW6Glug9ap9XDQ3YShAjtc&#10;bXDHXJENzikAMUZHqjnMtTZC59RmGKtvg4uZKq8Dv4eVCTQO7cPx/SowVD8CP16D1C27UfdfV6P9&#10;b1YSIKsw+Dcr8As7PV3Y6usqM6tSIkJRSgCUZtJ18CjbNBYSCrI6PCctnQ6DFy0+GkmxUXQcMQRF&#10;MrLSpIsqDZl8Lj0+FtGhgfBxd6GFsoETK7KfpzNiWWlDfT0RGeTDoJ6DfL5vWX6eMgsrnGrIy8lG&#10;WZwoYyx1DNatdBqSIbNVNrKqbUQz77fWyM56tTzSgcgsK7oAWWlaVViiOI1mWZVa0cBgX4UKupYq&#10;yalDVSKzsOpklX2lJE2U6X8yL7wYGYkJDPSusNTTg+6pUzBQOwkHAx1428m+JMGsvFnKrI1CqisZ&#10;hI8gTGS/goRINgaeD8nnJXm8Ylhhveyd4c5GJnuspxCoMmGgksCpK1tKCCcJ4/ISBBwhyoC89Bln&#10;RVKd0bFVMXBUUaUVxMYrIPGXTXoMDakOHZHuS7gEBCObjVB2oussr8VgSxeG2s5isK1X6a6aHpgg&#10;PGYwOzRNBzLCMoSZwTEsjk0riwXPT0xhoqcHrbI2pjCHAMlBAyFytqUBVxfnWIFvKX3tt65fxuwk&#10;4cMA5KyjiSOrV1L1b1QAcogA2UOAbF25Dpu+YiP8w+c4/tnvELhrCwGihQFvB1RZ6CHXWBsdvMaD&#10;MWEYjY2ko8jHnZZm3KmtwmJmPEbjQrCYk4ZrBMq5vHQMUCGXWxlhODYUV8sLMM/X9Ed64Wy0B4bT&#10;IzBWmIkZAiQrKACH1qzGsQ207JtWw+7EPrTRrXz45hV++tP3f3EUsgXuklv4v2Gw5BwELktHAY28&#10;9mco/OfXSzfWz2D49uM0XMWVKO6CoHi7dPzwMzQ+wmQJNoSDOA46Bjn+DA5xIO9kY6wXT/Hq+WO8&#10;JAhePX+GZ48f4c2rF5gYHkB2YjydcxnuXL1CWDzAyycP8Iave//qmQKkD3QjH/g+Aqif3YvsbfKB&#10;v+kVXytdXGPdXXAx4rXg+X984yZdyV2Kgiu4MjvGdp2E0nS279RkFMRHIC2Qbc9IB24M0kHmJoiw&#10;oePwcVe6vOrYphtlkDpDFriyvqdnoJSBX7qSZdvqKrbTSrr7ihJx98VKl3ZWqvQ8UBTytTLJpZQB&#10;X7qpJO9VGl1LQjCdeGwi8ulEStOzUJlNoLAUsh2khIYgkkJOIBLu7aWMU5QV5MKGv8XdwpRuJUjp&#10;RZC9h2SvHtkHXWZ1VRTIWo4OtFJsSpe5LB+QFEuSJfkFz/N5OrIYfnZocAQiCLT4BMYpxp9sCuIM&#10;OpNscTEUljMzU2iokEH5NJTlJqM4J4HxKQpRoX4UjN7w8XNHVEIsapobYWGqC6uTx5Cpchj9/30j&#10;Zn+5Dpc/2Yjrn2zGNYLj8t9ux8Kvt2Lx77ZicNsuzOd4Y6zUB01JMulFA9oESEygI65emsKDe5dw&#10;Y6EXZdE2qIq1pnhURYSbFjKjXHCabuPQoS04sH8jIbgdmuoH6CboNlS3Q/vMPgUYJ1W34RTv6+se&#10;hp4ClB3QUNsGHe2dsDA5AB2NbdAmSIzVV6Ar0xTXGr2UQfRzxeaYzjHEYK41Qt2OwtxgO4zPbIWH&#10;3UmEeVrAyUALVtqnoaF6AKcP74b10QNIOXwMDf+4Ca0KQFai//+9HL+Ip7Jtb2xEhwye5ks2XEkv&#10;QPqnJCtdTNK1kym791EtSKLDtIQ4pNHGKYUKPJ0lmdYz0t8XHg7WsLM0JDjMaWFJbzqLhKhwBSyy&#10;wDCWyichMhiJUVQKft78stYI9qbClv2Hy0rQXl9PeCzlqGmta1uamktgNNXWoaWmFs2VDP4yiC/d&#10;SXmlqC+rRks1wUHXIXt2lOctdVcJJBoJjYZS2XK2TsmJ00SAyN7G2UlLXVVWBrrQVzsFUy0t2JkY&#10;KzBJjY5gxWflz83jd0pCFF2G5MWKCaPLSkyjyqLTIZSyCc0Q2nBZrxLg6oGE8ChlzEe6tmRMRdRZ&#10;PWFVRVDlJCYh0tsX3tb2CKSbkIYkA/CNMlU3Nx9Z0TGI5/P+lpZwNzJQdn9LdHElOOg6qKiKqMaa&#10;8orRV9uCgcZOZYruYFsfxs8OEx5jhMU4Jnkc6x3GaN8IpkYmsTg5g0tTM5gfHKLTKEctXUBTaS4a&#10;qUqr8zPpOprw6vFDvHz4gCr3Pi4vLmCwtwd3bt7A1fk52Jw+hQPLl+GorP8gRA6t36AAZMvyNdj0&#10;JR3IH77Aod//E7x2rEeVuQbGQ9wxFOKFmZQYnCvIxuXSYtxqbsatsz2429ONG5XlGKEbuZQej0ts&#10;lEPetuh2MUWNpQ6qHMyxUJSLG2yY54pyCBMfdIe7YjAtAuPFmZiq53li/VDdvBlHNmzCsbWroL9z&#10;IzL8Pai454B//aMS8JVuJYHBX0HhZ0AILN5LV5ACjv8bIAKFdwSE5K6S21K++QgKGZv45o10R/3H&#10;axWAfCzy/NLtn7uz+FmKuxFgyNiGlCV4/AyQd69f4O3bF/zMl3/5bOkuExf07pV0UxEO34qjEpjJ&#10;d+Hz717y+z3H+9fPCSZZX/Kx8H2+ffeC8HpJJ/MGPxBiLx49xrnxMQqBHvR3dWJhcgI3eH0fXr+I&#10;C9MjeHT9KuYJq8ocisP4SIQ72iDayQ4RPMbQNebFhqBeVsDzWrSVFGOwqRkDLE2ERTPboMxikvYh&#10;k1xK8wqUae6l+UXKbEbJ4F3AYz6DsqQjkp4LmbqfTUei7O0jYxkJvB8eg+TAUKSL82b7qMrKQg3f&#10;s5pirTAlFamREWyjbnCxNIWlzmn4M66IO5PxzI62DpQVFSqD8YlhoXQkpcp6tbqqKsQx1nh7uKGH&#10;9e6lzGbjOX5w/y4iQsPhYG0He1tbWFuaMbAawFhfB1oaalA7fgJnTuugub4Obtb6VOOHGBMOwuzM&#10;YRhoHMShneuxf/s6bN+6CsdUDyIpPQk7tq/F7pVfIXrtdvT9j02Y+Zt1uPDJBlz9zRZcIjwu/2YH&#10;zv96aSbWwJdbMBfniqnqYDSkWNP5aVOo7oOPsyHOzQ3i4b3LeHx9EhXRFGFxtghxVIWf3QkUJHor&#10;Oa327GUbPLIDB/dthqOtIUwN1JRFg9pn9kL1OB2GzgFYmp2EmfEJuo7dhIcKTp3ahjO6u2FouBfa&#10;p7fCSFcGw79GXaIBrrb4YbHKGedKLTGTo4/RPEuEOuyBud5Gnp+D8PfURnyAAxx1T8NO7wzUDu+B&#10;OgGivU8FgXv3oeL3W9D8yQqcpfsY+CUB0sag/fThI7x79w0mxsaU1d05VEJ5KbJyPB3JsTFIiYlA&#10;Oi+YXDQZ9M5ITkAiFU4sARFCxeBgbKh0+5jpacLF1hQxoQEKNGJCghAfzorC21ICPF3g7mAFb2dH&#10;AsSXwTwBNVQwLfV0F3WSr4aBl4F+KdFZE1qUcQ66hpISZbV6pL/MfkpFCy10myRHq6hVXEY5FX6V&#10;zP8urmYlk/egS+GxgXZXcuHIdL8sQjCYlcuRSsucCtuKbsPV2lwZq0jlb8zLoCohNOMjqFRCQhEb&#10;EamsRSlhIxHHUpyTT3DQcbDyezu7sQK4Iikyki4oX0m1IOBQ9hRhI5Kus+ykFIR4esOVjkLSVycG&#10;BimrbIsENHyfnLhERHp6wdnAEHaaZ+BjYopwe3uk+fihgBW+hKqtgQ1KptSeJUh7CFTZznSko5/B&#10;gaDoH+VRNiIaJDyGME54zI4u7bM9T5vd11iPpsJcNBRk0nFkoaO2DLMjA1Spl/Hkzi08vHMTNy9f&#10;wsX5eVy9cAFvGdz+/V//BdcXz8GSbmw/Lf9RcSCEx+GNG7Fz5RpsXrYaG79Ygc2ffYndv/1H2G1Y&#10;iQKDE5iM8ceF7CSc52ddrarEvfYuPOgdxO1+fh4b8yW6zgEfFyxEBqGHwKjQPIxG09Po9bLHXF4K&#10;LjdV40p9LaZSk1DvaIaz4XQgmVEYLkjGeE0JyuOicYzf4aB8n7XrcHTFlwgw1kV/XQW+e/EEP34n&#10;3VdL8Pjr7qafg74AYWktBoMzg7Lsh/7XDuQv4Ph4X97jr0Hx4WOAFyiJ25Ai3U8/H6Ub6hu+TgDy&#10;Ld9XXIiMXXwnYxgf4fGzC5Hv8B8w+/j5Agqle23pM97//BoGwG94lBld734GCIsc375+Shg9w9tX&#10;j3l8SqA8xzevZXYXnQ/LD3z/F3Qlty6dx9xA75LjIORLEikCg70R6ym7FepDe88OuOtrI9rVAZkR&#10;gXTDKWgpzEOitxtsNVRZF6hOVQ/ztWZsczXo7ehCK4NtfZmkUi8mTAqUFd41FE1Tk7NobelAV0cP&#10;6qvrlPFQpes7Jxc5BEh1cQkqMui4ZfyEIiqfrjuHAqogMZEuJAVFdNmlBE9FTg6K+L+JocEUX+4I&#10;5XeL9PZQ0huVFeZThIbBT8Zs/HyUZQIJFLYyLdeVgnTrpnWIiY3Ck6f38OrVAzx5dBt6Z9SwjI55&#10;LYP++lVfYOuaZVBZTyG0ejm2rFmLjes2ozg/H05m2jBS3w0zzf0wVNsDI439DJ47cHzfVhzYw7J/&#10;HzLpmE5rnKCgWouQtdvQ/febME2AXPyb9bj26WZCYxuuESAXP9mKy4TIyG/5vJ895uuj0JhqjcwA&#10;bZiqbUaguwnmp87i3q3zeHXvHIojHVAea4NA+6NwNT2AggRvxtNj2LtrHY4fVsFxQsTE8CSszU9D&#10;W+sAAbKfLmM/LMxPwtJcILgHqke38Lk9/H47cPr0Nujq7IDWqU2wNT0IG71NKI04gystAZgpc8B8&#10;MQGSbYCpQhuk+6rBVm8bIvwMUZEXguKkMLgb68FSUw2qe/nZ+1Wgtnc7nHapoPizzWj55Gv0/2o5&#10;Bll+MdDajCuLi7h+7SauXrmOoe6zdB9JmBkZVlJStxAw6WzAGbERSCQMsgiXNFo5SW0Szwpno68F&#10;I9o53eNHGFTtFXgE0waH8eImUknkpiYSIsHwdrFjIWF9PJDDQF1XVs6KKJu/NBEWkilTsunK+o1q&#10;5bY4iCpW0LzUFHg7OsCXAVv295Zd/VoJlnoJ2AzUMgZSU1LO1xNAFQ0KQGpkX45SAUcuXUW0srDJ&#10;ycwEtlQddrTEXvZWiAwQcEQp6kj2aI8JD0MsbXFWWjqKC8RplNPNlEG26ZUNfKRbK8TPH7HhkciI&#10;S1IGDatKylgEHoQGb1cUUH2lpCGKr/Oys4Wvg4OSfTSKbqVc5rXTuUgjkQVUXuZmSjoIFz1dBFtZ&#10;I9nLB2n+gSiOiUcTgddTXo3e2kb0sHTXtWCwtRuj3TLLagAj3f089hMeA3QiQ0rX1Yw4j9FxjHV0&#10;KllAa7JSUZEai9KUOAx3tuDBzatKt8ib589xfnoKva1NBMcinjPISHCUaaN/+uknTA8PU23swb7l&#10;y3GIruPQuvU4SIjsWL4Sm79ahY2fL8fmz7/Czt/+DgZffY541X3o9XfExYxoXMxNwqWyQtxtacfD&#10;7j7c6zmL2/yc+aRYjHg5ot/FBnXGOuhlPZmJCsX5zETcKC/EfGYaOr09UaRHR2JpjJGEYMWB9GbH&#10;Yqg8D1lBvji4ZjX2y2A+v9PeLz6D1raNKKGCPkco/ijjHlIk2P+lO4sBmUcpMu4gXT5Kt48cJZhL&#10;oP/4/F+XnwfIv3v78f0EIhLoZRyFR2Xcg45DivI878tR3IjShSWQeLM0VVdZea4MfsvtJZAoU3n/&#10;8rhAhfDi/fd0EwI6AYy4C3Ea3woMZN0IX/sd70s31pIDESdDeCgAeaJA5Js30s3FwvvS5SXPv+fj&#10;P/Gxxf4uxLjYw4fn/uTmNVBl8Dy9fSM0tm9Qjkb7d0P/4B4kBvkgOyYYmWG+hMdx6O/bCbNjVOO7&#10;d8Bs7y4k+Aegt60dbSJOaqqV9lpdVoGi/GL0si6+fPUaC+fO49at+xhjfWxpaEJhXiHGxqYwMTGD&#10;KR7bZMOnogrUEzr1bGc1eXkok7HWtFTkJCQokKjMoyhjG6ikgCpKS0aEpxPbjC9LIBIEKj5e8KBj&#10;jwvyR6CXK4VqIHIpRsP8PLF90xp48bGHD2/j+XPW95dP4MHfvnoZwUG47ODv3bp+FVR4e/uG9di5&#10;dSvWrd2ImIhoeFPc6J6gWlejclel6j65DxrHqfQP7sThQ3uwa9dOpNFVmZnoYdfqFfDZuBUt/7wV&#10;o5+uw+Kv1hEYm3CRLuTGr7fg4q/k9jaM/J9NGLE3xbn6WDSn26AoWB9OersZj05hsKMa9+9cxOuH&#10;l1GV6oOCcAvEeWnCzeQAYW9PR6SDo/s347TqHujSFRkbHYeJ8XGoq++Cvt4RWFqowcjgEE6rb8NJ&#10;1S3QpPs4Q3joa++Ekd4uQmUzdNU3w97kIOz1tyLT+wTO1/nQgbgRILaYzDRGb4oxwWaHunQvNOcE&#10;o78mFaVJoTA/rQr9E4cVgJxk3dA6vBf2e3ahkADp+M0KDBIig58SIHcuLWKEKnFiZAQXF85hYmAY&#10;pRnpGOlsx/3r19DV3Ah3G3OU5WZiiLa4q60F6UnxyEiKoSsJU/YMduEJNaFa8aK7yEqKhpudOQI8&#10;nBAV6IsAd2f4ufE2L3ZBRpqyX4akDlCAISCoZJENX2RnMVkNT4tcS0taygpUIIuIWGRmR3leLlpZ&#10;aWtppStZ8aoYrGUDpya6kaaqGjTzvZokKycDv+wzIosYA/nZLhYmdEgGcDIxpBW2VSpfImGRRteR&#10;HBuLRAZs2Q5XFIg0hmqCrYj/n81AL2tIZFfFGAZ8yRYsu/rJFGEZfC+nmiorpn0mPCS3TkZ8IqLp&#10;kPwd7BDi7s5zE4c8qqqSjCxkxSUgjY4mLsAPPlbmBIcGnFmCrSwQT8BkB4WhNC4ZtdkFaOX7dfJ8&#10;dJTXoYPHs3WtGG7twljXWYx09WGwvQdDbd283a90Yc0Oj2FuaARj3bw2laWoy01DTXY6nUcO6gtz&#10;MNLTSWX6gmr0IW7RfVxcmMPC9AQey9iH9KHLFFWqVQm8f/zhj+iqa8TxjRsUgBxg0D68fh32r1uH&#10;bV+vwMYvV2L9Z1/TgSzDrj98iRO//2f4bt+MBgs9zER44XxqGK4UpeMG3c7txgaWOgKiAFMRAZhl&#10;UDoXH4rFxGhcyUzFzZwsXEqMwxgVZr2+Lhq19dCiZ4zxwEAs5KRiOD0KfRmRGOD7BVmYYteyrwmP&#10;DXQhm7B/xSocZgMOtjahYk7gb7mmAFAZf6CaVwbLla4kgQSPMu7x89iHMhayBAdlLIOgkC4qgcxS&#10;WQLGUiAX5yCQ+IYu5Bu+t6wXoeP4TpzHW/zIc/fTd9/gex6XzuXHwveR8oHvIzmwPvBzPrx5gx8J&#10;ne/5Wd/L4wSP5Mb6ieWHD/yfDzzyGsjg+E/fvsFPvC/OSuD4A7/H96/oPJ4/wstHd/Hy/m084rW8&#10;fekcLs9P4dz4IBaGe5SUJ4Pt9ehnm22rqkBtIVV/WhySnCwRYqgNHz2KPcLC6OBeGLI4nlGH2fGD&#10;0NiygW5zjbL7XjPrUG5MGDzNDZHIoF2fk42yQH+cXrMcRseOoKeJbrhNMtjWoamuHjV0JUVFRejp&#10;6sSdW1dwifHk8eMnOH/+ktLdlJuVg5s3b+IbXp/rN6/j+uXrdESjqGY7qpJusLQ0lMi4DB1KFdt1&#10;tbQpti+ZaCIzPWUMNjncH2nhfsiKCEG8ny9BFwhjDXUkRITzO9Sijq63uriQbTYWu3asR1CAOx4/&#10;vIMXLx7xer9CRVkJ9rCeWlKc9PR1IpZxS+3EUWxjPd+jsgvrV6+Hl6sbxa0bju3bArUjO6F5dA90&#10;pP//yB4cJ0COHtmNrYRPMMWwM+OcyuqvYM//r/hyK4PpCkz9ajUu/2Yrrvx6Gy4RHBc/3YLLf7sV&#10;I/+4CX2mupivi0dXlitKIw3gabIP1joH0FGbh8d3LuHlw2voLKcLizSniNSHhdoWJPpbKmMRZ07w&#10;eukchfrxHdA4oYJjh9YrTsNAX8Y8+P3Ud0CN8JCBczOjA7A2OwoXOzW426vDyeIofBzUEGCnikT3&#10;UygL1sZAlg0u1nphrsgO41nmqA/VRGWUMd2JBXL8jZAZaIbcSHeYqR+BmdZJqO7fRQemQoNwEA4H&#10;9iDvy83o/NvlGPlkOYY/XYVfXF6cQldTHW5dvqBMBWyqqkIWg2tOXAxKsmXhTwTMtU4hOtAHDdXl&#10;KCnIVcY2lNxW0WEIdLZBmKstnE10YKGngTBfF7jbmiir1yXtSJifN6GSjIbySrTWNlC5NCgzpQQc&#10;shNgPR3FUp7/WmW3v4r8IiVZYRVVjbiMejoJGUCvZ2AvI0QEHjWESD0VugINZayD91mK0jORHBaK&#10;EDd+B0nBwgrjYWUKf0c7hLq7MoD7K+s0MhOSIFl/S6mOqlhhZZaVDIrLrocpBEp8GIO9FLqNlNgE&#10;5KexImfILJNCJd2J5NQqY6MpzM1DZmISwn39EcAKGOTmpuwdINMLi1nEjhdTsUT5+sLBQB+Wp9Vg&#10;x0brSaDFODkjKzgUxYRLdVomWovK0Mbf0ijjN4RIG89HT10zBpo7MEhF39/ajt6WTgy09RAWfZii&#10;65gbGsd0Xz+GWprQRtdRnZmE6pwUDLc14xJdxpvHD/H2+RM22vOYGR/BublpKp6bDIqv8aOk8lCC&#10;HIMm70uf+0/f/4Ranv9j69czSK/E/tUM1OvXYu/qNdjy1Qqs/3IF1v5hGTaz7Ph8Gfb9/ncwWfEV&#10;ko/tQ5uDESbC3XAuLRxXClJwtSQXV2RabnYCxoK8sBAbggupMbiSnoirdLijLq5oVtdEs+oJDOkZ&#10;YtHCEbMO7pgOD8F8fhrGsuNZ2WPQmRkPy2PHoPLFV/w+6wm1jTyuw6FVq2ByeDci3Swx0demdDN9&#10;YGD/TvJUSfDn7xJQ/DzmoUyH5eMCi2+VLieChYF9qSx1LS3lrOJ9lp/HJ95JF5Lcf/uOZQlG798v&#10;dUHJlF1xIIpzUT6P9xWICFAEDITA94QAv9cfPxDQUgQO8jp+3gdxJs8e4cWDm3h84woeXL2Mq4vz&#10;ODcxSmHQQ/g387pTRDRWM9hUQPZZL0xk/aXLl9lUtTlpqMyiq02IQ4y7I0IcrZRNrM7W1qGbgb1M&#10;9sXxcEasuTHMdmyG0a6tcFQ/gSg6QGvWRZkBWJgSD1stdZzYspnBOg0LU5O4OD6GpJBg9LQ0YJCw&#10;KAwJgumBXQhxtqP7r0JLDdtyXQUuzs9gsP8sykrYXsuKkJMaTUcfg7HBfiVFelZKCsVZDGqqMtHZ&#10;WYaFhVG8fP4KMwSIDMxXZ+eiLEPGNNNRmpuPwZ5+XLlwVVln5mptrSwkrhE3nZeO1BA69LAAtu8Q&#10;upREuNrZICk+Fj09PSxdaG2gGyrJovJWRXJiEG5cn8OHD0/w408v8erFA3g4WSAkwJEu+wXv34Kv&#10;uwO2sW7v37kLKpu3QPXQAZZ92LjqK2xbtwI7N6zCUZUtOEEFfnTfDhw5uAvbeQ5dPVwRGuSHHauX&#10;wWDtauSv3I7hX6/C1C9X4eInW3BNVqH/3Q5cksWEdCMT/7AZ/RSLixUx6Mv2RGWCGSIc1eBidBQt&#10;Zcm4e30eLx7fxFRXKbIC9ZDipQNrAiTCXRchLoYw1DwE/TNHoHVqD86c2g2tk3RIWgdgrMfHtQQu&#10;+2CicxDWJkdhSYA4Waoi0OUM47IW3MwPw9f6KCKdCY9wI7QnmKMj3hDnKlwxV2CFyVwLNIRqoMBb&#10;DdVRFmhNdUVnrj+6C+MYp47DVJMuVPMEjh/YSYDshy2dSPqKLej4/6zCMKE59CsCRCpCNStmd3MN&#10;elsbWDmkaygXmQREY0UxyrJT4GdHpRxI5R7qz+AaiIyEWFQU5lFlR8DHzgwxXk7wtDCAseZJmOmo&#10;w9XGGKE+7ijKSl/qL60QlyCZaGUaLoFRyaBPeCi7h9FFyFqPitwCugxWluIyQoHOgoCoLSpV0jpL&#10;V5WUmsIyZVxD3k/yXzUz4MpeHLnx8UigvQ1gBfelW/KwMISnFYu1KYLdnJX55fl0A2VZefyt5cqs&#10;LIGVOBXJ0SMOJz48CnEh4XQusUgTV5KciryMbBRm5ynpoMuyCY08fs/CUoIkhwCNRYi3F22vHfyd&#10;HQnTGGXqYj1djCyiyiQYEkJCCDALWLIC2etowtPUCGFOfG1QMMroZirTs+kYCtHE39nI0kBX00IH&#10;1k5gdtU3o5ulvaaepUZRfoOdPRjvHcBU3wAmes7SmbQwUFSgqSAL5cnRKM9KxqWZCTy9cxvP7j/A&#10;i0cPMTM6iKGzVIfXrzAAMuh9+ECFLV00/zFDSPrqZaHcT9//iAo26qPr1mPPsuXYs2IFDtF97Fkl&#10;AFmJDSxrP/sKmwiQLX/4CiqffYbjX/weTptWIl1jP1oc9TEe7ERY+ONcUhgWUiIwGx+EkQBXTFFB&#10;jgZ7YcTLFQ3aOqjYfRDdh09iVtMQC9qmOG/ECm1rj7GYQEzlJWIyPxlDeckoDvXD0fUbsIsOaN+q&#10;dR8BshaH1qyB3q7tiHa2IPRScZfBV1Z0i5MSKHyrOAtxGgzw/N1LXUfyuADzPeHwBm/522Ws4T+K&#10;uBOeGxYFNFIIBoHFB8JoqfB8vX/J93pBZ0dX8OIZ3r14jtd0eM/u3cKzOzfw8Ppl3Ficw1Vei8XR&#10;fox0txEEjbyeNWgtL0I93WFLeQkqJW1PSgIywwOVwexEH09U0Zl1VVcjgXVLc7cK1aMVBpvr0dfS&#10;jBEG857SYkTY26KXYu7OuTncu3gJjy5fRllKIorZLu+dW8SFqWk8f/AQC6OjqMxIx3xrG8qp1l00&#10;TsJFUx2FMZHKbCep/8Nd3XA2MoDegb1ICgtGY00VRnvPIjU6ksduvHv+DPMD/XA10UNGbLgy3biU&#10;7bqqIBV1JZls48moKMpBVWk+SnJTKLbiUVmYjxa6E8kaUVqQgaRYT7jZaSI/IwbXrlzHDIVPBaFR&#10;LN1VFGEttfUY7BvGhYvX8P7bHzA1OYU8Pp+WEI1Ifw9Eejgi3MUWvnbmiKOQjfFfWkcS6uWO+JBA&#10;xEX4w9XRBEFeNnAwPw0nRx10dJZgbLQevT0leHx/kcLQDwaaKnQpnhSO0Thz8iB20kHs3rYFm9eu&#10;wqovP8fXFERrvvwCq776HGtY1vH2llXLlUWHB6jEVfaowMrOGum8Zif27oDVsQMo3UcB9HcbMPs3&#10;a3Hhk824SnDIILocr9CFzP+PLejfuQ9Tie5KZt6aOEuUR9ujNJ63s0MxO9aJZw+v4tJ4M9J9tJHg&#10;qo7sQBNkBpvB1+IEbHQOwUb/KBwIHGczVbhZqcPNRotx9gBMz+yBn7MOHMxOwM74GMy1d8HJ+CCC&#10;nNSQFsLzYXWIzkMDrekuGCnwwGyhG0azLDFL97FQbI2ZfAsMphqhM9EI06WyyDAci/XRuNCagRhX&#10;E5gTIl7O1tDTVIXW0b2wOrwPiRt3ovl/rsEQATIg03hvXJzFRH87A3EqcpMiUFWYxQAagQg/d5Rk&#10;JSInIQJpEQEMLMlIiwxAlJ8blUoy2tgYEqNC4WJmAEf90wzcZso0xGyqnryMFCr7IrqNWnRRObc1&#10;tPL20jqOxmoBiAx2VypTXctkExm6DYFIS1UN4VHJykkrSzBIpthKBljJbltfUqW4kYYyyftfhSo+&#10;nhNH5eXrgwB7e3gzUHtQaXkwSHtZmtL+OSOVjaaS79FCYLVVyy6AsoNZGZ1GJtVNDBLoMBIjIpDM&#10;4J8al4h0mSGSnAbJ7aWkasnJVwYIS/KK2Ujovgig1JgYBHm6w4uNONTTU9m5rDA9hd+pnA1MNslJ&#10;QISPN3z4vEyPtjyjQXemhxAnO6QEBqA0KQUNMvW4qITAKEcTHUcDHVAjwdNB1djNhtdVW0sHUrU0&#10;84Xv21VXh8GODsKjD2MEx1BrK/pkG9QynqfcdLRXFmOypw3nJofx9sUTPLpzB7evXcPC7DSuXlxQ&#10;+swlYZ+4jPeimN9Lt8yS81D65amERTn/8ccflMF9cR87P/8K+1auwdENm7BzxWpspgNRAPL5l9jw&#10;BylfYcsXX2IfG5nmV3+A+7a1KNA9jh5nI4x6W2PMzxGjIS4YD2MJdMawnxPqLPSRISpm42Y07jmM&#10;MVVNzKnrY07XGKMGhhhytMVIYggmC5IxXZCO3oxEeOqewbYvlmHXcjqhleuwbw3htmo1DhNyJ1jC&#10;rE1Qzno7w2D3noH8R4GI8vuWfqN0E0m3ltJNx9tLEHivQFTpeuJrvud5+P4tzwHPw/uXz/DmySNl&#10;C9rnd27RlV/DrUsXcGVuDrNDQ5g4243hTjrD9kZCoQGdFFz1BXmoSOV1pWNPYXCLdXdjAAhioLdH&#10;WXwCCnlOU4KiYatpCl8rJ8T7BaGvvhFjbW0YrG9AOR2EzcljqElPxbXZOdw8f5mvc4PKVxvgbm6L&#10;P7/7DjfOXcWNC1cwS5XuSsd299Il3Lt+A5cWz+Nff/ye7SWH7qAMF6cnlenYz58+woW5WQqlEjy5&#10;fhMNOTmwOn4UbnQbfqaGMDpxHEUUVSkUOerbJWXNOqRS3b968gRXL52ngKIzLi7Evds38ezRAxSz&#10;nhVIkszONjrhBoqkePi6WCLM20Xpys5ICEcx3W9NaQFFVj5qWG8r2cYryspQlJtFcRWNokxCp7oK&#10;sm1sLwVRfWEhnXomJkbG8JzO5Mkznv8PP+Dxs2eYY911c7KBmb4mInw9oH/kAGzUjiLeww4O2qeg&#10;v38nTA7tQRy/Q5a/C8LcLaGjvhfqR7bCxuo0Jqc70NyciYxUd8xONCPQ24ZOYiVMqdi1T+7F8X07&#10;obp/HzatXIHt69awrMWG5XTYX32N1V8uI0C+xJrPP6dg+gyrf//P2LdzG9w9nBAbG8rYloV0QquW&#10;AmnU1gUD/20TJn61Fuc/3UznsY0A2Y6rn0rZhvP/ZQuGl23DVIg9JssC0JHhhtZkuu80T9Sm+2O8&#10;vxGP7l/G9elOVMXbUzAZoyrOBpXxtiiPdUZusA3yQ6xQGWuPhjR3wt8O0b6mMJZsvSc2wMdZk67j&#10;BIy06Ew0tsLN8hjsDVQYjw8hK0BXAVZnhiN60qwxne+IyTxbzJbYY67YRkllMp5lhmEWcSZ1IVps&#10;c9aYrQ5GR14Y30MfYb7OMNPTwMm922FAN+a3cRuq/tdqDHy6HP2frMQvXj+9i6e3L2K2rxm1hSlU&#10;D7InRwwSQ9gQAj0Q5uOElKhAlNKJRPN+DEtyZCBy0xMRExGCECpK6S9Noq27e+0Gfvj+j3j06Cku&#10;LF5EX1ev4jqa6hpQS+tbSzjI9NYKBs+SgnzaXgZSBkpZ69FW16w4j5KsLKXUECD1xQQHHYkAQ0p9&#10;aQVhk4s8giPaw4P2zBzelmbwNDODl6kZgu3slYV4kpCtUekyaySUGggguoKMXAb4RDqFWGTExSMv&#10;NZ0qJ1NxGlIkQ7B0SRWw5FGZKfuB5BWhjN+1iKpLVtoHebjBydQYPlSL6VRxRVRJuWz0ZbI/CT8z&#10;wtubDd4QLsa6dGTGdEEMGJKA0tsDObHRqJM8Xh9/i0wiaCyvQCth2k4F1lnXhLO1Teji/ebiYrqS&#10;YrSx8UlXhKwcH6CK7G9pQ3dtnTK9siI9SZmeOzvYi3vXLuP544e4efUiBno6sDgzhRuXL+LVs8fK&#10;OgEJoEp2WAmkLNJd8zM8ZGXz+1dU09ItQ8Ue6x+EvV8vJ0CW4eCaDTi8fhNUvl6JzV8KQFawUX2B&#10;9QTI2n/+Euv++XPs/uor6K5fD4t1q5BwfB8aLbTR62qKfldz9HlaYCzUEbNhrpjwd0S7gwnaeH46&#10;tbTRfVwNA6rqGNPURp+eNtos9DAQ6IbJjFgslGRhujATJf6eOLp6Nbbzc3ctX4fdK6Q7bZ3SpXZw&#10;zTocWbsB+nt3It3PFd10y6/u3cGffpAxCYHjS7whTF88uY/XTx/i5YM7eHjz6lJeKQbZ+fFRTFJZ&#10;j3R38bzyvNdUo5LqP42iqDApnudXprnSaadnoIOONczFC7ZaugREICoY9FoqyxWgDLW1oyG/CEV0&#10;lA0FJdA/dhLaB4+iheIgwT8YCyMTuLRwjU62Dpnx1VT2BejvHMGzB89w5dwFvH38DGMUBLan1TFO&#10;kfDq2StUVjQh2DsRJTmES2ENXj9/gwd37uP27TuYOtsHTxMTXD0/j7s3b+A8wfb26WMKLDoAtsnR&#10;7k4MdLThzuULdDmlSAgNQU9zC+KCgmBw8AD0VbbCcNc2GBLkbkZ6sNfWYDDeBfMTqmhmG/3TDx/w&#10;558+oLWxhm0tB3foqN7wfF69tohoBs2pkQGey3sY6etU1nS1VpYhLzGKscEVSRE+iA3ypJMJQD7r&#10;Z3FBLspKC1FaWoK29m5MjM2gjy66r/MspgZHed5blKm41RUVuEoHWV9fi2u3Ce2nhBjBbWqoh3A6&#10;jNnpcbgSek5HD6DQzAhZmqeRcvwE0o4cQSldVaGxHkqjAxHkaw8fVytCIxJDo210IUVYnG/G0weL&#10;KC+WRK4JhFsWhWsBmtmu7Bg31n75JVRYf3du2EiIbMDGFauwnm53Hev1ms8/w3qWDX/4vTJoHkNR&#10;XZwShXz+zopIfxR422LQ3Ap9/2sz+n+1GvOfbMKF32zFJQLkigDk1ztw+W+3YfKfCRB/W0xUBaEn&#10;xxt92R5oSrRHbaoXZkaaFYA8vjKG3qJANCTYoDrGAnUJVjibF4Ch0liMlkWhL88PnVmeSPXRhQWd&#10;hu7pbThxZDk01dZD+/QWqKttwGn1jTDU3gZz3W3QPb4C3hb74Wsu29qqIMJ6H/J91dAUo4P5CmdM&#10;FdlgItcCo5myP7olzqZaojfVFgtVAbjSFocLbXmI97JGIAFtZ6yNk7u3QGvnVnjs3IX6z7ah/9d0&#10;IL9ehV/M9DfTavfhxe1FNqZaVr469LfXIzWKCsrHmRWPEPF2gIe9GexMdJAQ5oNQ3k+M8EM0ISO2&#10;NjHAAxFuDlicmMSrN9/g9bsP+PFP/4qnT56jrbFFcRo1H/NNyfiBuI+m2gZl8U9bo8CjAVX5pciO&#10;T2Ggz0YtX1NXUqqMbTSyITbQgVRm51IdxzJIeygD0R4mhnA3NkCArTWiGNizImNQS6fQwfftJDga&#10;+XmyxWVhWh5ykjLprmR/gXwl747ASQboclLSkJOWRZchW+IWKq5D4JFPiMg+IcUMDGlJiQj29YKH&#10;o50CkGA3V56bCNr4TNp1upWMdGUfd9l9LdDJHn62ZvxOpggkOCRvUGpYOBt2Oj+3GM383Y10UY2l&#10;1VSLDQQHvysVaCcB0i4OiWCRTW2aSsrQxHPQwnMgCwBb2Ajbq0uV1eNNxfnIj4tCSVoybl1YxKvH&#10;D3D/1k3cunoNowN9GO7vVlYty+JAcRU/TxmV4ysJqITK82cPeXyoLGh7/eIZH3+OF8+f4e2z5zyX&#10;3tjz1XKo0IFIkJZZT1uXyQA6G9Xny7Hms6+w9guqtN8vw+p/+gN20h3ob9sJrWXL4bZtI4r0TqLT&#10;0RC9Lsbo9zTHBAEyF+mB+QhvTLAuzQR6YdLNEQN0i71GuugnULpYtyQVymQinQSFyhzdcEd8KOyO&#10;H8GW338GFTqgHcvXYNeqtdhDeOxfK99L1qhsgur6jUpXQqKrNc5WFmK4q5V1oIYOr5AwCCPYE+nm&#10;ylErcAj2R6ynC4N9PN1oBYs4wGIUpdA98FqHufrg6JbdVF5O6KBrrcnPwzzV8YXJ83CxcGMjUoW/&#10;rRuuz13AC4okmf78iEH98swCuhpbWZ/b4OsVhKS4dAbJfqVff25qFrfvvMT41DX88Efg2rVnmJq6&#10;glcv32Nhbp4Qf6d0WVmcOoGemiql63F25gKuX3uMP/4AzE8vYmp4RAGfjFP2sb0EOzgou+N1NdSj&#10;p0k2J2PbiI+hG/dGGetjcVICf2McillH8lOTUV1UhLjgMOTGJiBH6qqZMVKD/FFDx1TCcxHs5ICC&#10;5ESC9qnSxSfJHHtam1BekIlnz+7j1dunGBlqU8YWhgY7MT85hrH+Pv7+i4TjAs7NjKEkNwHhXjas&#10;90YI4vUMcpFV3Y6IiwhAXkE2Fi5ewf1HL3DnFuEzMMh2l4Janvtstq9CijeZnhsZFYLGlkZcvHIZ&#10;1+iuZCfQ9p5uXLhwCWcpoFpCwlC9ZS96Pt+C3q93ou+zrej7w0ZU7dyLDrrQs/UlaKrJQ1V5JtIS&#10;AhAaZo3mlkQsTDZisLmK7l66wLMpzArQWJQP9UMHsY4A2UZRso31aRtBsnnlKmxcvhIbli3DJrqQ&#10;E9s2w3D/bpgd3k0HeRg+llT8Zw4hyEwLxnvWoM3KBCPL96D3V8sx/eufARU+WjgAAP/0SURBVLJN&#10;GUy/Il1Zv1HB+D9sw7CbGebqY9BT4IHeLEdURpigMNoeM6MtFAcLeHVnCm25/qhPsEaOjwYyfbRR&#10;HuWMSyOt+PbRZZzrLIGvySGYndoEjePrcfrUDpw8ug7HDi7H8cOroKHGxzU2Qv3UWuic3gyNY6uh&#10;d2I97Az3w9XqCEX+QYTaHUNJsDZmytwwUWSL0RwzjGWYojNOHzPl3rjRGYdrnfG41p2E673FqEwO&#10;RpC7DXx4LfVUD+L0nh3w3XcAdTz3vX+7cgkgwy0VODfWjef3LmNioBV9zWUYbK9BComeGOJNVZaC&#10;8qxEZMWFIdTTkco7EJF+TkgO90VMkBcdQq4yr7woLgjvHt/B7evSdTKnNI6L5y9hanQKDZUNSlrx&#10;2zfvYnxsEl20sJKXX7LqSoLGlKgoxAWGII8AqS8qV5yGpEyQQF+cmoZEqic/ezt4WprD0UAH9rpa&#10;yjTYOB9vuo1UtEo3D9V7m2y0z/8tIxBk9pMy5lEg3V/STSRrQioJETqMpDQUpElyyPylGVV0GbLd&#10;pgzeyV7vkgBSUtLLHs6S0FEWPUoadrHbZTnZyIiORmZMDKID/BDg4gg/R1uEuDohxNmeAcYKQQ42&#10;SPDzpVpJQ11hCRrKSgk0Oo7Sciq2WpxtaFMWBHbXtypdawLKBkKjmUGto6pacR/laakoSUlAZUYS&#10;mqmaGvIyUJubqQyQX54cx/2rV/D2xVNcu3QBi3MzuLy4SKV1f6lb5lvp43+pgENJnfFGFrG9UBay&#10;vSUsZFaWrBmQWUjfvnnNx1/i/Zt3+PD6LcJd3LHzSwKEVl7WgOxbvRabCRQZQF/3uXRhfU2ALMdq&#10;Of7+cwb4z6Eig+r/+59w+rPfI/IwFYqlFrqdDTHgZY7RQCqvMBdMhHtgMtQTY/6uGPVxxLCHHYY9&#10;7TFO9zAVFYBZqsappHCMp0TibGwgkq0NobF5o7LmZMeKNVBZKWU1IbJ6CSCEx+F1mxWIHF+zBtZH&#10;96AsIYLnsQADLe10xGHQPnoECSHBuLqwiPnRcRTExCKZ1/LxLarcO/dw78YNfPfmDQP0GBbG5xAR&#10;EAcDTUu42fujvbEbDayfjx48QXvrANV0E3o7x5EcnY6LBMi3b99jii5GuntkPU0LxcCdm/fx9Bkd&#10;EAP/o4ev0E5XOUi1ffnCLeXxH//87zh37hbfq4qA6cbi2BAGmuqRGx4OOw11JPv7oor1sIP1o7ai&#10;Qcm9JulAClgXGwiMTqr9NrqKtvIy/sYmjPf2sF2NYHZqAhcXCJirN/GIv+sFHcLC5DAe3CK0ZMCe&#10;deLy4jk8pot5dus2ytNTcH1eusrOY5wOrK4wT9nQ6vGda8o2u3/i62eH+umCHDEy2I17ty6hOIsO&#10;nIp7bnoEPW0tqCjKxfBAN+9P4jGd35X5KQqlaCQHOCPGy0GJFTIBJ5t1OCszDRMz83j2+hu8YOnv&#10;Pct2lLUkjujeO2Qzp+Y6zMxNYHZhDtdv3sLDh094jR7i1v2HeP70Fd588x7/Tqc1pW+FUQbrq7/Z&#10;gHO/Xo3Z/7YaPVt2otrVEoVRvqjIjSZEIygofdHeXoTxccaySAfYaR+gg7BBkLMRAWwM6zNq2Lyc&#10;9Zqg2Lh8NTasWoOd2zZhv8oOupCV2LpyBY5sWg83zZMIN9BCsK4aHDUPwUr7EM4c3gYT9SN0mltR&#10;YG6AiV3q6P1kBSY/XY8LvyZA6DoufyqFLuQ3OzH2v7ejz8YA5+oS0J3njJYEE2S4nkJhrDMmB5vx&#10;4OY5vLwzj/7qJNQlOyON8MgIc6LTTcCT+7chf7cXxhDgaAR/VxM42Wnh1PGtcLQ6DTuLo9A4uQEn&#10;jq6BoZ4KzE33EShfw1h7JxxNjyDUywBeDuowUt/Ec7AN8Q6H0ZNhhfYkXfSm6GEiywxpNttQG6lF&#10;eEThSkc0rvcQIGdzMFSTQYfohVA/ZziZ6UPnyD74HjiInN+vQ9ffrVDWgvxiYYxK4tw0XjD4Tw20&#10;oyozigo4DR2keWdtsULt5rI8VFAZ5rKBZhEUQbxY8QFuiPb1QCmtaoKvE2kVgrvnxnBlZhi3zk1h&#10;qKsFM2xgL+lC7ly/Q7X7Gi9fvsMbOpT5+UVWwGIlU6ckVIvy81PSGdTmF6KhWPL6FymJHEPc3OFo&#10;aAAbAsNW5ww8qJwCbPnZVFrF/N8WBmVxG+2yjqSsFrKxvoyXyMB7Q1kFA7OUSmVGV3lOwdK04JQs&#10;lGfLNGCZLliiLASU9PTSfSWZhtPi4wgOX/i6OMHX2UlZ+1KWl4PibP4fHUoJnUegszO8bazgQ5fh&#10;52DFYgkfGwt4WlkgjA4lNy6ejqOErqFWGddpKKOTIiTEafTLjKqWDvQ1daBDUtGXVyvftVnpzqpA&#10;Xa6kNYlETmQIihMjUZBAFU2XJ4Pl1+dnlUWAkl7j9vWr6CZMxkYGcPfODaU76nsqR5lh9F4Gj79Z&#10;Ku+kX5+wkCmpyqpo6bpSpqbydQKPV0uDyzIA/ejOXbgYm2EngbGLrkPWgOxhcN5EmKyj61j/xUpa&#10;+hUsAhF5jI3v8y8JkmVY838+w7a//98wWvElkk9RpZhr4SxdyKCHOYZ9bTDgY41BXztlbGSc9WXM&#10;zwWTwV6YjQ7CLMExmRiC4SgfdIe4oNDRBAGaJ2CwSwUqhNn2rwUea5VU8rvXrMXB9ZJefgsBtxVH&#10;N+zAodXrob97J1p4nSTB4Hev3yM5JgUmuoZwsXVEZ0c3gfktg3AxkigK/vjD97h05SoFzgX8y5/+&#10;hPHRCUxR4IyMLeLqzec4f+EuhvonGcArcOvKLUyMzuPt6x+VhjzUO47+rl7cuHhBGbg/NzGGgbY2&#10;ZMclUwy00AVOY3RwFs01bcgMj0OibyDSZbvWzEK0NPShurwVmck5yEpMZhvyQRjFhpepCaI93DHQ&#10;2ICpvj5cnD2Haxev48r5q7hz6TpG27oQ5+2H82Ojyi6GP1IYyI6GyhRjXtMfeO1luu/STK93+OFH&#10;yQP2RkmJIskZv//hPZ4+ZTC+eUPp1mwoK8TM0ADd0y3+hgsUbNm4ONOHkb5G5GUn8PGrhNsAaoqz&#10;8PzRXTwnVOqKM+jmIvHy6X3c5O9+QNjMEVK9hMlIdwdFZwOFZjQK4v2REuqFiuJs3LpxBXMTwygj&#10;bPoG+/H++x/x/O13mJ+ZRTvdX3tuNupTE9iOc1BTVYBbrMcv+ZuevXqDx0+f4QWFzX06vUf3HmNy&#10;dpwC6RpeN7Vjcac+Zv/nTsx/tgcj/30lRtdtRa2JBkojnemkvJAV7YJ4fwf0n63ndaNo7auHtd4+&#10;hLrps51qI9zTBpqH92L1Z59h3bKvsYb1fdWyL+DpZsPvUYiThw9i+4qvcWrTWrgd24sEnZOI1lKF&#10;N48BdLouskzByx1BdFgVQb6Y0DRH16fLMfXJOpwXgNB5XPmU5dcqBMhuTPwvFfTramKxMg7duQRI&#10;vDEK/HRRkeKF/vYK3CdAXty9hOmOQhSGmaMyyQ29zaW4evEineh1PL5/h7CfxSTjc39PI0VuPEWO&#10;DurKk5EQbQd9nW1QU10H/TPb4eZ0CqdProWR1nZkxTggM8oGiYHGFNu6iPM4jWDzXcjzO4macHU0&#10;RahhJMMEdaHqaE00wvWOcNzoisbt3gTc6aVQ6ipAUWoY4giRaH93mKkdgxvPTfLXG9H6Xz8C5Pvv&#10;3uP+neu4fXEO02ebSb1oBvBk9LfV4GwjA1tpLq1wHBV3CBVGLFL4ZsHO5kgP80GkuyPy4sIR722P&#10;ohgfDLVUUhlV4MpUNyt7F66fm2QlvojpkWHc4Yk4v3ABj6nobl+/ibJ82u7EBCSFRyAzNpbvnYYS&#10;qm4Z+HZncDbVVIcJbb2djia8LUwRxoCeLIPQBIcsQGqSoFtRrYwnNJbX8nY9CwO2rAvhY9INVl2w&#10;BI7iDAKARbbHFEcioJF06qWEhsxEETgIOMKUdCx2iPDzQUSgLwqy0tDAwJ2dloyM5HgkRYXTlrvR&#10;DdkiyNEOgU628LIxg7slA56jPVL43SW9dVO5fCe6HoKjnipLphh31sl0zGb0NrWgp6FJgYlsKyul&#10;o6ZGyYZbwsaUFcGAE+KLwvgIlKXFK+BurSlT1gBI1tYnD+7g8qVzGB8exHUeZe3Dj99T3X6QwWGZ&#10;dbQ0jVQyukruJBkDkamkyjoDBhg5yjoGZfW2ss6BCpUqVRL6TZ7tg6WGFvYyUEs5QKW/e/VqAmQ5&#10;1ny+jMAgPAQiPK5jYF//1Qps/Goln1uB1X9Yjg2/+xy7f/tPMF23CvGqh1BlrI02Kq+zTqboYukk&#10;GPpcCRQPWwzRgQxRqQ76O6Ev2BVng5zR6mGJUjaMVNPTCNNRh/PJ4zi8Zh22LydAVq1TnMju1bIy&#10;fjuObdmBY5t34MS2fVDbvhc6u/ci1MlZ2dHvFYVKb98kLly6gYsMwLPTc3jz5AWaKC4SvLzw7tkj&#10;NtobeEC3/ODGVXQ1NfF61WBxhir+5kNcOHdFmSWYGh6N3PhU1psC9Hf0oL2hlfWlCGkxiUpG2mIZ&#10;O4uORWpwKJ1iLrpqWjDcNYi+hg7EuHghQM8IURZWCLO0hpexBbKjkhmYF/j5bzA7Ms6gpg+Do8dw&#10;atcuONNdP7h1HX/8/jt8/+E7QuBHlp94bT4gISIB21ZugZeTB548eqBsbqVsnyuCgPD/5jVFgJLm&#10;5DkdFR3mqyf45iUDLx3WwtgYXjyiK3nyADN0rk/u32L7TifsyvD64T28e3iLDj6D4KrDcE8t6muK&#10;6Uif4v61i2irLcUb1rvv373EUHst8lMj8O71fSyeH8K5eYpDvu/04Fm2+SokhVJU2WnC3+4MkkNc&#10;UVeRSYHykM5nCHlZ4egfaMCjp7fwjnXv/t2bKEiKhZeJDsxP7KVY9ENRfiLGxgcJjqe4dfceZudn&#10;MDk3jpHxCTq8q8jLjEFTRTaenZvDs8YO3IzLxLcF5ejbdVyZ5VRtpInyJC+kJ7oiLckT6QneaGsp&#10;ohNkbLs0g+xYLxQmylikBypzE6CnfhzLf/c7ZdB8JV3uppVfUjSaITUuEMf37cLWr77E8RXLYL9r&#10;M2LVDyL61GEEG2ljrK+d9WOOcF+gE53EvfkJLLj6ovmTrzDx6Vos/nqLMoVXcR8EyBU6kLn/oYLh&#10;/UdwrigGg0U+6EizZRA3QIiDBiryYihSpigML+DcQDVSPc+gNdMP7eWE94O7FCrncGlmDNcXJxij&#10;p3Ht/BjmJ7vR3VqK1tpsxEfYwER/J3Q0tuDU0dWwtThE0XQM2qprCQ5DRLmpI9ThON25PRI9edv2&#10;ICJs9qDQ9ziaozQwlmOJhUp3XKz3VTacOlfjgakSJ4zk2qIvz4fiVdbNeTK2+cKWrs1i/y4kbt+F&#10;tt9uwOCnK/ELUVUP7rKiDTRjoq2MgVZmS8STjHUKQFrK8xnEEpGfFInKnGQeZRtKBvLkSPhYGCDc&#10;xQaxXraoSA3H/UuLOD85yv+rxExvC4Za5T0akBoZjoqcbPQ0tyk74I1TZbXVVGOgo1NxDIVpGYRJ&#10;IiK83eBqLinl9eBPVR/mbINoN4KDAb0oIQHVDPYNMjZSVolmgkKmu0oXUKtM+1XWg1TRjpcyiMta&#10;En5vmUYoCeByCI7CItTQFch0YMV1ZGVDUtXLyvooKsEAV0eE+XqRtiHKehPJ+SWZggUuIV4e8CUs&#10;fB2saYEdlBlVAfbWdCHmdEnOytoTWU3bQEekpJDn59QUy0LHEkKN8KipR099M79rjTJo3iVZPVva&#10;qFw7lEHYnrpqlKclIFUGIANdkRHprywCmx7sxZ0rl3BpYZbnbQ6L4yOEYxEmejrwHQP+v8sWrgIE&#10;BpMP72WVMp3Gq+d49fg+njNQPJf1Bbeu4C6vy/WFaVyaHuN79mC0qxV9jXWEFs+T9IOnp6MkOQXR&#10;7p4wPHwMB1ZtYFn/MQfWWmxatgSQNZ8vp/NYqXRh/QyQDcvW8LYMrlPJiTv53RdQ+cffQXfFcvju&#10;USFIDiJP+wQK9dVQaqyBcirFahNN1FloodFWFy12+mi000ONjQ7KLTSRa6GBdEstJJrpKA1Wc8d2&#10;7Fi+iopwNXauXIddqzbi8IbtOL5VBSe27oTqjn04pbIPOvsOwEj1JLoI5svzlzE4OIc7d5/h7o2H&#10;OD+1wLrXxUYQp+xlUZaZruRcKkhKRmJoGB1CLLIJimrWnWbWqXaqXNnvJTkkCrF+YZAth0d6+jA5&#10;NIYLcxeo1IcR7OVHJ+oGf3tHhLh44PLULP707QeC/iUa8/IQTxFU7OGCejrsCl9/ZPC1MTY2yAoJ&#10;woPLF3CN11T35Ekc27YTRzZvhbOpqQIQcY2vXj3Fm9cvCAq+36vvkJtWSrdewXpbitsUZN+/f4pv&#10;XtzBN49u4jWdwLPr5/HokgSzIVwdacd8bzOe373GOvEKVy9dwPmZSWUh4vz4GG5dmkd1djxyogPQ&#10;VpaPdrqMLAb83Chf3FycZJ25jlf3b+LW/Bhy4vyxMNKJG+dm0VNTShFnhrHeSuRkeCAq3A4ttYWs&#10;x1WoYUAuSQmi4nVFlKcxYrzNGEeC+HmNyExxhburKnJzPNHcmIGrVycJ9EHERfjA380U7nZaFHLh&#10;yEwLRn5+Ku7du4OLdHcLi9Oori1CXV0t7hI4VRVJGD5bjed3LuLFvQt4cXMOT2d60E8322JugcVy&#10;wqStGlmMT43V/F5U6l1d8r8XKRRmkBfvRnfkhOwYF7TX5qMgI0kZQF/92VdY+YcvYHjqKIWhPtT3&#10;rKNYWY79q9fAcj9dy+lTSDXQRJqBFsItDHGR5+gRofv4xnncvTCHe5fncD02Hu3/dSWGP12DuV9v&#10;pgPZSoDIosLtihu58F+2Y3Tldiykh2O4OAidWW7I4TnyNj2JgrQwXL0wjgc3z+PiVBcKoxm8qxLR&#10;W5WD2YFuXJkZxU0K8asLY7iyOIpr50boTCZw+Zxs09CBzvpUBHvqwMJgHyyN9sPB6giFsD4sdHbA&#10;z+Ek/B1PUYhvgIfZQbgY70GA3VFkBWgjz/sYWmPOYIAOZCDDFH1phmiJOonaoENoDlNFa/hJdKfZ&#10;oy4rFAmhbojyc4absS6MD+5E8PZtqPvHNRj6zaolgNy9dR4zXaUYrstWFuPkZ6UgLSoIKVF+KJbF&#10;QbEhtEKBiAtgI/C0Q6q/G4KsTGB18ggc9NQR7mSM/FhvDDRVoLu2DGebKzHZ26XMQ780Pc/ALkFd&#10;8ttkMKBWIj85kc6hWEmOONR1lhe8jkq/FiXZGYj282Sj9URGaCASfTyQGRqC8tQ0ErkCbVU16Khv&#10;ZDD42P1TITOzSpXuomqBRk6hMvVX7pcTNpINtKpIFgqWorKwEGXyGIFSmJFBFRmNMG9P+NBxhHpR&#10;tcisqswMFBN0FQX5ykY2QS5UVbZWVFYWCHS1QYCTlbImxt/BBmGe7spuahUMFuI06ug0JFljdUkZ&#10;aljkfktVBZ1HDdqrq9HK799eVcVjJYNcHdr52zvk/wiostR45EWHINzZGgEO5qjKTlaS3WUnRCEh&#10;yI/AsoejwRmYUTVJ7qIAS2N0V5dgtL8D3S0EaX2pAvrqwmyqyzxU0d1V5NNV0c0k02LnxkcTrAQp&#10;HVVxWhIiCWVvKt7k4EjoHVSDyXEtZT/1WE8/WKhqYP/ydQTIRhzduA371m8kQFYr8BCIrJXFhFII&#10;kY1fr2ZZg00s6+hEVgpE/kCnQohs/Yff4tA/ESTLv4bztg3w27MZEUdUkHBiD9LU9iFX+zBKjE+g&#10;3FSNUDmBCrMTKLVQR4G1NvIdDJDraIokO3OYHTmCPSvXfxwDWYs9a7Zg35rNyg6JxzZtg+q2PYTJ&#10;HugcPAq9w0cYzN2Qm5yNrNRi5KXzWhTXo7Va6koDelq6Mdh2Fj62LnA2toS1jiGsdA0xKnm7rt/D&#10;4/sPlcWC799+Swi/Qlp4Iq+HF+F7iYH8lfLc9x9+4uuewNXOCYeoxPas3wxbA2NcPXcBf/7+AwVB&#10;IwJN9VDoZou2QC90hwWinaKkMTgQJQRKvIU+CkN9lVl06gf2I9bHB6GOjgxce3BhegqSOPEZXebj&#10;2zcUl3T13FUG7Wm8e/wet+cWMVRfguH6LHQXRqMtMwRN8Z6oCbVBQ5gVagONUeR0Eqk26pjvacat&#10;61cYcGbRTUE30dWAjuoiJa17sp8jRZ89SigKS+LCEetsiSAbfVRmxaMkLQqlqaHIj/ZGnK81cuL9&#10;EOxuSyi4wVbnJDwY8EOobIP9Tena/TE50Im+5iqKpEyKSy+khdkjNdAaGTHOuDzdjtLiMCQkOaG2&#10;NhreXqeRyO873N+KigrWT0KjrCiOwKZ7aytHV2cjA/5tZUbW1MQgAv2dUZiXrCxAbG4uxcJUN4Y6&#10;ZDO2YIwPlCAv0h7ZnmaoCQhQ1sK8ffUC/XTRt+7cxQOCqK+vBTduzeMx1X11TgjSQy0JEQ+01eXh&#10;EaGkeewYvqLY2bNlA+J5vXy1VGGrrgpjDU14mJijIDAIJXSsJRSLuVZGSHK3w8UFAuTudTy4Ns/A&#10;Poa7DOwPi8vQ/o+bMfrLNZiVfFi/2YbLMoj+6x10ICp0JDsw8gfCJC0CF7pLMN9ZxlhbjI6KPIye&#10;bca1S9N0ITImNYlLE2dxY2YAN2ZHcI3O4+rcGG7w8WssV8+P48o5xlR+7oW5EVxeGKIIL0BZtkx4&#10;MkFBqjfrvifFrD+dliNSwqyRGmEHTxs6B53dFOgG8LE6iiRPDeT5nESeK52I225UeO1FXcBB1Icc&#10;QkukKoYyjTFRaIv52kBMtqYjKcyVdcAGnub6MD20Gz47dqD8t+vQJw7kBhXB/Eg9JhpTcX24Hi/u&#10;X8UCrW5KoD8yw/1QGBmAlvwMxFmZIkTzBCI1TyKGwcyXdibUyhgRHvaIF6gE2KCtKBZtBTFoLonn&#10;BUuiwm5CV0MDA3cOBjo7MCyL4EYm0E0nIgPGMQH+ymypcTbgUT43MzyMRiqJzvp6QoBBkYC4Mjuv&#10;dAfJVNd2Cbws0k0lq9Rldok4jcrsAgKkWAFHbWExClPTqSqjCZAcBpBSlDGoluZmoyQjk2CMVJIq&#10;BrgSDoSHlJykeBRSlSpjHTzGBfoi0NYSPmZG8LYwpuuwhh/hEejqgChfT2QpG2Jloa6M8CqVHFhL&#10;718troPfVdK1NBIQTZWyvmNp/EPGQ/pa2HAys+BrZQXbU6owO7QPevt2wNlAncHcA/EB7jBXPwK7&#10;Mydw5sAOnD6oAu2Du3Fy81oc3bQSp1U2QHPjSmjxttXJg3RuCQoUqvNSEe/tyvNVovTHXz93jtdw&#10;TEllUpaeTAW5iFsXz+PmhfN4/fAhamVrzzS6jtwKuFn7IMIvmpBvRHlGEdwMLbF/1TplnOHoZgHI&#10;ZgJkDYEhLoMAITjWf7VKAYoctzC4b1+zSQGJDKyv/uxLrP3DV4TIH7CBjXPHb3+LU19+Bquta+Cm&#10;sg7BB7YhUXU30k/tRv6ZfcjTO4xCE1WUW55Cme1pFDnooczdFOVelshxs4LbGQJt9XrsWbcJBzZt&#10;x4GNO7B39UbsX7MBh2QQfcMOKvhd0Np3GPqHjhAMJpgencT9O3Qf1x5RUb/Aa7qCty9lDOgbvHn2&#10;Ct6O7ji0dTd28XvrqqphbmwKr168YaGDk3Uj332P2Yk5uk4feNm68XpW4s3LZ3hNh/fdt99TAd6E&#10;lQkbpoMP/Fz8oKuhi/mZOWUdSWawDxIs9VHv44gOPzf0BEl24SB0RQSjlbdLna2QaGkIdz1tqO/d&#10;AyO6EL2DR6CpshtVKSnoZrsoio5HSkAY4RJE1e+PFK9w9FAYdceHosHPFDUMAHVu6mh000CF/THk&#10;GO1EqeVeVLDU2RxAvZ0qhpNDcWGQ4iwvAyZqh2CvdQTGqrtgcGgHHE4fhJeZFoIcTOBjqgN7jUMI&#10;sT2DBD9bCiMKJrpBfzsdRHtbIcKX9d7TRkn/393cgII8ir+WYpSUpKKvpwGvX9zFnz48xXBPObLj&#10;POikAwgmXwYcEzTX5qCnnXW/qQjtLXT1aR7Iy4tCPwEyTSgsMnDevXNF6ZKtravA0HAvnj1/ijt3&#10;bmN0uB8hoR5ITQkkWKowMX4W5ya6EGKnCW/rE5ifqEF1ui9izbQxUVSMcb7n1GQ/Ll29gsdvXuPK&#10;xUuECQFyYxFP7t1AW0U6RakNihI9UFEYj/fvX8DTxYn19Z/gYKSBWAtd+B0/gjR/f4z0j1LxX8Rk&#10;JwVHVR3mamrQHBGEWEsjJb/c3WsLeETRfZPO4c7cKJ4xnrUt24ORX65WAHLhN4SFdGPJYkIFIjvR&#10;/7sduJyZhFd3ZRvbC3h66yKe3LmMe7x9kzC6dXmW7nAGtwUkl2b53tME1Azb7pQyFHBtUeBBF8Jy&#10;VY4E1/RQC8UrY25VAgViJAZaCzDUWYKehmx0VCVRdMehuyYV4V5G0D+1GfmJ7ihNckOCuzoy3I+h&#10;0JMxxHUn3cYpDKbqY7LAEtOl9lis88LFpgBcbo/Axd5spEe6w8/RDF4UP2aMRy7btqHo95vQ97er&#10;8Yv20mAMVoZhqi4K14YrcXumH1dG+tCVEIfpxHh00PLPhYej5oQaavYdQt3+I8iiWoo+dgDRhppU&#10;G56IdKFCcTZEXbo3mtK90JITiO6yZKQwKGofPQBDtRMIcqd1JEyuXbiMiaEJKokeNDHYyr4eMtAt&#10;K8/7WtsUQFw7z5N69SZVxGO8fvkWE6PjS+lGcvOUhYGSbE2m+cqCw4qcAga+XJSkZ6MgJQ15SSlK&#10;UjbpUqrKz1OAkJsUh6TwYDoKF8VRRPl4Ki4oKz4OUf5+yElJUDaJSY0JJSxsCQ0DBBppI9hIFyE2&#10;Fgjnd48PDkB2YoLiYGRxVlVxIUoLc5WxHAFITUkh6ivKlLGXKplBxtfId5TfKAP9vc2SjoSOgS7K&#10;20APJ7/+DMYqm2Gvdgw2msdRmpGAid4OmJ48jIMrP4fOgV0EXjIvegJsz2hC98he6O7bBr1ta3F6&#10;7TI4nzmFuaEBfPfsCZ5cv4CqzGS8f/kUbx4/pXK9rUzPlVXp7dWV+BcqY8m6e/vqdfzbj39GDc+f&#10;rGw/v3gVT5+8w/tv/siK/IKAG4SvjasCjwMb6UC2b8c+Kn1xGKs/OhABxwY6kp8hIuDYvnYjtjGg&#10;b1gm3VtfYwNBIgPs67/4Els+/xy7//A7mKhsQYSOGpIMTiNNTw2ppw8hR/MAcnUPo0iciKU6Ku3P&#10;oNxJBzXe5qj3s0aZpwWizHVxcM0q2BqawlzXBLvXbsFBgmQn3ciuleuwl27k4KadUFXZA+0DB2Gr&#10;q4vFmRm8lenkAgXZc+PZQzyVacuvn+H+vXtwpnvQU9eFDWGpfuiEkpvtHQHz+sULvvYZXvL24uJF&#10;QuEcnj15iatXruH58+d4IfuVf/8jZqcX4Mjz5OseBF+PIDg7u2JsYgxv+RnJVKlZVgZopqjqplPv&#10;CfRBT0gAuumoO0P80UKRkO1ojmAKE1Uque38HcdVDmIfoRhmbo6KwDCkEkzhVp7wM3FGkLEz8t0C&#10;cJYOtTPAFO3+6ugOUkOX7ylUWu9Cs+MhNNlJFoCDaLbfjw7Hoxh21sCcjx2eDfWgq7yY778Vzroa&#10;MDy6D8bHD8BJ5zhcDNRgT+FifvooTNUO0LkZIYOuo4yKvyw3kcrVm4LJBFFBtoiP8kAhHXFzfS1m&#10;WKeu37yCsdE+1Ffn4va1YTy6PYqOunQ653C0FFOMJfrSVRlREUeglI6mTCbm1KShsSEdPT0VuHJt&#10;Fu8/vMb7714R2E94Xp+h62wXzl2Yx9v3b/Hw8SM85fm+dfcayiuzMTzcgTu3LuAWA2dlpA8akoLQ&#10;ws+INTqGbAJwqqIIJXRNtqxDnd2NmJyexNzEOHo7GnDz+gIe3LpEB5qBlFBbAsQLuWkhePL0Lior&#10;CnFszwZYa+yHw5E9KPD1RU9jM569eoe3b98uzbC7dAVPrt5AS2oyMi1NEKh7ivUlH0/4fW5fmMTN&#10;+RE87+1F186T6P3VKkx/uhGLv9mizMYSgFyS2Vh/ux29/7AVo2FReHr/Oh7duYQ7/F7y3a5dm8O1&#10;q4TGRcLi4jSuXyAwzi9B44YCjomlcn7iowORrqwRXKRL6eL3qMoLRVNpBGNLHsb6ajAx2ICpoUaM&#10;n63CeEcJuqrTEONvCQfjQxRXB9CcH4T+8jD+HlvURZ5BS5QGhrPNMVPmhHMEx7l6X1xoDsKV1jBc&#10;64jC9cFcxpYQOnFTuhcDOJw6CtvtW5H6h/Xo/LtV+EVfqSu6s20xVuGHqwMFmG3IwUh0MDpPamBg&#10;y36Mr92F0WVbMfXZFoyTOmOfbUbzFxuRs3w9/DdugK+xDuJ93ZEV6o7e2nR0lcWjKS8SrcWJcNBX&#10;g+aB3dDcvxOuJrpwo/IKcLEn0cKRFReHynyCoLRUmd1UkV+IfCqwrLhYZY/lga4unKf7ePr4GR7c&#10;f4T56TkMnu1Hd0ubMsZwlseZkXHFwVTKxjWy3SVVdX1xMWoKCJXsbGWDqjgGfm97KzibGsDLTix5&#10;LJ1KPl+bhJzEOCUVQrCXC4I9nfi8KXytjRFqxwauowFfjRNI8fUibJLodHL4ucWoLCxFSR7BlJeN&#10;0gI+JuAoIyzKiulAZIOrIlQWFaK2tATNlZLDqB69TY3KavI2upLmkiKEWZtD9YvfwenEMcy0NfMC&#10;pdI55WFqcBBm6idxfNNapPB73bp4AQXpGVQY1XBl5T25YyN0GIj9CLaKtETMTzFoPX+C+zfOozQ9&#10;AW+ePsTbJ0+pqMcZDJ/g0vQo3U8hXj68j2cP7rHyPmBjv4+86Fg29GL+3228efEOTx49x+ToAl1J&#10;Ma+ZOQ5t2ooDmzfjqMoO7CFAxGWs+3q1AgcZ7xA3IhBZ96UMoBMoX9OJrF6DbavWYutySfvO+4SJ&#10;jFtsXyaLEj+Hxvq1SHe1x0B+FsZ4ns4S2q0RdLfBXmjyd0GDrwPqvW1QS+dR52uHtkAntLIkWxnB&#10;QvWEshOdo7ULNi9fh/0CEEJrK7/T9hXrsFO6tLbsoAs5AKszZzA5MkxgPMejR4Tr0yd4LGlGZM3L&#10;21eE5kW42HohOSYXWSlFsDSyQ1lhuTJw/YGg/fD99/jmg5Qf8dOf/x3/CuDHf/lX/PSnP+HPPMrf&#10;44cv4eMajeP7jHFkvwGcHANwkXD+QEDleDqg2NYQze7W6PB1Rg8dSYufNwrtbVDi5oSaAC+lay6I&#10;wsRUUxOWesYID4qErpY2HHTOIMXaEfXhDOIR6XDRsoSbhhk641IxGu+Ldh9dgomBKlAL3d5adBuH&#10;0OZyAk3Ox9DGxzs8TqHGYj/a9Q/ggpUxHrc1YayrG4ZamsrkjzOqBIeVGVxMdOBnZ0YXncbAXoG0&#10;xCgE+zuhsjwbz57ex/T4AEK9XXDywBacPLIJOuq7sGf7aoQFeqGkOBPlZbnoaKpAeIANkqOtERWg&#10;h9ggwi9HJhMEICeUEDXX4fem6yKI6mNdkRZkguJsf5QUhGCgrxqvXz2kSxhFQ208nUcdbj+4gctX&#10;L+Ilz+Gde7dx++4DPCbQz1+gMmewvniewXV2AuO1hagJcUMr22r6we2ocLZEW1os0t2sYaV3FNWV&#10;+QRHM8rzKSTTwnDl8hguXRxDZ1sZettLkZvoh7T4AFynizhPFW9vdArHNn2NEGsLZcHo2MQs7j1+&#10;jO6OOlSVpvF/KHqnpjBSWowkUyOKSh2UZMfh4uwQzk/14er0AF6xHQ5omqBNmcq7AYt/uwXnCZGL&#10;ny5B5PLf7cDg/9iKATraJ9cv4tHdi7hNeNy4fg5XeLxK13H9orgOFsJDwHFjYQI3Wa4vjCsAuU5Y&#10;CTwuLy4B5NKcbCbXxPiShoGmHEz11xIczZgZbcfcaAfmh1uxONyEuf569NRmoS4/AnG+xqigAxmt&#10;4zkvD0Jbijm6kvQwWmCNmUo3nK/3x/nGIJxvDsbltghcJ0BuDWahryYZ4W50pnTWXoZnYL1/L2JW&#10;bUPTf6UD6S+1Q1+eDWbqg7DYlYyLNUm4SOs9umYHZv/Peiz+0yYs/G4jzv3v9Zj7h/WY5u0uWbzz&#10;1WYkrd8GZzqRCDd7lKfH4cXDm/jmxUM8vHFO2dVLV/UgdI8dgc7hQ7A+owGDkwdhpXMSdnoa0CPx&#10;Zb/mGzwR88MyXjJAxTxLig6grUa6qiToNmFiYAQX5s6Rvpdx//YD3Lv7iBV8GlfOX8GLx8/RScUg&#10;i6rKMrOUAfY6SXIo22XGRCr7l3g52sP4tBrCvNxQzSBdIwvMYiQ9fSSi2Zh9nayUnFl+0qid6U48&#10;HJDg7Y5UO9p3Qz3k87UyflJRKLm6cumC6HaUcRKSuTifToPA4PuW5mYqj9WUFKOhqgItNdVoranl&#10;b6lEa3UxWkrzUJGZQpUXglAna5jTCsa6OuL5jcuEYD5K6CDONjXA5owaTmxcjSR+t9cPbtFBVCDC&#10;wxV6VI6ndqyDtspGeBDagy11ysD5nSsXMD/Sg2wG42vzE5gd6FWS8Q2fbUNdQRpifd2UbWxHutrR&#10;3digZAhO9gtCWrDsMZ2BvJQ8AlH2aM9GsKMXjI6ewuENWwiQbThEhbxrPQP1mo1YTzDIwLkARMAh&#10;RSCy+rOvsfLzLwmYr7Fj9To6hE3YRlW9/euV2EOg7CJY9q1ejf1ffwnLE0fQkJuNhYFhXJ9axI2Z&#10;edyYZGAYp9IaHsblnk5M1VagOz0ezWFe6IjwQSbrlqT2HuifhJO9BzYRGLIz4s71W7B99QZs5f1t&#10;KzcoXVxae/fDnEFZHMi7b7/DE7qHt+8+4M13H/DNTz/iw5//BfcevkZifCkdRBi01GxgZ+mH1pY+&#10;/BvBIHiQ8i8sf/p34I8sP/zbv+HHf/83/Onf/l0p8rrX3/yA0PAsJMXXorvrPPIK6/D45Rv88f0b&#10;FPu4oMzOCC2etmj0tkd7iDdKKJpijA0Rb2eDaDtb+FmYwdPGEt7/X7L+OjqONM23Rvufe86ZmXNm&#10;enqmYaaxuourXGZmkAUWWLaYmcmSJVlMFthisJjRYrBYssiWLLbIJDOzXXYxdO/7RFb39527rtZ6&#10;VyQoMyMjI5792wHv6+OFn9iLcjzF09UVO/1D+OzRpupoOM2J2YRaeRLvHMBgVh49x73oDDWlPegQ&#10;fSGGdPkdos1NwOGuTa2rBqdd99PiqUW93V7q9bYya3SI+3UVnD3TxmEJKp4SQAwO6tLf1UZ2nPL7&#10;+4vx1zMu5lR3uhx7OyNO1xTLt0MK9hUykk6ye9MaPn7vN6jtWoOHixXdXU2UlKXh4KhPamIIBdlR&#10;hAaYYay/lpBjlsRFO5ISaSvA8KTdxpCUzZ9RumMDdcZ7yXPWojY9SAASSlraUQb6Wzg32ISd1Q6i&#10;j/ty5cYVpmYuMDl5jitXlsRybnDrzj0Wpbie6aiitbWCmfM99NcUEmyqQ4eYXJXJYaojg2k7lUyR&#10;n5esJ6nU11VyfqCdipIkKopTmJrqZ/riEGdlG7lxc4mh/mYJGO1cXZpiUWpPoM1h3A6q0yDb8GBf&#10;L1PT09y8uUxRXpLYlys+slzq01PI8/UlwMiA/vo6qVUDXJ0bZ3K0k6n+Vm4P9TJi50HT//qI8/+8&#10;mqn/vZ5ZaaoeeRUL+T/bOP/vm2g/aM7l3jMsTQ4yPtLNhfN9XFYsROblysKEGMiEmMaY6njHT+bx&#10;d3gIUK78/RjIJcVE5sRE5LnFySEunpfaOdjG9FArc6MdqtOxFy70sSRwmx9pZ2G4Xba3BsY6Sxlq&#10;yKS/+iQj9UkMVEbRkurAmWQzFUAmqgQg9aHMNUQwrwCk5SeAXB/IZPxMrtSXQI77uar2Nind7qTu&#10;OUDDf6/lZ4NlHrRnOzJWE8xCTxpL9WksBx5h+qPNzP9yJUv/tY6Z3whVBSBTCkB+v5b2P66m6t01&#10;ZK7cRIieDg76B/AVu5gUKit/168u4evmhJGWBpZ6uphJqjbWUsdMRwNzPU28pQD6WuhytiqN7+5M&#10;8uKyLJBz7Yz2tEnKL6SrRSh6blwWxjT9rfJ431m6xDjaG1sY6OpT9Z0zNz3DxfEL9LfLa4qLKEhP&#10;E2VWRlJMVR1fUY671FdWECLF1970sFiIPbkpccQECjTc3QgQQByVdBvsLrbh4Uy0FPPEkABy4mMo&#10;TDxBtZhKRoAfeSfjVWdlleTmUCzFT3U8JT+HCrEYpZWLmZTlnhLzKKC+vExUuVyV6pqk8NeXFlFf&#10;cIrqUydlow0lIzZcNuhGSQNZZIYG0FyYRWdTOSUC3/riHK4LDJQLJbVWv4+j3l750Zuok9frbt+o&#10;GrdBd/NqDHZswlZrD6fiQlQHR0tPpZEaHSbp4iiFKSfITkygXOZV6X6/KjeDBkn7bcoZb+2tDPd0&#10;MNjeTU9dG22VDUwMSfG+eEUU/z6Pbjwk/2QaVho6aIiBqG3YxL7NW9m1fgubV65X7bL6h338AyDK&#10;Y6vf+5QV7wpAPvhADOQzsYHVbJPCvv3j1WxXdjMJQPaKfWiu+lS+1woiPVxVfX2ND4+yMLMkCfGq&#10;pMFlli9f49aVG9y9cp2bs3PMSHpuTYyhOSON6fPTtLQOcDwyUdYlEwHVeoHIapkq47Svls9dyzYB&#10;iOaWrRzav59cWReGB4YYG5tkXt7/6t3HvPruexUYnr35jtCoYk4kVNHTOUtcbCE9fZN8J+R4+813&#10;P7Wvv+HLb78TiPxVIPI3FUi+E3IoTaREBZK7T55x++FzPv/yr7z48isVeC4NDFDq5UKFqxUdQZ60&#10;hfrQdyKShrBjVCo934aFEuUppuvsireDC17O7njKbS87RzwcHPE0Nidsnz6njJ1oi0+nICiOmths&#10;epIz6Yn2oj3cSNphekIMqHPaS63NLk7b7qXRVYtGD2ku6jRa7aZ2/3oGNPZwoyibiZEBfMTANXZs&#10;wU3M98rCtKoLnDgJSjWFOcxOjtLf00p4kMxrzxl+/Nv3fP3tF3R3trJzy0Y2rv4Yd2czbG30yTgV&#10;S3lVKjExrrLcvFWj4nl7GxISakVsrKeAKEmCmQt1US6MOpmQu/Yj2tcp44LvotZkP6dP+pCbcYTQ&#10;YEs626qZvNBNTU0eZwRqt+/fZnp2nLHxIR49uc+Vq9eYmpxi4GwzOTlRNNWXcfPSAmPtzaqTTea7&#10;mjkTF0ePmP6d2SkuDw9LUZ9lZLib0ZEu5maHpDCPclGmk5LiG2W7u3ztkpjpbW7cWJSgl0OUlw3H&#10;jDTwkZoU4+tNXZWEy5QI1S6zloZiEgLkd9FX46jBIcrCw4nx8pV19CaDPZ1cW5xherxftq18zmQn&#10;0qpnQOu/fcaQAGTiX9aorgeZ+8fB9P8tQP/XzXSsUSfO2gRPeyPsrA/h7WXLBSn4N5YvcuPSLMtL&#10;M1xZnJT3Fuu6JEBZHOP6wgXV6bvLyoH2hZ92c12e++lsrIXxPmZHpFb21zMhBjLaWclwWxkDTcX0&#10;1sl8lafRVHiSqqwoSpMDKUrwpiRewn68M5WxNtTGWdCVbsfZfCfGFAMR+5hrCBeAhLHYFsXl9jiW&#10;e1NZ6s2nMi2alBA/MmOC8TQ6SOiO3VT9fjU/Gyl258wp+SLVx1jsTOZiZQKXjrgyu2Iri0KYpf9e&#10;z8Jv1zH727UqiFz4/Ro6/7SGmvfWkLV6C8d0tHE6pIvNQU2iwo/QK8k3JSEWI9Fl/X17VVcDG+lq&#10;YqytgakkITsjfUngziQftaUzP5ip+ljmzqSw0FdGTXYcTmZ6BB1xJzk+mlpJ5o2VxUyNDDE9Nk5t&#10;eRW1xWWcLi+nTpJ935kWMZZuobmobU+f6mrxzJMnaT1d+9PxEinqx0MC8RXDcDU7hJeVkdjPYfzs&#10;LAmURBbm7iArjquAw5+cE3GUZ6ZTo5wtJgWoNCWZstRkCqUpBVk5Jbi8sIgyxUYEcuVFBapO4krz&#10;sqkV62gQaDUKPOrLisSIMsU2kkXnUyiIjyLBz42chAguTY+Jpd2gsayAWB9X1UkKyoHI3oYKznW2&#10;oQx3GhcciLXWTux19+DnYIm/qwO+jlaS3vfjJfp8WuZPuciwJPMk5/vOMD7UJ6BVVrSL3JR299oV&#10;Ht2+zYtHj3j7XOmm/IWqA8XPv3jB199LKn/4hPysauLCUgXUvbx+9orXz5Xuxd9SkV2E2f4DaG3c&#10;xP5Nm9m7aTu7N2xniwBEuQZEgcZPB9MVE1Fu/91C/vI+q97/kI1iHFs+VU6DVE63FZDIdOfKVexZ&#10;uRK9TZs4uGEtJnu2kx4VruqfaXRkgrk5BSKXWVy4wqVLy1y+dIOrl29xW6bnWju40D3I6Pl5OrpG&#10;KSmsI9w/El1JP5tXrGWrAGSLfI4yf9tWbUBt0zZ0d+zh4O59GAoILQ6b4mglSd8vlLLKGm4/eMDr&#10;b/5K99klLi4+4svv4fKtl9x//hWff/s9r774itcCgzdffy0Q+ZZvfhCACBm++Uf7QWAi0++VJsB4&#10;++MPfCFPfPPdD3zz8hldsq5UONty2sOGVrGP9mAvuiL8qXB3JsfBnjyBR8ZRX2K8vXGztpN5s8fR&#10;wgZHcyvcnB3xsbYmSteUOt8IOpPld/aPpuFEAf3peZxLCac7yoLuMEP6gw0pN9tMpfEWWsRA+oJM&#10;6As0pMNblyarPbRobmZYcy9XUhNVFx862VriZmdOVnoCk2NnJdjkkxIRzMUL57h1/ZJYSK/Ys0Cq&#10;s5HHj64xMdpFYU4KGnt2cMTNmqKiGPwDjGlpSae8LJbc3HDCw93Yt38t6lorCYuy5vhxZ872lFF0&#10;KpKO1FCuRwbQo6fF4JZdnJX36Tywm5oIN8JDbUlOCeKqFMMLY2ckgc8yt7TEnQf3uHP3DhNTEzx/&#10;+Zx79x8xN78gxX+QoXNNLEpRff3iJY9u3SItMY7h3hbqJNBdX7zEo3v3eHT3NpcWZsRYJliYG6Ws&#10;OI0uSd0Xxto5f76fuUsXefjkAc9ePOH+o7ucaajDX0JvjJMVWUGBJEaE0N1Rg5PDIZJOhFJXnIHz&#10;gR2Yrv0Y261bSBYDaa44ze2b9+X9RgRwl+joaCY2IpBwRwviJUy1/+caBv55FRf+WQAi8Lj4f7ao&#10;zshS+sS6JBbS+5fdpIiJBvg4csTPicAgdwqKkuhoF2s626raLXV9YZRJMYrBtkp66iXcCAg6qrNo&#10;qRAYlCZTV3SCqpxoyjPCKUoOIu/EUbKPe5J13J30SKmrwXaqlnTMlqRAK+KOmhEfYEGaPJYT4Uhh&#10;tBOlMY5UHbehKdGOzkxHerIduFDhw/TpICaFA9OnA5lvDuFSWzRXuk5ybSCf2lPRJAcd4USoLz5K&#10;Dd2xnRIRiZ+dK3ahK8eW8eoAFttPMJkfxKKrNbPvi379ajVLv1rHohjI3H+LhfxqFZNiIN1/XEPt&#10;X9aQsWoToULnQEdbPKU421scxlj0xlRXW4ChhZn2AQz2q3FAViADjX2Yy3OetqbkxoZSGOFB/jF9&#10;8vy2k+O3m7oUL1JD3XA21Sb4iBN+suIedTHjZKQvdeWFqnG++9o6GenuYrivkwYBSHNtDR3NzUye&#10;v8D0yAUq8wopylS6mM6iXJJ3mRT3cEkWEVKs/WQD8rY0JcLdSTTMVVKMC0nBARQlxlN1KoNKJbHn&#10;Z1MthlEgqbcgLUWKdIaq+xLlTK+qwhKUwfyVqXK8RtmVpcBDOd6hHMdRbKMqN1112nNZaiwlicdV&#10;13Y0ilmc72hiYWxQCvs1Sd0XBEjpxB6RDa6phq++fCkpop/BM028eftCdfqmMrRopLezfNd2ri3M&#10;cefynPy/m8xHOl8LECaHzko6meHt66cCHaVrcUnCyjUgfx/u9MWzJzx/qox78ISXz56i9Lek9MD7&#10;9ZdfyEZ2k4kL17h755Wks8tSMOQ1r57z/PFjcpPTMdqviebGzahv3saejUrbrjrLSgHHTxby/+6+&#10;UqbKQfTVql56P2Sdcizk48/Y/ImYiJjHtk9XsEu5GPGTFRzYsFnAqCkWtQEPM2MqcvMl+Q4zfuEi&#10;cxcvM7+wzIJAY/HKLRYu31G16dnrqjYzd4Op2Rt0d42Rk1GKu507O9dvYr183lqZj60Cj62rxJo2&#10;7URvpzp71m4RuKxTTbeJnRzYvAs3K9l4iip4LTrx/M2PPH79DU+/+I7nAoDPBQxvf/iRr8Q4vlR2&#10;Wf34NxUwvhLjEN6obn8t//ONKIwKJMpzP/zAl3/7UQWSr95+ztPFaaZyM2mX36nF15EaD1sajjjS&#10;G36UBlnfSh3tKXJ2Jk/sN8XHB18XFxzEPJwFIm629ri6OgtUbAg4bElPaiH9edUUhyfTeaqKwbxy&#10;hrJOMJx+jIEEd/rCrOjxF2j4W9IfYk1fgBE9njp0OKvT6aBB9+HdnNdVY1bM9PbEOI42Vvh62lFV&#10;lkWltCqBRebJaK4uzTI1dY7m+lLqyjKpLJbAlBfDEQ8z2b5KSTgeibHRXo7465OS6kJbQwIRwdYE&#10;BDqSk5/CmfYGwiK88BW4BAYZSyEsYmqsg4nGQq4nR9Gtr8OA7kHOHzxA3+6tNAS4CKRq6OptYv7i&#10;eXolNHZ213D91m3uPXzAteVlWtvaBR4PVT0FXLqyxAUpqhMzvYxN9KuK9quXL7l8eYLFi10SoGq5&#10;cXOZAYFkX2cLs+OD3LyjWMYytTVpEmhtxF4iqKkt4aYEt/sPbkuAus3S5Uu0Nrdzuqyc8d6zzEjt&#10;GOzvlcenyJdl01xbScxRd8x3bSDC0gibHTs4KDY2cU7C2vwkfb2dPHj8gJmFJbl9lvTjUeTs16bj&#10;v9cJQFaqjoNM/8sGZhQDEYioAPIv2xj4/R7yze0J9vMiIjaEqJhjRMb4ExnlRXSUB4kn/CnKj6Mg&#10;O4bMEwGkRnpxMtiZuEA7oo+YEeVtxHEfIzEhZWoiNcFUTNKc+KMWJKiauYRVC2K9TYnxkP/xNhaA&#10;WHAi0JYTR60FdAcJstYkxHo/QeZSdwP06clxpzvLjtFSD4HHURU8pk4HMFXj99PZWC2RXOnPoqcs&#10;kfRwXwGtP0ESaEMPaFKzcpcYSJEjHdk2TMoLF0VZpvP9uOpkxtwfVnH5P9Zw9VcbufzL1Sz8l1BV&#10;QDLxuzUCkNWcFoBkywYaa2mGnzLqn4URFod00N0tC3vfLgwPqGMpK5CRhhoOpoY4mxnhZHKYMB8n&#10;KtKOkx/qQoLNVvI9N1NwdC/pAab4WuvjbWNMgIcDPkJ1fyf58qFeFKbHywKNIUNp8RHkS5JSOnpr&#10;qq0W1Wyg80w7DVU1FGfnqqxDGcM9PTGW7KR4QjwFFrJRnwjyIyUsRLTUT9VfVXpkONUCmqaiYurk&#10;NVV5p6SoZVOWnUWu2Idymm5VQT6l2dkq+ygrKKBasR9plXL7pzOv8qkozBXIpJEvn5clepcRHUBh&#10;crSqC5i58RGWpdC/eXafC4O9YlAljJztEeDkUJwYzqWxAb5884zJ3g6G2hpUpxZ+/+Ub2ipLKM04&#10;ybN7YhJPH6usJSXUn7a6MlV3FReGz3LrxmWUoVCfi7W8EIg8f/KQp5Ksnj+5J1bxUOzjMV9IKlYN&#10;56oM86p0YfK5cqrq5/woBVD5e/v5l6pOAZ/evc/yxUUSQyMxUlNHXQxEXdL8vi072SUQUY6BrPpA&#10;6aVUoCEQ+ceZWOs/XqUCyNoPBCJ/EZjIcwpE1n/0iYDkE7YIODbL7S0ffMye1WsIcnHH+oAOhrt2&#10;EXcsiHbZiEfPzzA1vcTMxSvMLt1g/tpdFpfvsLR8V9oDLi3f5+q1+1xcuMXI+UXq63qIi0risJYu&#10;W1euY817n7JtzQbUt+1Gc9teNLfvl/tb2CxA2Sfpd7tMNWU9dTW2JD3pFPeffsX919/z8M33PP36&#10;rzwXe3gp9vGFwOHF9z/w+Jtv+OLvAJGn/38A8pU8/qWq/ZVvvv2OrxVLkfvfff8NXz64yYuRPvqV&#10;XZMSDiqczalws6TJ35UyJ0vSjA5zytqCHDs7UgQkIW4uHPV0V52d6Odih5+HM8eDQghz9OVscRvn&#10;q7roKajjbGkTw+X1TNZX05YWS33MUVrDXWjxt6b5qCNtfjZ0uR2mxXQHHda7OWO9l2aDHZzR286w&#10;FKeHixcJknXe080WHy9JpkkRFOckcUrW0ZaGUm7fXqSuOp+cpEhSEwLJSI8kMyuB5euXuSwF+2iw&#10;O77HTEhJ8SA8yJItG/5Memas/GYj3BB7uTBxlqjjHljZ7CGvIJrLCwOyXUVS62NLsyT8s1HHuBDs&#10;TZ/BQWpCfJifGmZ4pEdMY4jGFgFadRqzUpSv31xgfHyIM2eaGR7up6w8h4yMGLKzjoulnuVEQgB+&#10;R9y5vDjLy4cL3F48w83FHpavzDC/dJFgT3tJ2q5S0JsYHGqjsCAKa7udBIfb0dXTKKazIIATY4gN&#10;F2h10tnVT3l5OX09/dy/+5z7D5+zKGBZvn6D8bHzJEQFYWd4gJz4UFXtOLBjDa31EjTLErAz16NT&#10;7GP+8mVu3hbYXbzIUHQcLX/exNl//kzVJ5ZyRbpiIcrFhJf/aQuX/3kr5367lyxNY/Zv3oyB1MLI&#10;42GkZiURcyKM+OQwgo/7ERR/lNSiRLIE5jmFSeTmJZJzKoFTqVEkRvsR4m2Dr8NhvKx1pR2Q2qtH&#10;sKsRQU4GhDhL7bQ7jKexBHUjTbzMtXEz0ZB1XxMbnV0Y7VyN4eaPMdn6Mabb3yfcZgfduZ50CUCG&#10;i1wYr/ASgAg06kNYaAxVnco7Ux/MdGM0IxUnKI4LIi7Ii+NHXAkz1Kdmu+bfDSTfgfHaIC62xjB5&#10;yotLdgbMv7NawLGOK7/ZLBayhoXfrWNWIDIhBtLz57VUvbOKU6s3kWBtLrT2IUiSvYkkjf1bN6G9&#10;dzsGB/ZjpK2O9UEdnCRx2hnoq7o3L04/zunseArDHMj30eJ0kBZV4YcJslcXY5EN3VIfX1dJYu6y&#10;QgR5kxruT5KQL/KoPQmh7pwMEVoHuJEcG0xZkRTiwjzKS4spVU6rLcpX6e3JqGD8PeyI8vMg9qgX&#10;4V5iHYE+soEGqA6gK1e9dzc00lVXT0OxmIUynG1uDpU5ioEoHTFmCjjEYpTjGwIZ5cB7ZYlykWCJ&#10;6iyrKuX4R2GOanyE9BORAjk/EmVec44HUZISR31RNrcvzYmmX+TK3CwXzvbRXneai+NjfPX6OaM9&#10;LUR5WKlMTIFCUXw0A3XVfPHqqTz/UnS1WNWFjNJ1yfnhIa7Mz3IqJpzW2mK+efOUsbNdPLyzrOok&#10;UWUbyqBGTx8KUB7x+N517l2d5c7iJLfnJ7g6NcLsQCfjXQ2MddVxrqOViyOTXLqwxNiZYZpyKqhN&#10;yab8ZDoRbj6Y7FVDfcMm1e6gvQKQnX8HiAoeApF/7MZSAKLsOlKORax+b4UUcqXPrBUCEwHJBx8J&#10;QFawSWxkk8Bj84cfy+2PiAwIkd80XAWQo1JIlUG9zo9OMbe4zLzYx6Vrd7h68xHX7z3l+p3Hkibl&#10;9q1HXLvxVJ57KCZyi/6BGZobezgeGoPVIVN2rd/Mvm3b0FGT+d66W8xptwBkM9s37kB9x372bdzN&#10;PgGIlc5hkgQ83b1TDM4/ZOz6S64LSO5/9zceffdXnn4Ht7/6jjtff8ObHwQQqt1VPwpAfoKJ0hRL&#10;+VyA81YeV077vTq9wONnn/OtwPjb77/kB0m44xIm2gI9qXAwolQ5MO0h5mFpwkmx8hOH9Uk1PEyc&#10;BK0YMfGxxlIuna3lbG2G2Gghd+amqckqorv0jICjk8HyNjqL6uivbuKerAMtBRJwIgPoiPelNciB&#10;7jBfzgis6o206Dbaw6irDl0O++l00qLZdj89mSHcuDTD3PQEU5NjkujnOT/WJyZRwtmOKvJPRXO2&#10;r47e9hoaypTwlSaWlsXw6FkmZ0fp6G7lTE8dGZmBeHsfFstwREN7M3aSZJMT/chKD6O1tZSgEHs8&#10;fQ4REukgMMqgpyGfXil6/ZnJ9FSLTaWdYOBYKCOtDWIUIwyOdMnvPUncCS+S0wKJP3mM2DgJigXx&#10;pCVH4uJoQGiILQH+xqrjLeHhjtjaa6KltYvmlkY+f3qbq5NdLC+N8ErpLFJCVaYETc+DO+Q7pHDE&#10;25LwCEciT7gQl+JLWlYs5RV5FEvo3LJ5lbxHnQDjAfnFp7B1MBMYzvDi1ZfcvndX1jUBp8Dmqiyr&#10;BDEEtV3rMDiozrYN7+FgvxM3l31oq22gurKUuw/l/5fFkhdmmZAa0rZqn+pU3tH/8Rmz//xTlyaX&#10;/9cmrv2vzSz+kzK87W4qDew5amXLEV8fSisFYOfOUdHSTFN/N3kNVcSX5BAn8xpbnktCWR6J0tKr&#10;8sk7XUJBZSG5UvMyM5M4IbUjNvwIEf7O+Lua4yigcDHVxNFQA4fDGmL5B3GS9cJw/xZMNHdgprkd&#10;S62t2KptxnbvZuzVNxBut4/e/CO0p9swmO/I+VJ3Jit9WBCALLVEs3QmlssdsVztTBQ7OUGpBJJY&#10;fzdV7yO+B7XI2igGcr7ck54iZybrQoQ0EYyd8uCKswkX/7KWhV8JRP57PZeUXVi/Was6DjLxpw10&#10;/WENlX9cSdqKjeR4eohmBeJha46J/gG09uzA9JA2xjpaqoPnPk72HFTfg62RvsoqEkM8yAxxJj/I&#10;gqpgXbrjDGiIsxJa7sFAYzNO5gcJ8XUhRDlGILaRKQkg2MdGUtphSRmmRPpYEy3t1MlwSktyJUUU&#10;0SappbikgKKCUwT4uXJKElSgJJIYb1cyw4OJD/QlSQpwfFgwCZERlOXnMT40yGhvD+21p2koVUYE&#10;LKIuX94vQ7GJk+QlJapO3y3LPiWFrkh1dpUClHIxk/K8LLJORhMf4kuEnzMR3vZkx4UzOdjD1dkp&#10;zne3M39hhKmRQc6f7WX6/AiPbt/klRR7ZYCjc52tRDpbq2Azc76f7ppSztZVqUzlCwFMS6UAMS2e&#10;m5KsnilDnt66xolj3nQIQN48vc/ZtiYe3L7GSzGNV08foYzp8eWLJ3z96gldVbnkBkrRkgJTGuJE&#10;qehvrocJhUcsqAwS+wv1pCQ4nIrINCrDU8k/EkmRvyzLyJOUnszEUvew2MIG9qzdyN6N29mzaTub&#10;Plv3/+y+Uq5CV3ZZKdax6ZO1bFohzwlAVv3lU5UNrJHnlc4XN360gg0CGWUoXNV46u++x1F3H4Fx&#10;Fbbauviam1Gdly8FbEjVX9U1sY5r1+/LBvyQ5btPuH73ETck3V2/9Zirt5+xdP0RMwu3OT9xlbMD&#10;UwLvYkJ9AzDU0kZj205V27tpJ7vXb5EQs0vgoYb2Hi30dmuivX0PJuraHLF1JzwslczT4+R2XaF5&#10;/i7zX37LNTGQm9/+yJ2vvuXl93/9aXfWX3/k2x++F3DI9O9nY736/nteS3sjpvLqxefcvX6H55+/&#10;5pu/fcur1/fFQpY5r5ixnxtVTqYU2xhxylCPAlMj8s1MKLG3pcZDfhMxkgpfe3681Ms3S808HMzl&#10;SlsWL2/M0VXZTG9lJ8O1PYw29DHW1C+g7xTDPkVmbABDJZnMV6UzKcV2OCmK/nA/utzNOOdmzFSA&#10;PefDZVtOFsAE21CV4EtfV72q3yylQ8U3UmgfPLzBmdYiJkaaqCg6QWykD/U1xUxdGOCKwGZ88hxT&#10;F0fo6ashNTlItq0yTiYc4aDuBsKiPAgIdcHRzYDc7FBiIlxIywgj+sQRvI6Z4nzEgIQTAYx0NjLa&#10;XM9oexOLEmAWhgaY7+pTWfPE/DTj06OUlGUSEuVEcl4gflE2uHjr4ex+EHdlhD1PQ44GyNRLVwzC&#10;ivBYB8ydtLH3tCYuKZbRoV66m+tUxzN+4G+qM6JOeVoSrC3mVV0kwDhOck4EKXmRHJdl4XrEGCdJ&#10;5xFhR9HS3EZwiBsXxsVers8SHOoh/5/M/UdPOC3bob+/LSXFJ8nNikdfaw/v/uE3/OWPv2LzpveJ&#10;iLBn354V2JgbCkAKKS/L4eqNJQZHBzkrNtOhYUznP33K8P9Yyczfh7e99j83c10gMv8/1jH0q+30&#10;u4Vyb/EqXZ29shzmePD6LZfuPmTp1n0Wbt6mpreX1Poa0lrqSW+sI6upnvy2Fmr6+mjoH6Rt8By9&#10;o5Ocm5ykQ5ZzSb7AJMwHT+tD2B6WEK61E1ONXapmsGcLBgILU/WtYv7KmC/bsNfYgrXaRvzM1Unw&#10;0qOv0Jf2FGsGcx05V+LKWNlPu7IutUZxqT2Gy51x3D2bydWGFGpPBJIZ4U/MERc8Du4nfvN2fjZS&#10;5k5vsZsAJJTR6mP0nrTlmos5F99ZqzKPRbGOhV+tYk5uz/y3GMg7G+n+41qq31lD+sothBsYqkYD&#10;POrmgKezHZYCCiM9DUx1NDEXgDiYm6CntkvS/xHyRZvTwzyIkxUw2UOXEj81uk8eojLWDCfDXdgZ&#10;KUM2WuDvbkeostspzJ/ESNE2X2t8nQ7h7yR24qCHt5UW8eE+VEmhbZSFPTg4QH5BHsfDgjistZeM&#10;k5GqcdpTQ/xJCQskJSJIzCGbkuw0UmKjSEuII+NEPDkpJynPzWK0r4dmWQHqxWYSjin7HiOoF9uo&#10;KSxUwaWxXBlWN5+itCQyYsPku3gT4GaFm7mOzJMxOaJ2TbIyXbo4zv0bV6kvL6RWEt3shUHuyUbz&#10;QiCgXJfx6NF92ZhfogxxmhsTojr2oeyyujw5ylnZIF4/fcDrF49VvR9HCACbyvJpr69SnY4bKimj&#10;u7aIB/J+7bJi3b1xhXvLV7ghlnNVNsorM+NcGxukLs6fAkctSpwOkGu/n0InDfLs91LpqUu5bKD1&#10;gdbUBrmQJ++f4+pKtX8YbXECk+gkCo4nYaqpp+oqZKdYhwKQ3Ru2sX3NJtW1IIp1rHzvI9YJHNZ/&#10;KMbx0Sp2SdHeLP+/8s8fCkgUePw0+JRyjYbSNsn/bla6y/7zexIynGg93YTTYSM8DA05Xagc5JyW&#10;ZHxDdbbUleW7XL8pALn9gFv3Hv/dPh5y7eYTrt1+wvTSLc5NXGJoeIZ6SeUpsfFYy/q3b/1WAd5W&#10;mdcdApCtHNitJlayF7Wtezkg030btqK/RxMPCyeSEnNpHr5Nx5Vv6H/4JXPffsc1sYq7ApCn3yng&#10;+GnXlQKMbwUiyim83/ztb3L/b7z47ntVey3tSwHNtz8op/qKpfz4FW9e3+Pp9XkqI44JJOwosNAn&#10;UVedNLHySmtLyizNSdHTFhPRIN34AIPJAdzryeKLsQK+7M/kYnYQd0b7OC/gGKoWcLScZap9hItd&#10;58Ue+4iVbSFEbLo6PZ0hWSfPiCGXhUfSlhjNfEUqS9kJ3JL1ZamyiBtN1YzlpVMQfYxTkv7v3LvB&#10;c7HT+w/v8/DxXU7X5rE0f47BnlrqKjPFrtOkIGbR0VYr21InqcoFgMUSLLJdKS0IIjzEBQODHVTU&#10;nCQ02gn/EAeO+tuINfhiYnkAB08TLF10KD2dRUNLNXNT46qhfa8ujLI4N8yj+7fEgi5QJRBsaK1i&#10;YmaUcAHXYfMd+CfYEpfvS2iSE9aemvhFWJOQEUBc6lHipfgHy/2CyhiiMgVUp+LJKkgmMeYokUfd&#10;5b3H6euupyb7OBkOB0m3PcSwWHZFQzHVYkYRsi1oCvisnNQ5LvN6xM9O4Gco1qFNRKQLCwuDNDQU&#10;EhEdQpcU7uHBbhISAjh5MpDoiKOs/uQjPnr3z7zzp99gbLqfQAlm7/z+15gcMsTCVA8Twx3Mz/XS&#10;0l5NU2UZfRaetP3LZ/T/z5VM/LME8H9ez6K0q4qB/I9NjP77dvqMfHh26TZjI+M0tZ7hys1bEpbu&#10;s3jpGo8eP6dfjKS5r5uBmTFGZscZmTwv6/worT1d9AyPsHj9NnefiD3fuU1RUSau9ga4WuriYCi2&#10;ob5TbGMXFgf2cXjPVgz3bMN43zZM9m3FZO9GTPdtwGTPWszU1hHmcohE38N05HrTlWrPQJYDQ/nO&#10;DBd50JRkwUCBN6MVwQyVHWOwMIj+RF/qj/tJjQgmSYJzgPVhQjdu5mfDxa4qgEyItgxX+tMWbcYl&#10;O2Mu/lG+/C/XMy/msfib9WIg65n+r9VM/GE9ve+so1oMJX31Fvy0tAjxcCUywAdfdye8xTgsDuti&#10;oquF9q5tGGmqYWugQ4Z8cGlaNNGShsNsNImx2kOm01Y6Eg3JCjqI+YHNuJgdEnC4ECYrR4S/Bwkh&#10;flKwA2XqSrSssMdcDfATgLiY7+O4JAdlPPd6MZCBrg7VWVn5mSkkhgbI58SRLZ+XEOhFuI8zYWIz&#10;7lbGBEjRTD4eQUd9rep4R2VBDk1VpZxTDsrL+zSWFpB+PJrSU5lcGBiku6mVrvp6agvzOZVwXN5b&#10;dFtAGCwFIsDZDLuDe4gLcBODKKK1NJc5Acbo2R76xYhuX53ji+cPeCtQeHVfAPLgjqor7LeyIZ/r&#10;biJPvtd4b5uql90ZWXEVC7kvr7l9bU4sKIEAO0mvMcGUpMbL1B8fM02qZQO6eGGYns4zPH90m8HW&#10;05ypyKX9dL4YVAadhWmcDnGkwUufSsf9lDmrU+GuSYWbOpXOGuRb7eS0zyEaJC2WehtQ7m1Nc8gx&#10;OhOSqYmR4mDnxMFtu9i7cj07VqxnjxReZReR0rasXCvA+OmAuXIdxnrlIsHV67Eyt0Zjl5qqU7o1&#10;Yh4bPlQuIFzJFvkfZaqcibXjM4GPAMTyoAE1BWWYa+ribmxKfcVpLkxcFEDc4/K1WywJSJZv3JNU&#10;d4ebKoA8ZH7pJmPji0zPXpbb17k4t8zCxaucqT/DMXdvsYtdAo/N7BaA7Fq7jV3rtqCxfTd7tkjb&#10;tAtNZbpuG+pb9mKpZ4ybkw8hx/Mpbp3l/K3PuS4gWBYS3P3mR17I7a+U6z8EFsopu2/l9jMByTMx&#10;jmdiKQ+++ZYn3//Isx9+EEv5CSDfAV9885Wqh9mr01PUxceRZ2tJgrYGAdu3UmhlQZtsHw2OYoLG&#10;RsQKVJoiPHg9VcOj86d43pvEV+0pzCb5Md9Uw1TjWQarJZ22DnOxU+DRdpbzZwYkvBSRk15AQUYJ&#10;UUdiSA5JEtts50xlBcUnQujPTeNmRw83+89xtauHlvRkLkhQmbgwytzioiy3eQaGznHnwUPVBXsv&#10;JKi01hdRknscf28jXB20OCGGEx0VQNAxH7rbMulp8ZDtwofGuixcxQpMrbeiZ7wWWzdttu37GFNb&#10;TTT0ZdnqbJBCby/veVUK6ih1dWWcba1nvKOe8+e7uHv/DtNSEL19LHH3saC5o5rGlkK8j5ngGWlC&#10;cJoLDgGH0LXain+MHVmlUUQnHSE5M5iTab5UNKWRXZ9NTlMZmSUp+HgY4WyuQUqcH+7W6oS7aBNv&#10;tY8MDwOqSuMoqcmhsDyX3Xsl+Gx6F32TLXh4G2Pvdhhdk13oG+0WANpRXpJEw+k8urvbaGlrZkbA&#10;NjjSzZmOZs5LIQ8KDGbjxg388c+/lfm2RP+wGu+98x4bV4l1f/YX1Pd9hrUE313bVpKansBcTBqN&#10;/76avv/5GZP/cy3T/2stF/9JQvj/2MDE/2ctF/73JtrX6nNW6dq/poowqSfZWWk01NXQWHua5rpq&#10;6qsK6Woul1bM9EgbTeXp5KeES4h2Ij3xOM0SHutOV5KRHCu/mz3OVvqyLHRxMtHD6qA6JmJNB3dv&#10;ke1iA3rbN6K3bT2Hd23m0O6NGOzbJCa+GRvd7QQ5HSTGTZe6JFc6M5zoznKiL9+TsjhTko9qEOm6&#10;n0j3AxwXyPhZ7OLIrhWcPuLA6fgwEoJ9VGOqRO5SDqKXeNBf6smF+lAGKwPpPWHPsrMls39cx/x/&#10;CEV/s46FX/8EkBmxkfHfraNXDOT0u+tIW7WFoIMHVd2D+Ls54m5vhb2pMbYmBhjraKC1fRMOBvLl&#10;jHRkRhxJDXbB30KNUEs1Is33kOGsxuloc4Ks1TDZLz+ypSHRUvTjQiV9iG4qY7DnJ0cSdsSGKPnB&#10;YwLtCPE0xcdWW4qHBcmhAhgfNwrc3Sjy8qTQy51imY98JxsijHXx0t6HhdoO1QD421Z8LEn5IyKD&#10;/GmuriIpOopu+TFGOttlIymmIi+TovREUo9HUpCeymh/v6r33PrSYipz0skU8yhJOUFjYQ7ZseHE&#10;C+RcD2uSJsmwozSfnKhgmsU65s4P8eDqJW4vTrM0PiCW0cvFkQFmlIuNZIMabq+jrewUCT72nPRz&#10;ESgkkBQs858QTHFyhGqXWKCDCX6WekTLCpIe4SMF4hjBdnokBjpztqOBC6LMSo+sjSWpnM6OpKk0&#10;gZL0CM7W5FIt6bDQahcl1juolkRX5qFJsSSw065K1xda1IiJNPqbUOtrSkuQAw0BnjSIcRUFh+Ok&#10;c5ADkio0Vm9kr1jHjjUb2Ll2o6ptl9vrxSSUjhU3f7pGluUaLE0sSUvLw8neg/f/8B6f/kUg8sHH&#10;rP9AORNrtQoiSieICkCUsTyU02uD3X3Q374HH3NL1TgtM6Lxd+4oV4s/5c79J9y+/5QrkrKu3Lwr&#10;EHmqAkZLSz/pqco+7AoaTzdTllOMn6O76pRdHYGFgboOe9Zvk/laz7aVG1CXx3dv3iVGshPNrXtQ&#10;37Sb/QIQIy1l9+gxais7xIQu0NExwWMBxx0hwR3lYLqAQnXR4I/KhYNwV0xj/Iu3XPzya65+9Q03&#10;v/2WhwpQfvyeLwQywhvVab1Xrgjkzk+wOLnAVFM7p0PDSXdwIdnOmSJXN8rtrCk0MyJRT4cTtqbc&#10;G2uEl4N8e7Oaz89ncK8mgqe1acw1VtNX1MhQ/YCAQ7GPMcaazzLU0EdPTR+dpztor2slIyGVilMl&#10;nG0bUI1h4+tkQUdRDl15Rcy1n2Wyu4W4ICf6O2ooKStmZHSKm7cesHDpsizbGzx68pTXr59yuiqL&#10;EzFeUoi9OBHtLLaRQEZmLPn5GYycraC3NVDClDMd7YWkZoZibrOHA4ZrsfHQxtxVCzWD9WibbENN&#10;ZyWevno0NSRSU51IckoI0231DCTEy/bVwuNnz7l2Z5mc/Hi8ZDtOyo4hKf0Ynv5iA/56uB0Xm8mN&#10;IuC4N8diXcksiiAyzh2/Y1KkYp05VRxDfmM++S0VVLSVUVJ6gmAfU4z0NnFEbDv5qBHHbdQpj3Wh&#10;IM+HpjMleHq58ed3fisAeR9rF02Ohthi62GInoUGqzd8Qk5uCiknwwg86kxlVQHDI52crsmjXG53&#10;9cvy7hskJ6cQK1trzO1M8Q315KRs/8mJ6aQnncTPxw61nRtY9e47/PaXPycg2JcbLU30btWl6V8+&#10;ofvfNzH+qT4Dv9vD+Ie6LKjZMPfpATr/sp1Se3upJ8GqAbsij3mRK4GxQcBRW5FDVoIsc6VTymAb&#10;4n3NCHE5jLupOu6WOmLwRrjbmePras0xLzvCj7oQfcyD+BBv4oK9OH7Mk0A3WxyM9bCVmmt9SAsb&#10;fS0VWFzN9SVEH+KInSGBziZEeZsT7aZPUbQjzZlutIhtDpyO4rj/QXycduNoLaDVWo2l1Gsv54Oc&#10;tNDmrIT7dqlzqeEBxPu7EKOtqQDEk55iDy40hjFQGcBZUcmbHrbM/Gkt8/+5hiUByNKv1zL3X+t/&#10;upDwt2vp+f0alYGkrtnKUR1tSeMOBHu7ER10FEv9g6pjH84Wxhjs38kRa1P8bIzJjvYTZbIS+9Ag&#10;2k6TCLGQAONdeBwUS1HbotIvdwFIxFEPgcgRMRpPkiUNnZIfOchLWWAWeDno4+UoRHQ6xFEHA066&#10;WKvGRD792TraPlpPwwdraPxwDac/XE36hysIWbcWbwGZu60Fx9w8CPX0oqKggM7mFlX37uc6Opnp&#10;H6Crtpa+5gbV2U+N5YUUZaWqjKSuROnpMpX64mzqirIoEuorw/cmh/iQEuzJMdG4QHsjYjysSPa1&#10;oyYrhv6GEsbaT9NXl0dNrmwo4W7E+DuQGOGNvYm62NheUsK8OGZvjOX+jXiIGptrbSA11B1fB0N0&#10;d63FWX8PR60EvIb7CRVjK0jwJ8bdhLQQNzoby1TdYX/5+RN6G8vpqc2UtJcvSSWDyc4GGkUzc0x2&#10;UGa9hwqX/RQ47qHITo0KgXSl9T4q7PdS7ycbe5ARzUGSjiN8yTvih8XOvehs2oy2NK11G1Ffv4mt&#10;AgnlAr1d636CyVa5vXPVRnYJXGyMzKmtblYN1draMoKtpSurxDZWvK/0jyUGsmKt6oLCbStWsXv1&#10;OvYpFyfKe2pv3cUhsRzjnTuxP3yIqJBQ2uT3uHxpmQePXvDg6Vtu3X0ihe4O18RAbt1+ytL8LRoq&#10;24j0j8TOwAJTDW2M9uzDVE05WGgtG4qx2McW+UwB3prN6Klpor5rPzvXb0dz824ObBHQ7NiP3m7l&#10;pA4jGgsaeDj7jPnzl3n1xU/HPV4q13L8+DcByI8CkB9Vu7EWvvuW9jdvOPfVd1wR0Nz94Uee//VH&#10;Pv+bgEb+9/PPv+HS1buMjc0xdu4iU+cWWBqcYrC0lpqkXBoyioi3tidKS53YA/sJ0VCnPv0k3zya&#10;5sl8GZ8vFvDtTBFPWhJ4057PnBhI56lqRhuGmDwzwkzHBSZazjNS28di7wW6ymoYlHR8tquWqrwM&#10;WmslTIzL5/V3M3Cmkd7aekY7u7i+OMmFkWaqJL36BvgwNSM2LN/h2Wsp5DeXBdiybC9NUlGeSIYU&#10;+3pZd/Izw8lKD6WsOlsMoZ6hwRb6zuSRmuRJYqIvhcUnmJzpJT0/hoN2e3EKNBFjEFDrrWe7+kcC&#10;lx2ER1oTJkX8+Ak/7p/tZMDdg7GGSq4tX+LczAgJSYHEJAeRXnICKwcNjK134hZmgWe8BL+OCk73&#10;1eIT5UJY4lG6hts4fvIoLgKrYxGOZMk8JhWkUiYguXt3jNriaBzNdxMswSjKRYvsQHvqs4+RnS3b&#10;4elU3N1c+Ms7f2Dztk/xCrEkQyAULlbjIaHJwc2O5pZanB2NMDHR4liIB1nZUSTK5yUkhjG3JMZ7&#10;cZ74EycoKS+hsLKAnPIClu/cZ2homEB/ZyJC3NHZv4cd28V+d2wi+1QyPzy7zfLxOLJ++wlnDjvz&#10;rGmAmyVtPKnr45vRae55RdP9zlYSNm3Cw1CdY54WGGhtwdfdnPnZftVu0OPB7lhrrCHlqBXOh3aj&#10;v289hzQ2Y6S9CytDLexM9XAwk2aijZ3x35uRFi4WuhIkJHi6WnDUzYogHwcBlDtRAhUvexNCJIzG&#10;BgqwjjhJTbESgzAl1EmPzDA7GtI9qUl2piLNR0K6OVmpfiTEe3JYfzvaUp8tzPZxUmrRiNTRgVBZ&#10;xtEhUsN8iZba+7PzlV70V/gw2RzNUFUIAwKQG562TP3hJwNR4HHpV6Ji0mZ/vYbpP2yk750NVL63&#10;nrQ1W4gwMVaNiXHM3Rk/D0f5kvqyUDRkoz4oG/oeSdGO5Eb6MVJfwEkBSJSocpyLDgGSBAx3ruKw&#10;qJX+vu1YHdIUeopheDsR4OmgGkYxJyVGNQpaXnosFYXpZKdEy2NR5KcepzQzgd5TKUxbOjL+qxUs&#10;/HwFsz//jJl/XcGFf/+M1t98TO5naxnOymSmu5cL7WeYOHOGoZZmBkVXB5saON/cxEC1pL7KCroq&#10;SmkuzKU2O4PsExGqc+VrJNXlJUr6SYwiR0BWLJ+dGOQu9HUmIcBFSOyjGgelMD6QRqUfoLQAKlID&#10;OFMSS8EJMSlJUJ722tibaeDjJkDV28ZBzU0CEx8C5ce2OLCVSFH6YwLE9GgfogUyVrJieJjqEOZi&#10;LlC2VQ22U5ISKpAyISvCjaaaU5LKR3nz5rnApJIu2eDPNhbSUpPP4+UlWhLCydTbSoloZ5H9Hsrc&#10;DlAtabFSrKRSwJKlvULu76El9DCtkXZUHHPHbMcutnzwCTqbt6K/dQdqq9aoukvfJYV/66rVbFuz&#10;TtWlyXYxiV0r16Kzax/lRRVcunJHCv0jriw/5uLFG2SIJeiIDSgXFG6X1+xcu57dazewa9Vadsvr&#10;dgmQ9qxaz4EN21GX99+zahU7V69Ca8cOwvyOqQZ0GhubZXRCrOThc249eM6N20+4e+8V92+/ZGJ4&#10;luTIk3hZ2OF08BBm+9RF0XehJoDbKda0S9ZHvd0amOsaYKJzCLXNOziwdTda8p0OyHfU36ehAskR&#10;C3duTF/nh69/5FuxDqWLky8EIqpTdpUrz8VA3nz/N9WxkXNff8WsmMhduf/ih7/xVp5Xzsy6p9jR&#10;xWX6+yYYGphkdOQikyNzYg6DVMafoiA5n+X5m3QLTCIMDAjZv5tQMZDy5GTuXBzh2WIHP949y1dj&#10;hTyoCuNuSTT3lWMQRQ2MVvdzsXWYqdYReb/zUoT7GK/rIMLFncL0aJqqT4qZhzPS083sxYu0tjfR&#10;39NEZ5MU4apS5uanuX7jEgNDPXT39zI5Jfdv3+Xu43sC52UGpbgHelvg7iRp08OCQC9bSbVmOFrK&#10;thkfQEn1KUrEbiuLMwg+5kJklBulUoCXlrpp6i3EIdgYlzAzLL102X5gFeu3f4CuyXYi0oOIlgJ8&#10;qiCR6dMFjErSXqzKJis5UAwmmLAIO4JinImWbcQr0Ba/MGfK2vLwEuvIrT9FVlUqxzNCSM45ycjE&#10;eU4IbEytthMV70FRRRrphcc5GmrGiVhbwrz0sNffqDr5JlDsozIzmrYmAWGht8xrPH5HfPjw43ew&#10;cdYVgJgSlxlAbEawfPYxYpNDqaotIfp4EF5HHAgI9SAhNYSs3Djaupu4rZy48vJzZhcWGBo9S0FJ&#10;LuNKb9Z3H0lgGsfN3Y59amuxttZhn9SvTetX4+RoTKd8h0apX8na2lwdGmL03Cj37z/m7u0HPLl2&#10;gzvpBQytP0D6us246OzAy+4gxnrbcbTS4lRaINMTXcSE+rDt098T7WmpOpvqwJ5N6ErA1ti5nn1b&#10;16imuvu2cFhzl0BlL+bKbiuZmurulRqqJuahqYKLk5liLAa4ibU4KvZhY4S3g6kYmzG+joaECECi&#10;vE0kCNtSl+pJYaQZWVGO5GdFU1ebJRbpj7HxXg4a7sVYfwex2rvpEzEY9vUkR4L9iaAjHDc2EAOp&#10;9JAiekTU+zgD5UEMpbhw94gz03/cwPy/C0B+KQD55Rrmf72OObGRid+uo1MxkD+vJe2zjZKwrMUI&#10;7PF3c8DbWfTJ3AjLw3ro79mBmYZsNC5mnK1I5fJArXywGyc8D3NSWrjTYRz09mEilqK/dytulgaE&#10;+jjh42yJj4sl4f7upMeF0dNUzdz5ASYHejivpK/6cimaBZK2SpiuLeWKgw/TAozL/2clS/+6mqV/&#10;WSUQWUnnLz+iYo0AJDOZodNVlAgEkoTIyhkE3lYGRHoIoV1s8THW54R8X08TXYIcLfGV+YgNdFUN&#10;59lUXkxZeiLpEYGcFE2Ml9fH+7kQ5+vIiUAXmksy6a0roE7Uv77oOFVKZ3FC74aiGBLDXQSEZqqz&#10;XEID3UlKCOGYvysBPs4UZyWJUh7CykBDVRBOBrlRICAaHevhTGsNKRGysh9VYFFEg2htUWIox+UH&#10;z5T3rClNYvnGAq/FQAa66umozKS9MoOJkTN88/Y57WnxnJLkUGS8nWondRqPHKQ9UGDhpUOLuz7V&#10;9hpiIAdplLTYLqp8VDR387vvseWjFWiJIdhr6nBAbGHbR8rFgEo3IStZ98mnbFBdz/GRFP01HPM4&#10;wvDAqOrivxu3HnH7zjNevfyee7efU1VUIyuzEdsU4Ah89sp77d+wWYxmMxobtsjtLarTaveu2Sh2&#10;sAXdrdtQEzApY5sftXWRACEQLq3h4ZPPefj0Dfcef86DJ2+4df+FgOo+Y+dnpYA2kZuYJjrujKXA&#10;wlhLH4tDZrjauREXGisbjjtO5vbo7tVEUwCiuWk7GpvFRrbt4cB2dfnsHdSV1amuhVG6N1GuKH8t&#10;EHn9/Y+8/OEHXnz7Ha+++5Hbb7/m5jffcV/A8VQA8rlyeq9A5vHjV4yevyhtie7287Q39THYdY6x&#10;3vOcTsknKzCOutIG5mZviNW2U5+UQaKNDYGHDSlOyhHrPcfL+XHeTJ3hxUA+354r4F71ce6IvU5U&#10;tzFa1c2CAGRWLGSqTSDS2MdwXSvZxyVIZZ+kOCOS02IgA21djI+O0NxcQWNdNuUF8aqxxSfEOJ6+&#10;fC3L8CnL15eZmZ1l6NwwYxPnmJ2bICszCWvzA4RKim5prSI78wSNpwuJkPU+/ngAKelhUhD1Jb16&#10;yPpqh43tARzt1XB23YtDgC6O0SY4hBlh5q2FkaMGG3d8wl69zeTWZkihzyY+IYB2eY8RCxOa3ZVt&#10;ai8ujvvxCziMpYsaZjb78A+WEOBlRFFdCj4x1pg4aXDIfCd+QdZiPGFUl+cTEeHCYfPNeAUYUVgW&#10;S0ZhsADIBHfn3bgbb8bbeAe5sVLQTnhSlBZG6+k0wo4ZyuuDVBdmah7YydEwGyIT3UnJieB0cwk5&#10;xUl4+9uTkpFAUWmeGEe4GI4XvsFOFJdnMTg6wPjMNHcfPOb2/XssXp6mu+cMl5avMTO/yLnz42I5&#10;p9DVV8NRoGttYUhUVAjhx/1l3U8mWGcfcbbG3LwySU5uOk2tzRI0lnhx7Rav69qYP2BNvgQdJ7XN&#10;qrNLHa0PsX/nagle6ykrSqW95TTm+ur42xtgb6iBxvZ1KmAY6+wVeGz4qe0Sm9++FnV5TmPHerTk&#10;vu4+CX/7t2MqMLGS19sbHhAr0RdbOYirtREedqZ4CkC8HQwJkFoS4mFKhJcxx4+YiH3IMgw1IjfB&#10;g/bWCmrr8zjia8pB/a0YWWliZalByOF9FGnsos3TkZyIo8T4uJLq4sDPhircOFvly3RzLIMVIYxm&#10;evIgwI3pP4mB/PsaFn6xkisCkUXVcZC1jP12DWf+sIaSP64leeVWIszMsDXQx97CQFTJRm4fxEL/&#10;ABY66tjIl07yd2C0NlNUvICmnBjqU4JoSA6mXgpmRWKkql8biwN7sdHbLxA5LACxIFSKZ3SAGMiJ&#10;SHpqy+ipKaUuO5HTaTHUSvKqy4jgTHEiFyqzWLB3Y/w/PuPSvyptlYBEYPeLNXT85/tUrJfvIEX4&#10;2tgACcGuuJlrccRewGWsToSPLSFukv6FyNkxvnLfSgq3N5lRfpRkxdLaUE5HUw1FGSc5EXaUuuIs&#10;sZEoCk9GEOcnKSPMm5bKXM4IQJqqs2ioSpf/z5MUmM9IXwO9XXWiux0sLIwzMzXM3Mx5JseHmJ0a&#10;paokH81dkip2bMDR9CBWspwCXa3ITIqmpjyPprJcwv1caW6o4nRpLsmh3kQ6G5IX40VFfjx37lzl&#10;9atHDPXU0i6f216dzrB85puXD+k8dZJcoz1USjKrtd5Hve0emlw1aPQ8RLO/LbW+1lT4W1As6S/R&#10;xxHNlZ+xS+mz6qNP0d2wSczQCsv9mgKQFax/76crvZWLA1e98xc++c1/o711J/Xlp1mcvczs5CID&#10;ncOcLqlRjdpXV1RNZlwK9iY2qrO0Pv39n1n/vnIR4Xo0Nm0VeGxS7cbaI7agnCqsXLCoLY9rr92I&#10;ntw32LwTb3NretuUcSFece+JtGef8+jVl9x/8Ybr959xcfEGMzOXGTs3RUv9GTqau6mrbuW0FN7W&#10;1n4xgVmyM4rxPxKKg6WTWMgedq/eIp+7gz1rt7N73Q52rtqGjbEtd24/VPVhpVz38fKHnw6iP1IO&#10;mP/1Rx6//VIS5wMey2e/+u5vPJfn3/wNXr/9VgrydSYml5maWKZHinx3Qw+DzT3UZhaRHRxLdngi&#10;3c1naW8bpbaim/byVmpSThHs6EVrTRez564IINq5U5vGm9EyfrzSxHfjZbzsq2OmtoVzFW1M1Pcw&#10;2TLInABkor6L5qJiMQVHumUDHx/ooK++kfH+QQa7z3BuoIXzI3USKMoY7u9mfvE6t8WQBgaG6erq&#10;4MKFETGKU5SVn2Ji+pyq6/QSWc9OJkdx/kIf6elxnGkul/UvlIzkMErKErGzO4Cr7UHMJYHqHdyG&#10;pbUa+sbyG7kJSE5Y45Zgi7GPFg7+hqjpbELTaBcxYhZBCd6YW+0l2lGdVnMdCrR34mu4HZ0Dn+Lo&#10;tg+XI7oYW+7E44gRmnobOBJqhVOQAQfMNrNb61O09NZTU3WKaAlsFhb7OGS5BRtvDeJSPYhKdOR4&#10;ihNR4RZ4mu1Q7cPPifOkviCc5CBbYgMscLDdRWiwh3yepHfdXZg7aOHsZYiP0jtATTF5hYm4e1tR&#10;UJxJTn4Gfv7OqMv8q+ttIk/MaWiol4KiAsYuyDY7f443b++JwQ1TUZFPW2sdne2tdMsyT0yRkCht&#10;aqJHLLCT0ekOzg22YaerxnE/B4pzY8nMiKWuXn7Ti3M8WVxi5mgU3b/bRPknmwmU8JgSFyjLPA6T&#10;Q7rY2ZiKaS/zzTdfEh8Zgu3BfbiaHUBzxxq0925CT307Wns2o7t/B4ekXh4WUBlIU0411lHfgc5e&#10;WcZ7lLZVbHsD2js3Yqy9RwUjM7EUFytD/N3F+lxMCfa0IPKIFdE+ZsTIsqlIFAM5bk11dpCsByVU&#10;1WQRGmonBrILQ0t1zG01MVFfi7/mZtKdzCiJCyctLIAkT2d+NljqwWB1ABfqouktDOR8ho8YiBPT&#10;v1/L/L+tYuk/VwlAlFN5lSvRV3Put6tp+2w3NerGpOtbEOHggptYyCHt/ZIENTDT2i8k3KE6eONn&#10;fZjqpGDOZErBPxXLmZwEuX1cilwiXTlJ9JekUysL2eGQOqYaO4SaWnjYGJMgMxd5VL5U8nF6Txdx&#10;rqVcElgOQ9WpDFXJj1ydzGizJLnGXJZcPRn7TzGQn8t8CvCu/NtaFv5DAch7VGzeyJUzddyU1FVR&#10;kExp7knqJGUoSeF0SRq1xak0lGbQ21xMY3UmbbW5dNUVSfIvoFrAo5xNkpkcQ3yoL92NJTSXZVGf&#10;f5KUMA9SxCzOD7Rx5dI0l6UpHaLdv3eFRw9v8vTpHZ5JMf/im7dcvrJIZEgAHkq35JaGmBjooKW2&#10;g42rlL6j3pWU/y77Vn+E2uoP2fDn/8JCdz+Vp5JIiw2VFeoGTx/doak0ixgPc1KDnVWD4Tx+fJvX&#10;8v597ZVSvLLpay6gSwqLcoZXr9KNtfEeqkx3U2e0g9M6G6kz2U214yEy5fc45WhCcYA9RTFHsdbR&#10;YqsAYu/Kdez48GMslfE0tHXRE2PY9elqVr/zIetU13Z8wmd/eh8tSfNZ8SmMD45z6eI1ri3cZKB9&#10;gLiAEBwPGWCpqc2hnXvYK7bxjyvVlW7XFZNRhm7V3LKNfeuV8TvESDZuQ13goSWP6W/bgfmuvTjp&#10;6guYI5g8P8Xc3FWxj5cCj7c8ePlGCvlbSdVf8ujJW+7efcH83DVGRsa5JQZ069Zzri0/4dqNx1y/&#10;+ZS5hVt0947SfmaA8GMx6O1XdmftR2+PLupb9rN/sxo71+8iLCiG+49f81as4qWQ5Plf/8bjHwUk&#10;ApXr9x6xsHiV5wKQ19+KlfzwvQogy/J5wyMLTE3dZG76Bt1NZ+mv76a1oJr8ELG/gGgKEvMYOXuR&#10;4cElzg1fZaBnVv6vn5zUIoYGZjg/eJG+shoed5Tx/YVyXg9n86I9ie8H6rnc2MZwZTOL/ReYOzvB&#10;xY4RRsW4GrMyyY4P5mxbCbNnWxiormCsuYH+hhq622okVMzw8tk15mcmBRC9TM1epCA/j9raCiqq&#10;C4lLCFIVz7HJYSZnZzjT3U5UTADJKRHY2+lzzNeK/CR/0k/4kp0XRlSsbNcuBmgd2MBhs32ER7th&#10;ZrsfQ3ddfDN98Ep1wyPBjiMxAhKBjYmrvEeKL26xzhg77MXRcC1ZJnuI09xEsIsuFta7sHfXwNFP&#10;zNtDDxd/2R48zMguT8Uv3gdbPwvsvE2wdjaiRbbZSLF+G7uDHLKRgum4Fa9QAzGW/QIDLQKOmXLE&#10;WZvjR03xMNtFgKznyXa6uOtvxEbAYnxQjY1rV7B971qZNw3UdTexadMq0lLjyRVLC450IT37uBTK&#10;fBycjFm58U8cstiDo/Nhck8lY2drTnJSkPy/Dz3dJTQ2FREk2156argY2jFsrA1k+QRyYVwC4tRp&#10;CX2BxMW7kHzCH819G8lOjuZUbBAddeWyjsyK9U3zeHKcB36xDEu4rVyxkeaMKJaXzkvYPENUsB9+&#10;RxzE6Ef56qvXlOZnS/1Ux8tGD63da1DfuRbN3RvEVCR07drEgb2yzQg4lHZQcze66js5qL6XQ+r7&#10;xLp3cGDnJvT3bcP6sCZOYiEmAjUFIq7WhioD8ZHfO8JL6frEijgxkLKT7hTH2lKZ6SeBrJDGxjz5&#10;roEYmexC59A29qitZu+uFVgd2oGT3h7yj4dRnpFIZogfP2tOs6Yu3YHTJ50oirSm4Zg5M6aHuPi7&#10;1QKQz6QYf8bif65k7terxUBWM/Bfq2jYokODbCinQo9LsY+VhB6Nt7M91oaHMVa+xO5tKgM5Zm9C&#10;dpArRcccyBVtzAl0oiLCg/IIHwrkdv4xJ/IivXA2EspJCncy0sbD4jDpMeGkRAVTmHKcwZYKpnrr&#10;meqqUEFjuCmTgdpUmWYxIcVzztWd0V+t4NK/r1R1vXJZIHLxP1bR8av3Kd+2ieWzzdyQAn/hQjfT&#10;04MszY9xcWqImfGzXL+sDLI0xd0bC9xcnuXuzTlmRvuorS6mslpWHFkBFPvwdzCm7lQclZLOCqJ9&#10;SAm0J0usZWlmhMeP7qoK/b37y9x/eEMK0m0ePL7Jgyd3eP3lG/r7+9i6ehVr3/2LJPn3WfPhB2xa&#10;8SmbP/uEDZ8KRD75UDUG8/aP32fjn36LlawUNVknqcpPE42WIjU/RUVukliPLUkhTjQL5F4IPJSr&#10;zoe6a2UlzaZd4HqmqZwvXj7mbEEauQKQWvO9nDHby7CZBm0GAhBbPSq8bWiL8qI3LYSi44HsWrOW&#10;LR+tZo8y/vmnK/A8qI+dmjpqH3/GnhVrWffuR2z44FNW/PF9WQFNJP32cEMMYH5ikYnRi9y8eo/l&#10;hesMnuml6lQ+cUePEeTmRZDXUY75BREXHcdRDx8ObN+t2o1lrKkpIcEIYw0dgclO1OSx/Ru3oCsQ&#10;Md2xG28zC1Ki4ykTmxkWw3go9vHwpRiItCfKMLOvv+Lpq6959kqmL9+yfOMWU9PzXL/1hIePv1Dt&#10;9rr/5DUPnwpsXn/Lizc/cvf+a5obe/FxPYaJjjkm2iYc3Csg2abO7q2SAlMLufvsC16IZbxCTONv&#10;P6qAcu/uUy5dvsHzt1/z5vsf+fKHH/jqux+ZnblKf88kZ3snmR4TQHSel5DTQcWJU+QcjSbNN5IG&#10;MY7+vnmGzy4yOLDE4NBlzg3NMSTg6OqbpKqikY6qJq50tPK4NpFnVcHczfZhOtqb3qQ0hmvPcPPi&#10;VR7dfMjC8AQt6dn0ZGYyXJRHS6rYsZh7V5wEsujjFEVHMCAwuHP3hoD0imrAp/KqYlW3IK1N1Zwd&#10;OENZbT4tnTXUSrpMy05hZGyMzp4OIqMDCI/ypb6xgPysCBKCbEgJd8TTVZOICGscHWQ5aa7HyEYN&#10;vxAzbF21OOigjmOMDbaR5thHmuISYoKOhBV9Z11sohzxSfTF2ucgZnorOW6mhpPaKuydDmAlzc71&#10;ANGZAViKfdj5mtM50Mqj14+o720mKi2KssZCwuND6Rns5cLkeYrLTmHprsdukxU4+etw0Gg14ZG2&#10;8v3icPfUxdvlALZiLP5q6ykzPEC27m6CjdUwOrBTBYyt+9biEmCOrgSo99/7Hdu3r8bG+QDOvgfx&#10;OWZJWno45hbarN72HlbyOQcNtmEitWjz+pWYyjbj76NLrMCmVIJuuhT81NQIsrMS2L5tLRaS6C9f&#10;Ps9o/ym6W2Lltz1NWVkGajtX4WOiR4yZKWdLi1g8P8z10WE6444z6+TDwPtbqdm/n4bcSG5eO0e1&#10;BFlfFxMsTXcIvEK4e2ueod4zxB/zxNfRAH1J/Yfl+1gaaQkwdqOxeysau7agLaahryHLXXMPh7X3&#10;YaitgZ6amImGYh0a2EgttTPRwdHsoNzWUR0vsTikQYCbBVG+YmtH7ciIcCFLfu+i404Ux1hRfMKF&#10;Dgnl5aUn8fExRkvC5371dewViKmpbWCv2loMNLaSLQAplhqVExPMz0rDTcgLMyPD35jMAGMaZSWa&#10;OnSImf9ezeLPpSgLPBZ/IQD51Spmf72Kc79ZS+0WXepO5pIliSo3q4y0+DQ87e2w0NPBSlcHS2W4&#10;Vj11whwMBBqOlIQ5kxckM+xnRXm0O6XhLuQH2FAV40FDZjhe5rqqYTcdDqurjk+kxoSRER9FXeEp&#10;LvQ2MT3QyER3NWPtpUz0VjLZW87McD03BQrXAoIZ/eWnMo+ruPrvawUg67goxtT6n+9Ssn0LjxWq&#10;f/OKt58/4Ys3j/n8i+c8fnafZy/u8/atMkTpUz5//YRnz+7x6tVDLi9N0lRfymkxkda6Cnpry0mw&#10;MaTSx5ZqLytKHY0otDOkLT1Wdd3GE4HH/btXuS8AuSvgUADySKzh8ZN7vP3qDT2d3WyW4rzqz+/w&#10;yZ/+yIo//5l1H30sEPmMtR9+yMp332P1e+9LsX6Xlb/7Lcb7dsrKlUKHmJdy8dfwyFkxpiwSg9w4&#10;EehA15lKScWPZV4fM36+W9LtacaGWpgYU87ieMpQRQENouhn/aV5GDHpacKIpzE9IS40RflQG+XN&#10;UFEqYfaWYhfvqc6U2vPhZxhs2EiAsSH2amporFkjBvIZG9/7kPXvf8R6sYnS7FL5nj8dEJyfWWJ6&#10;Yp4b1+5ya/kel8UWZi/MMj40znDviJjZBSbGBcYzl6iuaCDQ0w/d7Tsx2LNTUqM/uUnpRB0NwVfs&#10;1cPCBlcjc7xMrYn0DqQks5D+7iEmpha5duuBwOMNT14rQHgrAPmSZ58LQJT25mvVgc6piwtcXhbj&#10;E7g8E1t4/uYrnn/xDS++/I6XX33P2+9AJly5+oCSojr8vcNwtvbGysCBg/tNJDEaUVLewmv5v8df&#10;CJjktTduPuHK0l3Gzs/Jsv5CTOipwOkFC0tXGeqfoPfMeVpru8RKuxlp6aOzpJ7CsBOk+4SRGZbE&#10;mfp+mlvG6Oma5Wz/HANnF8Q8Fhm/sEy3vL65tU+SXg+95dVcK0vnSc0Jvu3MZTnvJOfzSxmslWQ7&#10;NsvVqze5vXyTC+0ddGWmMJySxHRhARdy8zmXms2ZqDg6ist49ui5LOuLjI4NUiuhp7mxkoa6QsbG&#10;JDTNDDN/eUa+wx0uXb9I99lWamT9rqgSK0kMp/lMlbITT4LQIiFHzPFz1JY0+wm2FrtwstfBVtKq&#10;nauOJP8DHBWIeIVaomO7B037HdgHS2B00sTB2wL7ozYc9jDA4/gRAsVk7Oz24aOzCU+dzViLodgG&#10;WOIdYUtAkifWgSY4B1hwVQLb51884+mbJ5yf7CEjJ46Gtlpu3b/FxflpgsN82KKxAl377dj4aGHl&#10;ooap2I2dpzamdrvw8tLDzWw3EYd303RQi+adu0jQ2Scp24Td+6XAWmvgE2PHIev9fLb+Az5c9TsO&#10;We7Ayk2DgybbOGS4Gws7PVxlXgLiHAmJdcXAZD9rN3xGfHwA5UXh9HTkicnW0tPfpbo+JCNTDMXR&#10;iojYCJZvLjA300N3e4kEhUZOZcVzSGc3Oh+8i/dfPqbYwJTGYH/OJkbTczyGe3mlnLN1oCPIh4ay&#10;BJLi3Qn2MWP3xj8LHNZgdngL0cEu5KbG4OtsJgA5jKneNjGqndhZ6GEmkDQ8rIHRQQ0Bxn4MpB0+&#10;sA9jPU2MdOVxCe2Wh2VZK/AQ4Ngaa2JrcgB7Mz0J90rvIGpYClwC3Sw5GexKTqw3JYk+lJ70oDDa&#10;mlNhlrSdTiE3OwxHRwH2wR3s3LmGHdskYO7fhLbMh4XxAZIjgimV5aBcuvCzKkkTJbGOnE70oizW&#10;ntZQR2YNjJgS41j4+WdcEQO5/Au5/at1zPx6HSP/uZqaDdrUJ5dwKqOS05XtFJ4qFfJpcFhtn8BD&#10;G7MDavhbH6L5VChni2MYrUlhrqNAUpov5XEy05HONCf70l8cxdmqFLwsDuJgIMnAWJtjrjaqgZ6i&#10;ArwpTU9gtKOa2cFGLkqRXLrQxfL8EDcvj3Ln1iJvH9/lTlwaA78QU/rFWq79fL2YyHoWf7OBM7/4&#10;CyVbt/J08YIA5A0vnj3k5YuH3Hl0m+t3liXBKkNp3lW1p9IeizE8e36P6ckBWuoL6G4rpb0sn9sd&#10;HbQdNqJv03Ym1u3k3Cfr6Fy1lpm4cF5cn+epgOPBncvcv7fMrYc3uSvv/+jhXR49ucvbrz+nq6NT&#10;YLGStR+9z8r33uUzxUQ+FoB8tpL1H3/CqnfFSlSF+n1W/f53HN6zg4a8VGqk3b59hc/fPGd+aoTU&#10;cC8yIz25KPP38tUTnr94LNNH8vxDAeET3n75kpevXzDa0sSQ/LjTBSmMZsYyI6o+U3iSipgQCmJj&#10;KZfCkySmoCvA2PThJ+xYvYbdH3yEy+7d5Hl5ckRHV2zkM3bKc9s/XMGnv/8j2jv2MT44Icv8Adeu&#10;Xmfs3IRARAq8JPTLYiDXLt3k6uIyV5ducuXSLZbkscuXZSr3z41MUZpbyhFbRw5u34GbuZUAsZyB&#10;riF6Ws/SVn+GppommqqbxahGuCQwWppfZkhgdOmqLMsXb3j6+RdiHl/wXKbPP/9S7gs8BBgKLJ4q&#10;u7ZevVE9/kIFFnnsjfyPtGdvf7r94otv+fyrHwUw3zA3d5OWlgGBST0Zsg672AdhbOTK8Ngii9fv&#10;c/2ecqrrExYu3WVYAPLg6edcu/6AmdkrjIxOMzV6ifaaXurl9XW5FVQmZZMXEkeGTwhZATEUJxfS&#10;2TJC25kJujpnGeifF5BM0987x7lzAt7JRc6PjJGTnUNuSiJDpdncbi/k7blSnveWstTUSF9pLfMC&#10;4avLt7h97z4j/d00pCYwmZ/PdG0910dGme/p50xhIS0VZWJCo1y/tsDkZLcUvqPyuRVS9EoFXo00&#10;NpYzOTHCq+e3ZBtYkt+kj7AwB6JjvEhMOiZpM4GFi2dobU7H0WIPfm5SlB012LPzPUmh5sxJADvT&#10;VYSbtzYOHpqYOauxVftT9hpvEYswwT/Ci6OhfiRkxqFjpk5WSQHz125RlJNKvLUuMYf34udtjnW0&#10;E3ZR1phI+rcPM8Yj2JC+vnJeP7nGV18qtjdGdk6CBIfznJfEvrB4kRxZh1ds+zM6djuw8T1A4Ak7&#10;dBwkiDjvw8B2J8bm23Aw2k6kgK7C0oBhFxcao8JUPTVYO5hj7n0Qu7BDHLDZxh6Djew13Mhhx70Y&#10;Oe3B1HE/GofkO3gdJirVUwCliWewBAp9KdhWRlTUZNPdmcztm+3cvLkoEF5mYmaWxuZGQsKDCAg9&#10;SmFJpqxLlWRmJGAlNeyg7k7Ud6xn+69/SeQHn3Bm8x6aZbsqkIJ+qbOVH58+ZLS2hHMCpNu35igt&#10;SsLKWIv1n76DjtpGNqx5BxPD/cxODNDZVMXxYx6YS9G2NNorcFHDUF8NY0NNjMUkjHT3/3QsRGuP&#10;gGM/5gIOKzENKwMB7eH92BqoYW+ihbutIX6uVvLYAXmvA+ju3SaGthtHeS7MQ8Qhyl3Mw4vi4/Zk&#10;h1pQWxhFYrwXMRL0XZwN2br1M5W57d67Fm29HWjs2yT1OYD6wlyyI4L4WeUJG5py/Rgol8Sf7EZf&#10;rCeLpuZM/Ooz5v91BVd+sUIsRDkGsp4pgcjgf6ylbuthmlIrSE0sobK0lfqKFmwMDVWDR+ns3IL+&#10;7k3EH7FioDKG8zUxjDemcuVsBXUZQZTKzJXHe9CYIkm4MorOsjgBh6ZqtEJXi0MEuNtyPMSXpMhA&#10;ylKjxQCyxTpquDJ9lqtz56VYjUuanOKaFNfXTx9xMy6Ds4oliXlc/fkGlv5jPfP/uZbWX7xHwc4d&#10;PFsc59svXvL8maTZp/e4cuMS96W4PxFYKPBQwPFEHn/y9D7P5bGpsV7a6vLp6yiluSyTW7LCnNt7&#10;kKu/W8eyfP+lf/+I8d+/y7WoQJ5dneWRgOP+7cvcu3uNWw+uc/fhbZTxt+/Le7/66jU9vX1sXbde&#10;YPERqz/4aRfW+k8+ZsOnn8hjP4FEsZHN8th2+R8bfW3qZONLCvOj40w9ff3ttDdXkBjizqmYI9y8&#10;MsWyFIu7d2/w+dvnvFEM6vOnvPniFa/evGby7AAjpZVMV51movo0A3k5nElNpTGjkNa8es5W9BJo&#10;5806SUiblKvFPxFQvPMngnW1aI8OJ87CAjUB2/b3PmX9n97n09/9Hg8bRxYml7ghtrE4d4mx4Qtc&#10;nr/KjcsCjPnrzE8vMT+7xPWrd7mu9GclZrK8fJv5BYHB0g3Odg+Tl3QKfzs37PUNiAkOor3pDOf6&#10;pxk9N8/M9GVmpi4zd/EqU0qBHZoQcxvkqrzP4+ef8/z1F2IYP8FDaYp9KBBRAPJCAPHyrdxWPfcT&#10;QP5viKia8noFPvK6l19+L68Vy7j7jIsLd+jtnSE6MoeI0ExmFgX8n3/L/RdfsPzwBRcWbvDw869k&#10;Hr7k8dO3YoRvZR28RXNxM4051ZTGZVIccZLsoxHkBESRE3qCylPVYhfn5LebpLtrjr6eiyqA9HbP&#10;MDg4K8Z2Q0LACNHRAWSkxlGaeoLFxkIedaVzrSWB7uw4uvMKudDYwaWFyyxeuszk2AidRTn0pqbT&#10;U1zK2GAPfb3N5GTEEx/uS1VBBm2NxSQn+pKaepTMzFCaGgtk2XZSkJtARlogPe05NNcmEBkutuet&#10;y9FAMwGIH7FRdgQGaGNptQ6TQ+vw99DH11OPrZt+S0S4Pd9+fZvBoTIpyNvRM1mNutEqDjlLAXY9&#10;IPf30DPYQW1TM0XVlVg7WVJYWswr+S1G+rqoSwyhKvYoFjZaOMc745Xkip6rpGb3/dh77ueoWEV/&#10;Wxa3r52T5aOM7ljLpUtTTAjwBs52cyIlkv2G27D1P8xhFzGiSEMMBCTqNjtQM97E3gMrsDi0iTAH&#10;XUq9bWmPOkZTfgYP796mo6cNlzBrjAM10XDajK7rLnRcxZzstnHQeSfHkpzwi7ElKN6R0JP27Nb7&#10;AI3Da1kpNuAXcoRi2fZHz1Vx/84w/WJtF6ZmVaY7u3CJsooSsvNT8T9mj6ubKRYCrzVrPmKf2gas&#10;TXTYt/ID0jXUGNq5n+H9aqRqbZW07sOl+RF6WiokJI1J2HnCPQmaZWUlYhU6aKptRktrPUnJx3gi&#10;NvjtmzsUpEVKsd+EtZGAQ3e32MZu+Y00MNDdK/axR9VM9NTkeW1Vs5EAbiOG4GB2ADeBt4/DYQI9&#10;zIk46ihmoqE6DqK3f7vARoKA3l5sD+2TYHeYeF9zSmLsyRe7LE8/RnigHX5iow72ehyWAKCrtxPN&#10;A5vRO7SHA+rbCPfzoCwriZRgP37WWeRFr3L9R3kE3QUBXK6I57arK1P/vZqln6/kmhjI1V+uY16a&#10;ApAhAUntNgFIWiXZaTVUlbRTWVgnhDPAQE2+mNpuzDV34m+lLit7EOdORzFyOoHpM7k054TRmiva&#10;nHWMEtHZYQFMT8UJHA3kywlNXcwPccTRkiAfFzLiwig4EUpnRTrTZ+u5JSZxSRnWUYBw5fKk6OMl&#10;Xj+6x+24ZIZ++QkL/7qSy/++gcVfrGfhvzfTtXIXhUYG3J45xzefP1fB4dr1RW7eu85jMZFHf4fH&#10;TwC5z5Mn0gQkU+OD1JRkSTIuoLH8FLdbWpjZLe8j4Hzwbxu4+78+ZenXH3IjMpRn1+Z5fP+6CiB3&#10;BGgKQO48uMV9pT29LcXqFcOSFjX37mPnunVsW7OGfVs2i7JuYOOKT9myahV7Nm1m+9p1bP70U7Z/&#10;+jFWouINsnLmxodxUczj2pWLnB88Q1q0L3knQyQRLVBXV8WF8SGZ91vcuXuF6zeWpNBcZGp6nJbq&#10;GoYlwZ5NKqD9eAa92SV05koKbe6nr6xBDDAZwz2arPnLZ2z8aBXr3n2P3e/9mcADe6gL8iXCxJC9&#10;ApUNSt9Wv3uH7R99Qs6JFObHl1iQFK4AZG5qgWtL17kphnDzyl2ByLKAd4YZKf7Xrt6RxPZIAHKH&#10;awKRy1duieZfovV0K1WZRaRHxHDU0YHIowGcLqzmXO8YsxcWpKguMXF+ltGBcUmQXVJ4R5iaWVKZ&#10;xwsp4op9vBSjUIChmIXS/gGQFzL9vw3kH8//w0CeynNPFIv5O1Cevf2G52+/ldvfCVx+5P6jb2hs&#10;GKZ3aI43P8LTL75WdXJ3V+zm1fc/8Pa7H/j6h7+qhrN9/OA5Z8raqE8vl3U4hcKgOHKORpITeFzM&#10;LkY2rBpaG8/R3jYuCXZa4DElxX5Gvs+sJG4xtwUxkZEOiosyUIY+LklJZ7y8mJfnavlyqVVCVybN&#10;mVlMt3Ux2NFNb0sH4339jDXXM5STK9tpEXVl6ZxKCyXtRAAlObFcmRmirTZfCrIJERHOBAe5UFme&#10;JRZSQm5eMJ7eanh6qJOe5sPxeCccPbTxOGZKVIIPJ5O8OSIA8QsSM7DZh5+zHsE+BuhpfYyxwSry&#10;sj0JizDCw08LU9vNaJuuxUTeS+m3SlN/DcfCfJicnad/+Bz5JaWUVIpFXZffu72Na7ML5OemoW68&#10;DTO3A9h6H0LNfDMHHaXouR9AW/9TjIxW4uerS0CAtfwGhYyeb6O5uYTYuGAOmezDLdCCwdlmQpPc&#10;0HbcjpG/Pnstd7JZZzU7D6zE0mwnUQKQBAtNYmx1OOJ8iLHz7QKx+5yUNK3ntRdtzz3stN3IDuv1&#10;HHDZiXucJRHyvY4l2lNUF0d1SzKegQZYu2mjZbyL+MwI8qQGXBgd4sb1eXz8nCgsL2VmaZmLS9eY&#10;mZuhqiaPQ4e3sHLNf7FPcxP6RgJFp0OU5CeS5OZA6vuraP+Pj+n/y3pKNqwl/vAu6orjaWg4RU9P&#10;GXcfLPL05SOx41d0dreiqb4Ra8tdhIeYkJPuTW1RBN62+9HeswIT/V2Y6u/jsADDVGUfamId+7Ay&#10;VK4x08dRmjJV7EMBhauNPj4uxvi7GwtAjAg7aid2qYuFPKevtQsLQy0czfWwM1THwVANL7N95IZY&#10;UBBiRdFJCe/Hj+DuasgBrQ1o62zloP5u9A7uxkisRWv/VpwFmLnJMSSHHuFnXUUeDNdHcKE+js48&#10;P2aLI7nr7akaC33p31aw/IvPuKYMKvXrDcz813oGf72W+l2GNKSUkpVazenybsryTmOqq8fe9WtV&#10;1384CeHiPI0ZqRYDqY3nXG0iM23ZNGWFUCsJqTzWlYaT3gyWxNCSG4W93j5JpgfwsjLkiIMFob6e&#10;pMaEUnMqiYH6PKb767i9NC6pd4wri2NcuzyhAsgrSfo3YwUgv1Z2Ya3hkgKPX6xl6rdbOGtoQ+Ux&#10;P5oqC3nx+D4PHi1LoZ3n2avHPBKAPH3xgKfPfrKQZ2InT6U9fHKPy5fnmZ5QxmWe4srSNE97B5nb&#10;bsT1f1vNvX9dy/3/9Qnzv/mUq7ERvLy9wON7V1UAuXvnKrcfKcdA7vD06QP5nAd89eNXnDs3xu5N&#10;29j46QrWffypyjw2ffapqq396ENWvf8BK5VjIGInq9/5A5rb11NwMozTp06yMHWOidEBqouzSYsJ&#10;ICshlJKyPNy93YlNiiEtL42TaSeJS04gLC6aqOhoTiWmM1J1huH0aoZOVdKRXSoQb6e/vAVvYztM&#10;dqmxQ7m2QwxDsZD1f3kXNflsr91bKPZwVPXzf2DVSra8+wGb//AXDm3eRntlHVenl5mfWJJUfJWr&#10;l66zLGC4KnZxZfEG1xQLmZgXM5nk/MiUaqCqq1duq0xkUf734sVLTJybpKe5h5HuEZrK64g+Gkyg&#10;s3I2WxxV+aWcLq2hLL9c1U6X19PS2sPi1VtS6L9RQUGBhAKQV1LcX3wpjynWoYLH/z9A/gEKBRo/&#10;ta9Uu7yUphw/efnFdz+9RtqTN9/w4qu/8eDp15w9P8djuf+1qvfdH/hKOTrw1x/5QuDxxQ9/44sf&#10;/yom8gVdp/uoTi4lPySR3IBYgUcMmQHRZIQlUVnQQnPDOTrFQLraJ8RCxuntmfwJIL2TDA2NcWFs&#10;XIrcT0bS1y4Jt6GJpeEz/O31MnND3QKQbIaraqnLLxZjbGK0oU3gX8JAUSHd8vsnRXpy6qQ/bQ15&#10;FGaHM9hVJiEugeBAK2JivUhIOEpWVhDRx+2xl9TtH2pAUKg5DY2pqq5B3PwMcBeAWDrpEBXrTqAU&#10;reAwUwKOHCLQXYdYSe5eXrpY2e/GznE3PoEHcTuqjaNYg5mTFBPrbZg4aeLoZSpgceV0fT3LNy6z&#10;fP2CBIwe5iVhDw6P8fD+YwoLsjigv4VdeivEJjazz2A9xi770LDYxAHbHezUW4mhqbyf+V6KSk8Q&#10;HeOCofF24uT7HQm2wMFbh7beAnJKY9Cy2M4Bp/3sNtvB1oMb2HdoI4ZGm3E330OwnRbhnoexs9qF&#10;u7sumRmhuAQYoeexi90Cj20CD22vfbjEWOIQZoh3jDneUcYUn46movY4gRGmGDrsFLtSwz3UnqjE&#10;MLrOtlFRk88hY12qBeAL12+wJKFo6colEhND2b1brEX7MxVI3Y8ak1caR2tDFksCzYrffUr9v33A&#10;eS1THiWn0xHuT0aoByO9tVI3A8nNiZRtY4LXX33OzbvLmJtqYmW6E3Oj9WIR6zE/uAZ9tc84qLkO&#10;w4PbMRZbMDi4D32dPXiJ6Smd15rpa2FvckhsQlP+d5eE0VVo7lyPk8VBvBykljob4e1khL+nLd4u&#10;tni5OuBka4yexlYxFnUi/Gw5EeKEr60WaYGm5AlEik76UV+ZgY21Dju3fyr2sUPMaiNq6ps5oLMb&#10;S1MdAr0dyE2NJkXs92dtOU4CkHApMpGcyfNhqTqOe1KgZn+7hoV/X8HNX63migog67ko07Nyv2Gf&#10;EXUnC0hPKuZ0RQdluTWYaOuhuXWzAGQnrqJSp0KdGKtLEYCkMNdZxGx7PhUCjcqTXhSE29KY5CGq&#10;LoqbHIiF5g6sddQJdLERgJgTG3REtQurKjeZs03FTMhCv7U4ypXZEVUPn1cvjQkMFvn84X2WIxMZ&#10;+OVnLIohXPnFBtVB9PMCuk57T2pOnKC5qpSnYhfL8v9Pnt+WxPmA568f8fLVQ168uM/zF/d49lzs&#10;Qwzl8bO7Yg83eCTTR1884dnrZ7w4P86EAHP5P9dz5+eruPFPHzH3X59xJzaKb+5f4aVy2q60B9Ju&#10;PrzO9TuXpHhOMy2pUBnfOelEAms/Vkbw+1g17OvK995TQWTzys8EIB+x+v2f2noByYb33mXbZx8R&#10;7mFLUWIEJ6KCiDh2hJhQP2ICPDkZeQwvf1+ORkYSmniCsNQkjmdlkiDJNKmwkKyCEipyy6T4nOFc&#10;aQsXarvpK65nXKbNaWXEuQdjr23Mlg8/FQN5nzV/fp9Nf/mALb/7I6byubmyYibamGG9fSc6n6xC&#10;64MP8TcyZUqK/uWLV1maETAsCoiv3RIzusnVywKPqze5ITBZlnR2ZWGZSeVK8qEJ5sRWroihXL58&#10;UwBymYtiIeeHJpm6MM/F6SXGhydoFGhkxiVyIjyamJBI4qMSKMwrpbWlhwn5n0fPP//p+IdiG1/8&#10;vb39UjVVGYhq15VMld1Z/89UICK3lfZE7OUf7fHLt6qmGI1y3OTxyzc8fPGGBy/ecu/5F9K+lOT8&#10;hPvPvhBY/MCb77/m1dff8PKb73ny1Tc8/EKAJDC7c/81nfVnqc+ppUAMJDsonqLIVEqOZ1KWWkpD&#10;ZS+tTWNiH1N0d0zKVCDSLdMeud83RU/vBMNiOiPnrzA4clkgMk9PxwA9na189eUjrkyP0iW/42h9&#10;Mx0VtXQW14i9t3E684SqK+2Owkwas+LoFUOeGO0m/WSAFHx7/KWYZySHkH0qkuMx7lKIHbFz3ofn&#10;0UOcKoykrbOAk8meWNurEZ/ij6HtbtQPryMhJYCyqpMEh1vgIcXT03G/6loKF88DuPoaoG2yBQ0p&#10;agdMVmPnthsXby2xkM2YOB6ie7ibRSmql65e4e6NaR5daeDaTB6P7k9KoLrPYG8HpTlJBAW6YOOh&#10;j7YU9+26K9C13MYe4w1oOexnl8EWDlupYWC2V0zJGHP5H23DdUQmepNYEI5r8CGik91Iy47jsLU2&#10;zkE2mPtYYiTpWsNoK7q6a7A13Y2DvSZ28n7O9vtR2/8hdk7auPoboe++h32OW9Dx3Y91pCHWwfro&#10;iMm4hRlzJMqCrKIQnDw00Dj4ARYCWxNXTfYb7cAjyJbAaGeBpBnRibG0dHUzs7BAeVUZoeFHZF5N&#10;OGS4BX2TzezR+wRHb23yikKZHC1n6ZSEos82UrprH6cD3flieZqHc6MM1pXTXiV1MCtGzDGGrrZa&#10;2prqaO9spLgwlcAj1mxY/Vu01VdjqLsV7X3rMBJ46GtL8VYX4Eqd1NPTUHW+2N7aiLONzIP6Lnau&#10;Xy315CM2StPYuQV3WxOBhh0hfu6yXfmTnZ5MbVUV/T39lBZkC1yMCPU2JzXKXdXvVl3WMapOupMu&#10;60penAtN1acwOLyfTRs/4pD+HnR0dgg8drJffSu7dqzFxc6Y/LTj5J4M5Wd9hR4M1gTTVehHc5YL&#10;M4UhXLaxYEZJ9QKQG/+5iqsCjvlfrmbul2sY+O811AtAGhKLyM+pob66SwBSjZmuPkYaGtjoauJp&#10;rEWKnyXN6cdoz43kQlM28/3lVKb7U58dTFGcG8XHHekqjuF0VpSqD3sTzT0cdbZWdQYWfsSF+GBv&#10;ClJjGO1p4PLkWW4tXRCADHN1/rxqsHllYPw3j+5zJTyBs//xGfM/FwP5+TquCEDGfreRNjtPCkIj&#10;aa2s4NaNKzy4f53Xr+9LSn0g6fMxr17/dBD6+cuHAhExBoHIs+cPeXD3Jg+f3ufO56KXr57ycug8&#10;Yzv1Wf7leu6Jhdz8p49Z+JWA9Zg/Ny/0MTM6KBtKO3W1leSKKZxIiibI3w1XRwtJFYao797Nuo8+&#10;Yb2qJ9uPVAfSlWMgyu6rNR8qAzOJBShDwX7wEZvef5/dshKEOFuQmxBOXaUUpPrT1FUXcTLMl+JT&#10;KdS0tlDa2k5lZxdVvT3U9kkxOzvE6d6zNHT30VjdyFBFM6MCkYn6XqYaehmv6xEL7GK6cwRfa2fW&#10;CjxW/1lA9t6HbP7Le2Iaf0T7vT8TY6DNCUtjHHfuxmT1ejz37CHN248rE4sszF9hRuCwMLPEZdH4&#10;a1ducPO6srvqLjcklSm3r1+7w7JYw5VLN1kSmFy5LGARC7ks9y9elNdPLrI4f1XsTsCjwEdMZXJw&#10;nPGBCSZGZpidvCyvuy3h4AkPnnwuFveFChgKQJ4p4FCmYhaKeShNBYrXf4eGYhfKgfW/3376Sgr+&#10;S4HHC4HH8zc8Flj8Y/pIpg8ETspFiveefs6tR6+5Ie3q7Rc8fPalqiv3L374ji+++5G3qn6yxFi+&#10;/563YiGv335Hb6tYVGEzpzPKOJ1aTFtBA61FzbSUt9PZosBjWjbWGVXrkdvd3TMCj1m6+mbo6p3m&#10;7OAC58auCEQW6Ok+R1uzAL7pjNjNYx7fvk1bYRlDjS0sX1xiduQctTmJlKaHkhF7hOaMeLqST9Kf&#10;l8eF1jaq8sQqgh2k6GuRmxkj6TGT5vps4hLcBSBq+ItdjE830nO2CA8fbSKi7DgW6sghy50cttlJ&#10;2HFPnD2Vayy0Jblr4WynhrXVDhzcNLEWG1GXIq1puA094y1Y2G4XW9ggENLAWQprdV0+X3zxnBs3&#10;r3Bh5Aw3LtZzY66OpYs9LF+eESPt5kRsCMdCPIk84c9By33s0FolMBKAHN7IZr11bJF2wGwXemY7&#10;UdNayT6tT9Gz2orLscNYeuvhE2Uv63wR5yfP0djVwtSlSS5em6O6rYa9upuxddKTbSRbirw3ZrZ7&#10;8XHRw0B/I0cDrHBw18fKVw+zQB203Hdx0Gc/+h5q7LfYgqWXPqfbi+gequaQyUa0DVaQmuePqaMW&#10;WzRXYS/wVA60ex2zob6jluqGKrG1UJKSI9DU3oixxW60D29gu+Yn6Jhv4kiQMTZW20gKM6cpzJli&#10;K326xILSI+2oLQijuyFTfq9iCiS910l9G85KIDPkCAbaO7G10hA7LaO+NouP3/9P1q78Hcb6uzDU&#10;24mZoTr6uvuwtjQkIV7AU1rKrTu3mZ2ZIPVENPoaYh6b17Hx048EOGpkJqXTUnOajhax1q4+hvtH&#10;GBk4x0DvEMuyHU6dP0dJ+nGSZR5TwhxU46S3nAqgJcOXHPkOOTG2NFdncNTbma0bVrF57Sdoqm8T&#10;UO9FXXMr+mJBHo7mpMcGS40K4We9Be4MVB+jLduN6kQzVVcmF00OM/3rlcz96yfcFIBc+5UyuNQa&#10;pv9jJT2/WUXdfhOaUssolY2ooaaHioLT2Bubor1jGw762tge2EmshyizwKGjOImR5iJuzfZzSbnw&#10;Zqyd6cEmUfVGbstj5ztrcTLVk3YQX0dLjnk5En3Mi6SoQPJSjjM/OcDzh9e4fW2apekBAcgw10X9&#10;lGMOX0nBvx59UgCyUtXtirILa0mmY7/fRIulKzkBodQog0edH5KCNcPS3Hkm5T3GpPCfP9fF2Plu&#10;JifOMjU5LMYwyvSUpIS+HgaHztIx1EVvdxszqaeYWK3ODQHTo39bx91/+ZTlX33Kgo0VxZF+kppD&#10;CA4S3Q7wldTiK6rviZe3G56ebnj7+soPb8O6T1YKPAQWAozVH3zAuo/FOAQiKwUYqyXlrxOIbJTn&#10;1r/7F9TWriBKGQzriDNlORkU554iPT6CEHdrWmvL6B47R93gEG3nz9N+YYwzo6N0Xpig9dwo3RfG&#10;OdPcTm9JHQNF9Vyo7mC2sV9MpEsSbSdTnQO4GVmw9p33VPax6p13WfXHP7D+T79n31/+SNCBvZyU&#10;3+GYlhoB+/cSoqlO5tFj3BTDUAZ9Ghsal+JwWQWL2zfvCZjvclPajRt3uHXrPrdvPRCg3JfHHnDt&#10;mtjHpetiY7fk/j2uL9/h0tJ1Ac9t1RXgd2895NLsJS6J2VxeUnZ3yetuPeXu/VeqazqevlBg8BMo&#10;VMctlNtK+78OqKtO61V2TSmg+L/aY7EKpSmgUK4lefDsNQ+evua+cmX7k5eqCxSVvrZuK31t3X/O&#10;9XvPWL73nEvLEiAev1b1xPudQESZKl27K0D5StUHFvzw49+YGJ6jsfiMQKRJdTyku7aXnqYhuppG&#10;6O+eZfDsPMMDc6ppf+9FsQ8BiTLtnaVTWt/QIiNjlxkanpTgUU95WRldPQPcffCSF8/eMHhGQNTU&#10;KMtKYLswQ4i3JRnxnqrWmBzFfFEll0+f4WJrt6pPtxPRR4iOdCY6wo0iSb/D/ac5KQXVXaDgF6hH&#10;Wrqsi0d1cXQXwzhykBiBy4n0oxjaKFca78XCQZPQeEf5n8M42u/D3HIH5lI8D1pLej+0jegTYWTk&#10;xePiJ0VVoOMiRdrW8QDJSZ68ejgtxlXMwFAHVdVp9LXX0NtSRcGpYJoa8rCwOYS+2X6OxbphZKdO&#10;eJwX/lK09G32YelrxDqBhrbVXjRNtmJio4aR5X4xlB04hxxC13obZQ1l9A2fY3p+Tn7bl7x6+4Y3&#10;YoNj46McDXQmMzuCp89lWZ8vJyjYFD3NTzEVa7Kw3sf+g2vQsNiIrpiTAhA1x61o2O/gkLMmRo66&#10;NHRW09pVKmDVl8/eipnDbhXcdh5ah13AIez99MS09hMU40moNAPTXdg766F2YA16JtsFHNs5LCZn&#10;56WDt78hB3VX4Wa5nRg3pRv0gxIM4kg7aSN1bTupJ+05VxTHaQln9R+vo2mPBkHqO9Hdv4qDah/h&#10;5qKOlY06q1b8lvVr/oj6ntXs37UKPe3dODraUVpeyoNHD3j79jVzF6dJT0vCx9MF44MH0Ny5jU2f&#10;foyTpR0XxP5nJehNiulfGFtgSsJfdnquGI0BSbFJLI5PMdXTQmG8H6nBtmQFW1B1woX6ZHeKIizI&#10;DLOksTJV1qNkDA9osGvDWnQ19qB9YDd7921CU22L6lhLlK8LCQEe/Kyt0JP+unDainypy7RnLNeH&#10;K3aWzPxGjOPnn3JLwHHtvxSArBIrWUX3f6+mXsucxrRy8k7VUV3WTlVRLcc8PbHQOYDtQW0O7tpE&#10;SVosD5dnuKsMryrF+/7yHI/vXuHRnas8v3+T+9fl/m1JpFK8vewt8LQxxlPUy9vJUrWrJi8llrS4&#10;UFkgHbx4cpN7N+eleI1wZfEci3NKuyAGMMScux8j/7FKdRbW5V9sEGtaw+gfN3PG3pO8kAgK01KJ&#10;igghSIp7QKAn/kGeBBzzIEhahKT6uNgg0f0gSRchxCZEqvq1CY4IIiAsgOPBQfQ4HGHqnW3c/T9r&#10;ePova7j3zyu4/h+fcNncnLqkSLLzMzmRlUpcdgYReVlEZKeRkHOK2KxM1W6lo6FhrPxkBave+0Bs&#10;46fdVWs/UmDywU9nZSmPvfu+6jTedX95h12rPyXS2xGnQxocsTXFz8GCAFkmPtaGtDdWcG5+ht6Z&#10;aQal9U2OS5tgcHaWkYV5RhcXpYD101NSy3B5k4Cjk5nmAcZrOxgta5BpK54GJqz+w5/56Ld/ks//&#10;mB1r17HiT39Ec/VnRJvpk+dsSpbNYTLM9YjU06QsIVEFi4WLl0TPZ7gqEFCM45ZiH0pTICIWogLI&#10;7QfcufNI2mNu3Xwg9nFbAHJDTOSGCiDXl+8JKO5w7+5jefwmV8Rk7t5Vhq2V97gjr33wVIr+a56+&#10;VCzi279DQrn+Q4CiXAvy6u+3ZapcWPjk5U+QUNo/gPGP2ypw/B0aysWFdx+9FGC8UEHj1v1n3Lz7&#10;VNWu337C1VuPuHzzIUvKWWQCwW/EOr4TcCjtW6Vzxb93oKjcV/6uLNyiofQMDUUttJZ30N00QH+H&#10;/Badkwz0/XQF+sjgIkPSzgpEeuWx7p5pgcg0Zzov0N4z9ZOBnJumq6uTjo422ju6WBaoXrt+i5MJ&#10;UeRlp8vyvCWFYJgAdwuSIj0oSguX0HKMzvhEZirrWero4XxdHSeOuVFblUxOdhRhAWL2knTLSuPx&#10;OnIYv2PG2DnuwcFVCmGEDTZO+4k64UhshrcYwTZMxDisXHUITXTFwVMbHymmLpLcdUzEQvyMCYzx&#10;Y3B8hGqlq5OSaBq6snDx1sdY4GNsspr8DC9OxHlzYWpQPsuZU1nJXFsYVx2LsLLWQPPgTvboriFE&#10;AGWjXEUeY4elizba5jtxDrZmldrH7DLYxFatzziZEsjEdCc+YbY4HTPA3FmbgbFB7stv9/TZU148&#10;v8GzJ4vcu3NJ1rtrjJ7vIMD3MLUV4ZTm+HHEaR/aGh9y2GwLh+TzD5jtwND1ABb+BuwVe9pnvRV1&#10;gZKxmzaHbPfjJnbhcsSYgHBL/MPN0DPfiI4AwMrvIDqOAlGZXy2B0SHzvUTEu+N6RB9dI5lXjY/x&#10;irDFOcwMCx8d3APN0Dm0mY8+/A+MTTfj56WBj4AqI86KSF9NAux3UpbswcBRF7r/sJr+f/mQzvc2&#10;kqqhhrHGesz0NnBYrGn12j+xcf17bN/6CVs3f8zm9R+wecMKIqPDWLx2mas3LvH82XVZ/ybF8he5&#10;JK2lsV4K+iHWffQhR9y9mblwkYnBC2L0k0xcmFNtY2fqGjjq5oadmTm9za0Mt5ymNDmYJPn+aTLv&#10;ZcftqTvhRrnY3qlwG04XJpAQGYj6zs1sXbea7Zs3oK6xG1Ozw5gY6GFvqq8aJjwlzI+fjXZkca4n&#10;n/PtpxhojGe6Kp47ykH0/16jugL9zm+lMAtMluS+MiZ69+/W0KBjKSpdRXZGLacruinIKOKoqzPx&#10;QQFS9Mwx2L9VNKqQF4+u8/DeNR7ev8ojsYgnj6/z+KE0eWxh5hxP5PaluXF5rR2upoc45u6Av7s9&#10;YX5uYiHe+DiZ0yVpZvHiecZHe2hpKqO8PIuc/CRSEyMoPuZD/349ppSRE/9tDVd+vk51EP3Cn7fR&#10;6eZHXphsiGkp+Pn74iJGoNiBYgk+IYFS2IMIjooQtY4j9HgUoXHRHE8+SVJ6Gin5OaQV5FOrnA7r&#10;Fcn4f63n1v9exZN/Ws3tf/6Eaz//kBtWdrLxVtDS006NFIDC1mZyO8+Qc6aFfLmd19pEpdhMrABs&#10;1cefCDg++OkYyF8+VJnIuo+VqQDkQ2UkP4HHe++x9s9/ZMeK94n1dZai4MNQdxfnBoZEf0+rOnpU&#10;Rjmcu36J8cuLTCzNMX1lgYvXL3NRNqaFOzdZuH2b86Krg1VNTDZ2Md7Yw3jLWcZr2pnKqaY7LoM4&#10;Jw/5nPfk81fg5eIhCSkFB7GkxMgYuovyaYwOpNTHgWJ3KxIFYE0CwRtS7BcnFpi+MPt3i7jx/+y2&#10;UgFEsRAVUO6qrhW5e+cJd28LSMQ0bomRKLu1rkm7evUOV5RdXAKU+bnLLC/L4/I6ZUCpWwKSe49f&#10;8FAA8vi5stvpS56oQPHTVehPBQpPXyi7pOSx50r7aZfUPyzjH8D4f6HxSqDxQmUadxRw3HvBLbGM&#10;G3eeSqF+IqB4LNPHXLn+QMzjHovS5mS+Fq4s8+V3yjC2CjT+yrf8BI9vlNEHf0TuId/rCfXlYiCl&#10;bXTU9NLfKubRNUFv16TAY4GRYbGLkSvSLjMgEBkYnKPv7BRNLf20tQ/R0jZMr9LVyTlJzkPn6Ors&#10;prW1iwdiR8u379A3IEbT2SaBaZbRwX6q8zJU4/uXSjjpKCmg+WQ8TTFRDKVk0BAeSmagq2zwHhQX&#10;JxIb5c7JWG8BWQ3JacF4+pkTdtwdZ09DCsqS8AqU7dNuEwcs12PipsYh610ctt6Lvu0OrJzVJVTZ&#10;kp4eJkX+ML5RDgxP9kvxukRxxSmKy+LoGSjERJK6msFasZGtUlQ2cCLRl4aWElIzJbCVpEg4mMTH&#10;25x9aivZIUl63db3sHJTx8hpJ9t0P+GA+TbUjbawbv8K1qh9ogLI+j3vEh5px+evLpJVGISVu5YU&#10;bGtGxvvkd1qWEHmPZ/f6mOwLYnb4FNevz5KaFYu29mfo636Aqc4nmKp/gv7+1dhYCqCUnmk9bKhq&#10;qaa+p4HAhECOiEUYOuuwQ289+ww3Y+auS2CsE2nyeYl5UiOOHcTEY78ARwddl92YiFlYehzGykGP&#10;kupk0pVjMv4mGLtqYizg0HXdy0GnPeiLQX265k+sWvchbl4G+Abo4eK8k7xUV9mODUhw06HU04S6&#10;3Tvp/e1n9P/qM0Y27SVfTN9acz2uDjqo7VvLylV/4bPP3mHNaqkF0jZv+IS1qz7CS+rxNQkTswKO&#10;ydE2MeBOHouNfP/jj2L9t/Bzd2X1R5/i6ujDpRkBa9cAw209dLd0U1deTXV+HhF+R9Dduw9rYxPM&#10;dNVwNNxLUpgzycesKT3uSJ0AMtffjGNiblF+dpgZHBAL2sWOLTsIDo6goqaODgmnQ2cHOCXrX7zU&#10;p8y4YH62MCkp9cL/l6y/jI4rOxO24fx7nwl3oLvT6U63WbaYmZmZmZkZbNmSZWZmkm3JJIMstCTb&#10;Msqy0LJlZmgKTGaSSTLJXO+9j7ufb971aa29qlR16tSpqnPu6742tjMyeIqhgSM8utDKq5qF3Pyt&#10;qTa6+4kE56mPjRj7yJBRAUnPZ8YcD4jjxAbR1B1nOXa4W+h/gKL0NDY0LJYdl1KaEcfNgXO8eCAZ&#10;qwDi3tg1bt+6QMf5w5w5touje9eyaVUdB/auZ8PqxaREBJAY4ElefITWDlKWmUB1Xpq2kuD2DStY&#10;trSOJYsqqSrLoaAoQ06sDPJzUlgeH8UFey9u/0qOVeBx72fmjAlIrs90pDtfLKZuMbu3bKRhVRNL&#10;1q5gpVjC2n172NB8iE2HD7H1SDN7Th1jf9sJDknAP3imjeb2s7RI4D7aLll79wAjuYvEcIx58lMT&#10;3igD+Tc97v18DvcTkhg5d5KuwQHaBy9x4lI/x29e5YSUU9cGOXV1kJ6REbbuPYiJngFmqvpKawMR&#10;YOgoCxGAKOuQ/03nvR9IaDLzC1zkhFlXW8iedcuYGBnVerMM9HSzrDxPst5tTD6cYuTeOMPyvQ6P&#10;SRm5xs2hyxKMLkjgukCX/NCDR84wfOoCQyd7uXGql9ET3dzZc5Jb25rFTFpprKhh/Yq1nDtxlm45&#10;0U4cbqNbAtj92wKIgYt0bdvMkZoS1mem0H2shScS6CevTzAuOnxftWtMP+WRgEAzEYHHM4HEU4HA&#10;k0cv5TGxkcfKRt5odvFcyhOxk8eyzSMBzH153bjYjGoneSzbPRHQPHv5NS/ffCsB9I+8FRC8/VrA&#10;ICB4+/UfePf197d/kiKwUNt8JdtIefN9tdS799VS3wPj2euvtfL01VdaefLiSx7L+zx88pb7UhQ0&#10;7j0UcKheYvefCTSeMXHvBSPjD5mYEoD8478FIAIRBRAFj3/+D3/5u1iJmrpX/tRsvCePdnLmSCc9&#10;Yh+XxCou9Sr7GOGywOPyVSnX7jF4bVp+lykuDk7S1XtNgusRjp3qEHgM09M/ok1rcvHSbS5fusn1&#10;W+Na9dqNodtcvXad27eHuXXzBjd7BVDNRzglIO9sa2P0ah8DrUdolmvtYFkx2/IyObSilrqSFNat&#10;rWXv7qXkZnizZ4cA5vJZ6hvL2LC9gfgUb5YszycixZXQNEcSKoJIKA/CL96WIIFITJY3i9cUUd+U&#10;K0nUQlZuWkxwjIu2KuD6tQs527abHTuqSc50kazcFP8EO3IqwgmTbD9TAuSyVZKclYSQkOzJsaOb&#10;yMkOw95FD0uHBdja6xCXIAFZDMEmxATfJFcKFqfjleCCdYAp7hGOeMqtl+dcqiT4ZuS6E5XuTmiS&#10;J4saCsnPS+VEyy5ePzjOUEcmE5dX8PzJLfovd8u2oQSFGQlEDIj2MiPYzoQdG1ZqE0beuHVLEgw5&#10;r779Pa9//zWP3zxjoXxXC2xmEpjupQ1qLF+RRPPZZeTVBBKWbkdojiuB2S6E5Hvik+xIRVM2pfXp&#10;VEmW3ta1k5Xba/BKcsBLvsP8VenkLc0kNCuY6PwIsasCGlcWk1/sTUGJB5cG9nOxbQNbisJoq8rg&#10;ZrXYXGQ0Q+ExDPr5sdPSjOpIN2Li3LC0mY+B/gxs5PjLK0tJz0jBUuzDxGgB0XEx3L4zyat3r8Te&#10;77Jny2qqS/JoO9HCjStiqAV5WBmZCjizxDzGudF9RYSgX+LFURJCIvCwtcPN1ho7CzNM9BdgYbCA&#10;nPgQ1tZlaADZU5XMgYIYGoPsyXAyIdzTHjNTA1xd5bf2CeD4ifb3SZ1cg1++/pLmbVtplGR8/dJK&#10;fnB3cpDJsX7u3e7lznAXb29087p2Mbc+MWXqA0OeSXC+p6Yx+VAA8qExF74wpTVYALLpKPt2dwhA&#10;uji86xB1hYWsXljLMiFTkyj1xqZSVi3Kp6YgmdKcBMlIEsnNixNKRpCWFCwAiCNfstyirETSw4KI&#10;9fOQD+tDfmKktjxjSVqc7KuMbWuXs2ZlI4XZ6WQkRlBVXcTClYtpXNHA0aYlXPWJYugXArkPLLj7&#10;U3NGJdBfne1CV2EtmyRQ7tu5jYOnWznSdY6Wng5a+wQOfZ0c6+/hkGR5zVJO9ndwov88R7vP0tp7&#10;XkoHLe3nGeoZYDxPACL7f/ozU9782JTX/0cA8ou53EtMYKT9BP3D17lw+xbdI7doHxvm/OgwfRNj&#10;9E+OcuPhfZqPncZU31AsY56UBRgJLFQxFvMwFSNRo9BVdZbJ3DmYzJqJo8FcUcscTuxaS//50+zb&#10;sY0LZ06yQT73vpWLaGneScvB7RzcsUrMr5Htq2rZuryK1fX5rGuo4ODqVVwRIKiqK9WArkAyfqKH&#10;qSPt3DnZxXjfIFf7L3Gxt5++zh4Gui5I8JP7XX1clUD2YPIRzyTAj3d2sn/xEgbOnpUs5yWPJh/z&#10;UMoDAcjjB8+18uThd20hAodnavEnsY/HCiKqKKAIOJ6/fKfZxePnbyTrFxt5IAF7fFobL/Ly1Tc8&#10;Vbby+hutmuK1BGYNDAKFt1/9njcChTcSVNU0Iuo5VdR23xcFjP8Niycvv9TKo+fyfi/eabdqOpQH&#10;cnz3BV7TatqVh68EHC+ZuvecySkxKzGqiTuPGRt/LMqvqgUei2koePzzfRuIwENVXX0tNvTs5Rv+&#10;+7//yRsxmpNHuzjfeoH+c5e41DPElf5RLqu2j8sCjWt3uXL9Pldv3BeITDFweZy+iwIDSSjGJu8L&#10;VCa4Io/39g1x48Y4Dx89E0h+I9/Pc86f6+DUyePcGrouid01rp07x/HVa+R3XUZ76376zjdLZrtS&#10;gsMebnaf4agEy6biLJKjAyTRKuXk8S0071vI4rp4Vq+uonFZObv2rSQt24+ckkBis9zJrIkgqtCH&#10;8Dwv4gr9CUxwwD/OnvyFCUSmexIU58KyjXW4B1oTEiPBx1WXrHQ/KtS8V1Em+Mda4x9vR1CCPas2&#10;lmhrdoTFW5CQ5URIhBXRkY4EBlli726ElZM+Tk66RITayvO+uEXZ4hpmxtr9dZStySYo0wvHYHM8&#10;Ai1wcpmLveNnBEeb4x1jhVecA06+5rh72XFaTGJ6spsn905JEtOljX8amxoSwGQRL8ce4GtEqAAk&#10;0s2SZUtKef3mPn/+j3d8+4cv+cOf/8of/vI3/v2vf6P7chcekQ6k1MaStDCS2GJ3qpZFk13pR3Cq&#10;DZ5JVvirrspiZ1Gl/uQujiVjYRRh2c5at+BiAV9iZSRpi+JZKEDdcmoLy/Ytp2JdAau3VbCwIY2y&#10;0iCJb64076+lZWsFjXm+nN5cyZsbZziiphRKCqfD2p7DhqYsTwwkNdYLM5NZODgZU1lXzNTDaTlf&#10;H5CRnoih/jyKy4rovHCB46fa+Pabb8Qq9miDAjOTollSI+9ZVoKrnZhQYDyDl8a5fWWMq71XuNh5&#10;SZL1oyRFJwk4jLAwMcVIXx9ba1vWLl3Mxtpc1mZFUe/txIYgL1b4uJBsId+jq4O873xtOV8HB1cW&#10;LlohAPmLXH9/kuv/ATslGa/MjqexMpcfnGvbRduxrZzYv1pUZyndG5cwEivZtVjH3Q8MeCLZ930B&#10;x/iv1FxYpvTMMKM1NI7WjQfZv/e8XEjd7N24ixU1NTRVlrG0XKAhYPBzNMLDRpTS3Yqi/ETWbV3K&#10;nuYtrN3YxNotK9kjGcW+w7vFENZTEB8rCupBuhpImBqrzWWfGR3MciH2/i3rWFRRQmJ4kLaISklJ&#10;FgfPtgoUjnG17RS3orK5/FMDxsU87v7ElNGfmzCo605HySJR+0UckMytrb+L1os9HB3o4dilHg7L&#10;hXdioJszYg1tlwc4fWWAc9cucf7GZTrFILrl4u2X7G/6+g3Gsqu5+p2BvP2xGW/+TZ/7v5jHvYR4&#10;7vaeZuThJLcf3uP69B0G708JNB4w+eIxtx6OM/nsAYcOt2K8QBeDmbMEIDoYzJmD/uw52tgPtYa4&#10;mgtL9cwynD0TYwGIxezfUpcWyr5lFWyoL2NZZSFrqotZWZjGisJkFubFsrpS7pcmsEiyvLrMEGol&#10;A6rNDqaxJIkDy5dwveUUt08reHQzIgYy3HKemwePM9reza1Lkp1cvMLl3gEBSC/9Xb1clpPz0gXV&#10;lbRfG8cxLRC5PzHNWbGVq32XtEbwZwoKWvfdx2IfzwQeLzSIPJPnXjx7JwBRRWxCymPJ8JVtfA+R&#10;JwKPx8/kMbn/SIzlruryKxbz4uVXvBBj+N9geH9fAUNB5X15+eZrgYwq3/D81ddaUdOVfw+N/w8s&#10;viv3BRrTcmz35DjUCOJ7cqxqapQpsY07Ao87Ao3JiQdMjN/XRsCPDN9noH9Iq2L77/9RjedqaVv4&#10;L/lHAeQ//usf8v7v+JtoyLu3f5BrRmzv1GUudlzlsoDg6qUxBgfGuH51iiHZ142bD7k5/ITh0cdc&#10;VY2Zo3fFtp4wLvAcvDIuz92nf+AGTU1NEhiOCcCGGZJzrqFhGdu3b6JDkp6uE8doP7if/taDHFrf&#10;wHIJPgVZQfR2HpPv+KZsf5arPWc5uns7DfVVrFldL1npTk4fX0VtZTgVFQnEJnlTUp2iLesaGG1J&#10;SpE/eYuiiS30IiDJniDJsuML/MQobLEP0sU/SaCR6kRwsjuuQVb4RDiQkOZLZKwDPpLpB8VbEyD3&#10;PcOsCE92ZcveReRXheEdbUBCvithAhNXb0OCo+yxcZEM2l4PH7XqqNhMYLwTbpE22tTtcQKvsGwv&#10;/NM8sAsyxcbbGEcp/gIYX4GHvxxDTHEwriFWrFhfI7AfkqRjUiz3Lus3rKJnoIO1m5YQHGr1fh6p&#10;EDuC/UyICrMRmJhSWxXL3h11nDm5R37fcQH3tCQO9+m8dJa4ItW91xf/XDcBmB2RWQ5EZTuSWOqN&#10;b6otPqnyvxhatNhQXHkA2U2xBMlnC05zJ6M8gYUCg43H1pKxJI3Fu8QEu/eQszCC6sWRLJZSKMBY&#10;XBPGpjXh9J5sYO+qPLbVJnB4ZR775Tc56GjNqU91OGblwKJYfyI9BZauphSUSUIt1/bBlp2SPD2l&#10;flEZHm42REUH4e/vS1BggADiEhe62lktSfXqlcvZtmUrp46dJCIkAV//ZK7deMDU5FOuDYrZXhSb&#10;vTLK2tWbMVKza+saoD9/gcDKjFVLJD6W5bLUy418eWypmyvro0KJtTTWBjObGupibGCEsZH8zhGp&#10;YuhvxPb/k5s3btEkx1WZl8CqxRX8oDAziNzUAJJEX+K8zSiTD3La3IbJTyQg/1IA8itjHghAptR0&#10;7h+Z0PWFCccjk2jZeIg9uyR7VwBZv53ipCSqcjJZsbCSHCFjgJcThfmpbN2+hpbThzjec1xUsZmt&#10;+7dx+JwA4PwxWjpO0traTE5cFLEB7qRE+JMc6ktufBgVYiY1+ZliMJJdRQQTH+BJXIAzleVZnLpw&#10;ltMDvYwOXGQ4uZiLP9MVgMhx/tyc2x8Y02/kwbmKJWytaeTIgUOcGbig2cbhnk5ODfZxWiDSc10u&#10;/ts36ZPSK2VgfIRLkyMMTowwJCAYvzvJ46tXuZ1SzM1fm/LkJ8aagbz7oRGPfj6fp7HxvOw5ze3b&#10;g5JR9tHVd55TXadpPX2Co3LBb96+io2imrlZORgKKFQ7h+GsOf8XIHoz5wgw5LGZs7UJFvVnfIHh&#10;F59j8vmHFEZ4sLokhZXl2dTnJ1GcEKCtULisJJWFOSHyeByr5WRbnCMAyQqhRkp1Vii1acFskpNi&#10;UAL/zRNdXGs5y83WdkZOdNC3aw/nxMbamw/SL1ZxTezqkmhuf3svF5WFdAtMOrvp7ejV5rq6dVMy&#10;6j75/GpSv3tPtEZwBRCtPHzGIzEJzUIURJ685u2bb/lSgv8bCfIvX3z53ka+A4gGDlUEIo+fSWCf&#10;fh9Inzx/x/PvwKCqsFRR9xUsFDS0NdLFYJ69fCsWI9sKONRyt6o8EWgpaDx89ub/HxiPnjMlx6nK&#10;nftiGaoI+Kbkc9yZeswdAaSaDn505C63hycYvjXJjWvjdPfd5JGA6e8CENULS7V5qPYPZSF/Exv5&#10;h/yv/r7+5k+0n75I79lrXOq6IUCWC1UAcvXSiFa1Nz19nzNnLjA69piXr9/D8bV8nun7D7hyRS7s&#10;wTtcv/lAygQrJAgcat7DieMHaTneyrK1O9i6eYvW827XmpXcELi/eDKlzc1WURRJaWEk47f7uD/V&#10;zuF9VXSckmur5QgDco7vP7CLgwe3UVYSw5YtFdRItuwTYUNoihsxmd7ESonJ8iQszZnobHeCBSCB&#10;ifZE5XlTsToTrwRrTL3n4BFrRWCSC35xkokneOAX5UhAnC22gfMJy3QhKtNHArslEWme5JZHkSIW&#10;E5JhLwHWDvdwc8xc5hAokMkokOx2TQVOYhfOQVKibHCPdyQ8QwJ1vDNhuaEES/LjIkZg7W+Ga7g9&#10;oaneYikCgUx3bVCfS7AR2fkBXBk4zJ2xKxzcvY1GCWApcq4HidUEh9lSmBvGqcNrJaDmUl4XTXCE&#10;BUFBehJwF7B8aT6XJFlsle+2V+yjalkxXkmuOETbYBVigFuMKUFy3JF5LvinCLySbXEWA/LLdiNE&#10;QTbDkchiL1yT5dhjHAR8EVRuKKVwdR5pTWnkr86X/wtIqvAhq9Cd2ppAFonZbF2Xwo41wZw7Ws25&#10;lnX0NK/l8MIMjqbLsbo60uvqzrGQADZWZ7NpZTWrVlWRmOZHUroP+w6ulHOkjby8aAIDHHCQZNzS&#10;Sg8ra2OSJLbWLqwW02lk+Zr1tJ5s58zZPlKSCknPqGZ0Uq6Bu88ZGppidOIRI3KdtbW1C4g8WTBv&#10;LnpS9OfOo64on4WxEWTqCfhnzSNWdwFL4iIoT4qkpihDQByEpZkVNlbO+AfGclGSni+/+auY8Shb&#10;Nqxh2/oVHN2/mx9kJgUSGSrqEuolwSmBSjdbThtbMfWpAOTXhjwWcEwLQFSD+uiHRnTOMOZETBpH&#10;1jezZfNxjh1qZ9+6beTHxtBYUcyKhjq2bd3AodYDHOs6ScuF07T0tnG8/yz7Tx+mpf2EZP7dHOuT&#10;C6DrFCc7T5GXFkdGpB9ZMcGkhPvJsfho66MnBPmRHhkiNhJCTpSa6deO9JRgTnQe59LITaau3WA0&#10;s4LBD/S0xa+mxUCGfmZAn5knZ6oaxUAEIPua6R+6SfeNG7QPDtI/Osy1O6Nck9uLYhsXbg5y4fqA&#10;nFw9XLjcTWfvWdrlmLrPnebu+Q4mBFDDH5rzWAHkp+Z8LRby/GcLeOQXzJ7UOAoTQqnIjBdohhMW&#10;4k6grzMhXmp+fht8JHtwsbYWaMzDSEFjxiz01K0CyWwdzNQAQrEScwGMxdy52Ekm4KKvQ0V8MKsE&#10;FosLUyhPi6Ak3kcAEkeD/L8wM5AdDTlsXZQlAAmlUk66qrRAqlICqU3yY1NRJlcPtjLc1suNYx2M&#10;nb5A64q11MaEszA+lBW5KayvKuTQxtVcONnGxfYe+s53i410MyA20icwudA9wLWrt7l2bYSbcqtm&#10;29VgIRn8YwmQaiChVuT/R/ffj/149OipgOONQOQbvvryW96paidlDgIAZSCahWi3EuwFPmq9j0eq&#10;2kss4ntwqLaQ56+UZXylgUNVfT1R1V8CiScCCwUc1ZahAKK1aQg4NGhIuSvgmJJjfA8MgYSUyWkB&#10;xb2HWhm/K6YxeV8zDgWO4eE73Bwa5/qN21JG6O+/IdnpMC/+8Ff+XTWi//Of/EPBQwOJgohYiVIT&#10;+fvDH/6djnMDXGi/weWeWwKOccn4Jhm6PiZAvcvu3eupr6+XbHCEaYHtC21tkWk6xfguyntcvqLa&#10;SB4yOv6cDvnOVy5fzJZNTRw+3caWI90c2tPC0U3rtOVvB+X3ePX2BZcvn2NRVRwLqxK5duk8L5+r&#10;LsPb6ZMkZvLOOHfv3RPLmubQkQPs2iPXX8sWEvNDsQ82wSfFgbAMT4ITXYlK9xITUN1PHfETI4nN&#10;ERMQqFStL6B4ZTYOYhaWvoZiFHa4hFgQkOBOUIoXQbJNYK5qG3AjqSwM3zh5fazqYWWGc6AJweku&#10;2ErQdg4zx9RDB6cgIzbvaeRU9z7cgs0wEajYR1hJcLYlMM1bQOKOT1oQQWLRrtGO2Mg2fgIP3yQB&#10;XE4A/hnueCfK/kMt8A3UZ+uaDPp7dhEQ4kCB2HdCqg+ePgaSpSdLgNzE9UuH2Lm9lNzKIIGku7aS&#10;YWqmG8ePbZAsvIOqOvl8dZlEyr4Ds31wjLHDLsQEzzhLXKKNiS/zlfe3xSPOAtcYc5zlcc8kW/ne&#10;3PCWffmkOOMe6SQAiSRfvqf4hjjS12WQujyV5MUxAhk38uS9FzcksqQpibXL49i7Oonda3PoPd/M&#10;+GA7PSuqORrhy1GxjhvLy7WxIkfFor78cpqJO1e0xv/C/Eg2bayhqCia8HBXrG0EHAIPOztjLKwM&#10;sLEzwz/Il/jkRIorKjnRdp6O85dY1bSJYy2dklh9LQnSA0ZGprU2vTEByLAkSTnZBVgYW0h88ic9&#10;MZXd6zZzbNMWDtaLxZTVsaq4jOO7tnP+xBFJSlppb2uj5egJTp5op6v7shjcI639cvT2pMQEsWUp&#10;N6/d5AdlZVmUV+ZqDU9nDu+lfcNaxlLzGP+dGfd+ZcCjXxtzVw0kFBMZ+chYDMSMY7FCUgHIrm2n&#10;OdF8nm3L1pAuelWXk866FQ3aRGZdVy9wUk20Jid7m5D/rAToY5Kht0v2f/5qH+1X1QA4uX/xAhXF&#10;OWSLphUkRVGcliDQCCIh2EcA4ktJWjyZkYEk+7sS4+8kx5ol9jDA6N17PLozyWhuDZd/oqZzN2Pq&#10;pybc/rkhvXZ+tFU2sLZkIacOtXBb9WYZvcWla5fpHxyQQHOXW6NDbNy8Wsi/hGr5DvIzYsjNiCI/&#10;K1qbN6ZIoHbj0CGm0sq4/aEFz35kwqufmGgG8vxH83nk5EutpQmBpjoURwWKIXlhb2OKs60ZXjYm&#10;hHvYExPoQYSvBw4mhtga6ONsZoKrpRke1qLdrm74OdjjZ2dNsIMNCbJdqKsT/nYWFET5sqWuUOAR&#10;RZi7NRnBLtTJ/dr0SAGFP9uXZLJlYTqLsoKoTBGApAdSLrcNORHsqSvn2uETjJzu587ZS/RvP0S6&#10;kxN1UX5sK05ha5Gc3Llx1KdEsL6mhPajhyUQdtArALnQ0c2lnj5R5D4GxD6uXx3j5uAIdyTgKnBo&#10;AFEN6JLJP9Zg8l2Rxx7ekxNs6qE2Ol31yFKN52/efsNb1bNKyruvfq/dV+WFAOKRWItmIAogr7+S&#10;ICu2IZB4qoq8VoPH/676EogoAL1UjeQCl/vyHvclON+T47or0JgSw5iU95+ceqCViTsCCynjErhH&#10;J+/JxSS2MTLJLbmYhsSurgscr8hFMHj5JoOXbnGm4zK9ww94+PV/8FqNWP/jX/nPf6geWGIhqh3k&#10;n//ir3JfIeSbP/yJrvOyfbfAoFcAclkAcv2uXFDKZkbZuXMnh4+0cH1ohLsPHskxPubS5ats27GD&#10;c2J4QyPy/zU5rokn3BgaY9WKpaxZU8vWvRvFQDazYcUq9q9axvl9+zl1cL/Wi/HR/REO7F5FTVk2&#10;V+Qaev1mUuypj/GxYTmerxgWg371WkD79BFqyePei2dIL4nDJ85JAqSNlvG7hVoRkeNNSLYH0bk+&#10;YgYSkHz1cAgxIzTXm7wVWUSUhOOZ4IKlt4HWW8kl3JaAdE9CxFL8cl0JL/UluyEB/2Q3gYgbVl4G&#10;BCa7yGvsMPWZj02gMf6yfUSeD5EpLoQlOODoo0t4irsYjjPmgUb4pXjgHOmIdbCtVow85TgEFB5i&#10;BuFFYSRWy3GnueIqgdtbgOPpO5+8bEeBYw0hqjtumDXxWYH4BVsQKsZTWRtJrpqiPdiAoFhLMS4H&#10;MSArMvN8KRNDqqpNwzPYSuDkJZ8vgqAcP2wFdB5xdvIe5thFGhKc44p3giWOEWZ4p7oRXRmMb4Yr&#10;dWsrKJBkLSIjAM8YZ/kubYkoCya0OpzQylACxVICCz2JLQ+gfkM2h040sXJ9jlhgELvWFnNw2yLJ&#10;1uvpOLiZnspCmh1s2R7oxMGMEHZ6OXNkaRUTo700711BogAkOMiBhAQfEpNDSUqNJS0jSWJeMdW1&#10;VSQkJ5GSnkFxWQX1DU3s3nNQzPMaVwaHtCWm1eDdqYn7DKlZo2+Oaef4yO272oDes2e62bO7mZ7u&#10;fu5ps0bc58ndR7x+8JI3j17yVM7TZ48eye1DHt19wOOHqtfkE8bU0g3K0K/L9XLxOlckLqgZJS6L&#10;SQ9KcvmDm7cHuTV5Qza4RE/nGb65P81Xm/dwY5YtU78UgPxcTeduysQvjSWQmnD+MxNa4zI5su4Q&#10;e7ed5diBs6xfsoy0IH/KUuMlk1rNwA3R+1uDdN2+wvkbffQNX6X3+mX6bki5Lo9fGRAISOY/PCzb&#10;XmdJbSlZEoRV9VWGWEheQoT8HyzWEUxRYhSZ4QFUZSSyZ9MaLvZ3cnN8mImxcZ7cGmI8o4zrauXE&#10;X5hrPbGGFUCcgzlds4y1xYs4sH4zyxsWUVSYQVJMCNGBXqJoOWxZs4ysBFHskhxC3eUktTPC29mE&#10;GAnWoe6WFMhzI63HeJBdzdgn1jz7P4a8/JERb/+PAS9/rMczR3/WebuT5u1IQUQgQaKlFubG2FiY&#10;4GCqj6+DJf4u1gS6WpMgIEkO8X5vWRLIs2MCZP8ReFsLTGTbEAFPZXIMgc622OnNJtXXng2V2SzK&#10;TSI/PoTiuCAxjxgxkCTKkgNoLIxkmWQodZlBVKT4UJkeQIncNhSr5SbruH70DOPnLnPjSBv1EXFE&#10;GS1gfW40e6oy2FWZxvYSsRCxzfqkCLYsqqL71HH6u3vo6egSE+nSGtV7OvsYvDgkQXGMMW3yxIc8&#10;vvtETi4pCiACjaeS8avyHizPBCJy0t19LCeoBE05OdWIc5W1qPYQ1SvrlYDi3Ze/5/XbbzWDuK/a&#10;VcQinou5KOA8E0A8FWCoai81pkRVg70vr3j45CXPXqnqq7cSkJ+IxTxlWm5VuSvwuqOAMTkt2bjc&#10;TtxjXIpai3pUyu3ROwwLPG6Kfl+7LgZ69RZXBBxqXqqLckH0CjzapAw/fMfLVwK8518x+vhrrj18&#10;yx//9nf+KtD42z/+yX/xLx7/+e+cnHjFiY5bkv3LPi6IqV2SC+zGXTGQKYaG5HboDg8fvuDRYzWq&#10;Xr6TB/J9PXkuF/weDhxskQvvjhjIlNzeorv7AqfbToq1L2P33jUcOriLXRuaWL+ohLa929gsWeu1&#10;vqOcEaM4uHcdPT3tAqBbYl+SQEki9M2bt7x69ZLJe3f5+utvGJXE6P6DCSambrFNts+pSCIq05/g&#10;ZC+cJYgGZnhoPYj8JaNWI8N9o9yw9DTUAmdQvhduEvTNA4xwVPNMZfrhHGGDW4ytBHgj3JJtiSz1&#10;JzzfF48oOwGSAxbu+vglOeIeJ9sEGWPqpUN4QQDZjSl4R1nhGmiIjds8MR9vXCTrd4y1JzwvUEzH&#10;GgtfM8y8TQgRq7YV23GItMVf3tMtwQnHSEvNnMLTPbBznY2Dx+f4x5oIfASGSU5iOJZYuS7AxnWO&#10;QMOK/PJQPOW9rLzm4homRqSmexcI+UZY4hpiin24XI/5IURWyPUgkNRzmyOgcyWhKhiPVDmuSFWF&#10;ZkaqfF+LttSTWBNHYGYAR84e5+7zp+w/sRenEFscwm3wEBBaRZnhnu4k35kHcdWhhAlg1+2vZsWm&#10;bAoqAgmLMKeuPJZ9OxbTUCuJtSRvRxLjuRCbREdSEockST4cFMTpVU1iKMc5un8r+w9uZUlDiVhM&#10;Eec7j0sifp7u3m6xz8ty3t6g98JFOrv6uXBhkEGBhlZDcGOMGwKMkeFxRiV5uXHpJtcu3uSyGHVf&#10;7yAD/ddk21taZ42hIbkG5PbmDbkOrtzi2uUhrsq216+q6XWucPniJYGDJI5ybajpiAYHbnBl4DrX&#10;+64xdOEa1y9+9//l21y9PiGvGeUHb//wNc+/fcez16+4NnSTv//+3/lmt5zkX9gw+YERTz4QA/ml&#10;iQDEiOFfGtL+mSkt8dkcXdPM3q2nObL3FOsal1OQGMui8lwOte7n0sg1Lo9LZjc5xJXJm9yalkx2&#10;4jajotrDo8Ncv3WDa7eHuDU1KZnTbRprirU10SO8HLUqrMLECMmooyU4RlMqgbYiLYZVckHt37qW&#10;TcsbqCrMoSozjaWRkbRbeTD+kcDjZ8ZMioHcFIB0u4Rydsl6NpY3snPpcvIlUMYFuRLr60S8j7MU&#10;F9lnAiWpCaxZWE1qqB/xQR7ESkkO8ybG24GlJYXcP93Oo5xaxj+z4fkP9Xn9E2Pe/Zshb36qzyvn&#10;IBZZWeBlNF8bPW5tqIuJ3Joa62EpAdtCfy7mC2ZiZzCLlCAX8mJ8yI7yIDfaU+57kx7qjoeJLl7G&#10;ukTYmrAwI544f8nSLAzICnBlXUkGFcmR1GQnUCvwqFVrGWfFavtJDrAl1d9Ga0SvSvejWi7A0hRv&#10;6osi2du0UJvG5M75qxxpWkGsmSlZLhbsqkjWVoDcVZ3FjgqBSHEy69OjaUyOYvOSKnrPtnGxp0dO&#10;5g6BSS8DkqmohZ2uS5Y+OjTO1OhdHkiG81ANJBR4fF80eAhEHgskvm9YV1VbqqvvAwHNtILJHcl4&#10;NKg81mboVZCYuPNAtFgyfnmd6uL7VACjyhMBxhPVdvL4fXmqijyvRrirHl3T34HjgdzeE0BpRY0r&#10;EXiMi2UoYIyM3GFEoHFbdPvWrXFu3BzRwHFVLpSrV+SclDIo2dSl/vdTPHSdEXj2XWf6ocBKLspn&#10;w9P0TH/Jsq5RJn7/V0a++jO377/iP/7nH1z9498o6H3IrvYR+Z6uCIAmxNKmJeO7x00FELkdVlOy&#10;TD0RkE3JsU4L4B5o8OzuGRCAtHLsWLtkcDfYvHU9y8XY28+1cmPwjJjMaQFbBx0nD7G5qYaNTdUs&#10;Kknk4NZqStJ9xdQTOXrsION3p+R7esC7F5O8un9dzG9IrOMBX331pQSHQe5Mjcn7TondXKKgLJnc&#10;8hgNIkmFUaSWRpFSHUVAiqMExbWSMW/GI8wWjxgbXONtcY6zx8LPkECxgcLFacSKEbhE2ryv7km0&#10;Extxwz7IVAK4Bd4RzjgHWGHhMQ8rMRmfeAes/fTxkgAfURJKQJonvtH22Hvo4hZijpm/AbFVMZLt&#10;+2PpZ4yDAM1eQKC69NoGmGIuj9mH2WAbbI6hQCMw1ZnoLH+sPfS0SRcdJMj7ZbqJqThh6S/w8TAS&#10;i7LCKcySsAwvypsycRJgWPkb4hyuquIM3vfkEgC6pgksC0MIK4sWu/FEX/afXBVB0Zp0ggpUlZod&#10;FUtzJCYJgF8/pq3/DNsObaezp5N//8+/0HflAmnFmexuPciitYvks+gRkO9J0sII4qtCxV4cKV6c&#10;QF55EJECWhefeRTmBbF2TTElFdHsXl1Bz5a1DDUfZvLoSW7t2s/N7fu40nZOAvllbl27Qm9fO+s3&#10;LqVKrtETp/aIed+V81USnC5JwnsvcknO2b4LV7jQc0kS6aty7l2Ta/QyPef76Gzv1KqfL8s1q9ba&#10;6ZaEqOO8JILyf0+XbNNzRZIVVQblcQGRlC512z7A+XO98lgPnWLHKnG81Cfntdr2TJ8GjWEBynDv&#10;FUYFNv2nOrl4dkAANSwJ1JAA5Ns/MPXsOYPXhjjWcoKxrotMlSzhxm/MJKNX40AkOH9kyuSvTQQg&#10;RnR8bkFrUh5HVh/iwPZzHN3XxtbV6yjLSKYsL4WuC+1MP7vPzbEhzvWc5XTHMQ4e3sWePVvZsnEN&#10;q5oW01hfQ31tGQtry6mtLCBbMuysSH+ivV3Ijg5mYV4qdTlJNBZnsKoiSzLxWFLCnEkMdiQhQE5O&#10;TztinGwo1jfg/Hwrxn9typ0fGzEpAf66QK/TI4pTSzZKFr+MnU3LJXD7kRTkRIK/MzECqTCxghQx&#10;guL0BJbWVhLoYoeHlSEuVgb4OVlgrfO5BO10pk+d5VFuLROf22oAefNjE778DiAvnQIpVnNcffE7&#10;LOfPw1xvPsYCD0OD+ZgLTCykWOqp5WpnkhJgT06EO5kCjZxIT3KjxLTk/d0FND4CkBgHc2okkIeK&#10;gTgZzCMr0I01RemUJ0WRIUBtKEihUUpFWgT5sX4Ux/tQkxbEkrxwqjP8xM4CqMwMlm2dqU9L5MqB&#10;U0y1X6Z7x15S7G0pDXBmf12m2Ee6QCSTneq2LI2dhcksT4mgJimMDYsruXjutJyAXfSe69Cqsnol&#10;O7588Rq3RYfHbo4zPTrNwzuPNAP530WrxtLGf4glPHn9XRGLeCRgEMtQQFEwUb2vplQ1lwYBtV6I&#10;gOX+c4GBmMjj198VgchjeZ3sS0HpfXnJixeS5DwXaxF4KLtRlnNXIKTuT8ntqIKGAGNYgKGqqG7e&#10;GBGFf28b166JcQg0FDy0x+RWZV+X5YLs770s0JQLQrIqDXqXLjJ94xoXn79ms9jEjT/9lY4nb+gT&#10;2P3hX3/hzt/+ypa7b2gZGOGCXIyX+se5PnhXNF8AIhZy6+YDbg3dZ+iWgOz2mBynAGV4ROt91ifZ&#10;YOvJs+zdf4DDLfuoqslh1drFApLFchz7xPyatUWGDu7YwPHmvfR3nWL98jI5RxNZWp1Enfxm69Y2&#10;yn56xTwe8nT0CCMDa7k70cmzFw+YvjfGji1rOCtGOTJ8U5ueJz07ipBYR6LTPdnVvJqN2+u5PHKG&#10;2GwvMoq9ySkLlAzdHPtgMzECUzEDWxzDrAiQLNtd7MMm0BxzXyMcZBsVjF3lMXt/ecxdD5cgG1wC&#10;rTFxmi2Pmchzthi7zcVJzMMvxwevFHdC0ny0+a9svPXkcRuCBB62oVaYyT7dop0x8zLESf5Xr1Xv&#10;5RHvKhajh7GYhXuUhdaQb+djiqWPPg7R1jjEWOMYbSOWZI6eix42AjDXWGdcxYgqVuXiK4CzCjbF&#10;Wf5XVWUucmsTboGzqmbL9sMzwxu7UAt5b2vUqooe6fYEF/sQUeTDsk1lPH4xxde//5o//Oe/MzZ1&#10;Wyz2Eq/fTGtL7PZevMyf/vo3+q714ynH5ZXmRLAYSHxlGMVNOaSVR1LSmEhiWQDukeY0rS5k2856&#10;SqvjWLY4l5Y9Wzh16gQtzUdoP36ernMXOHuuk+Mnj9FyeI+2hO/Z8ydoPryJQ4dXS3J0W86pWwKQ&#10;Ac6d7aRXwNEjpf1sN2fbOulq76e38yIXOtVtrwT9fq5fuEqfPN4uwb9Xgn6vAOb8uX7OyP9nz6jb&#10;fk6flvtnZZtzF2W//ZyT4zjfLkWug/PtfQKTC9o10bxlP+27m7mwr5nTG7ZzpmEda8MzqPaJYVlW&#10;BbuXb+UH57s72X/kIBvXrmJ9Qx1tTU3cCE9m5CMTxn+mFpQykiIW8gsByK9M6Jhh+R1Ammne3fm+&#10;CqthOcVJcVQXZLBGMqq1K5soL84lLjKQODWHvJslvs4W+DtLdqA/C1uTebiY6+BpY4CPvRFxvnba&#10;ioRZkSGUpcaxuDCLxrIcNjZWsn/DEpYUJpIZ4kRGsAOZ4a5kx/qQIBAonjGTjpkmjKiBhD96D5DB&#10;nxnS4R3LqaZtbKhdw86VK0mP8BbDcJT31MNad44E9Vk4m8wnNyGSlfV1OJsbCgRm4GJtSIiHvTy3&#10;gDWVpdw9dpwHuTVMfuHAi38z5u2PTHn3fwzFRPR46RhIma68buYszOfNw2LBfMwEIKpYG+ljZSBW&#10;YqCHvQAhKUBNce9MRpiLVvKi/SiIEXU2E2BZGBPvYkNVfAShjjY4i9Gk+bvQmJNIaWIUObEhVKXG&#10;UJceQ1liCIWx3mypz2ZnYy5LCyLEQHw0A1Gri/mYzSfBzo7r+48xcbqfMTlZliSmUR7qyYH6XG0d&#10;+n0CkN0VGewsT2d7WSrrCxNoTAunNiWMbY3VDJw5yaCYSP/5LgmQvVoVi2pIHxX1nbo1yfTEfW1G&#10;3odiE/8fgCjzUNOVSMBXhvHq1Ze8fvUVr19+qU1doubJeizPqzaS9914n0nAe8bdu2IT3y1E9T1E&#10;Hgl8Hqt2DzGRh2qU+7NXvJL9qNHsajLGKQnmU+PT2u2dyftiHGIaQ2MaOG4IIBQoBi/f0IoCyPdA&#10;UWXouhRR/htXRkXB1Vodg1zoGmTwyhiTd57y5vkD/vj7O3z5l0e8+NtT3v3jGV/+7QW//8tr/vj3&#10;t/zpH1/yFX9k9N49OiVLu9wv+1LmIdYydP2eHMcjgZgq97RZh6+JaRw50iqAus6BQ60cOX6W1lNn&#10;2LBlNQuXFHGoZT91i4vZvrmOAzuX0CBZ/4plxRw6uE0CiFo/fTX52T6UFIaSnerPmjU13By+zrPp&#10;Ea6eXsz9axt4fHdQDO0xy5ZW4+VsyMoG2ebqZQHXFTIk+QqJl2AXYkxBfgil+RG0d+wmPccPR++5&#10;mDrPwsLTCDMpxq4GWHibYxdoibW3AUbO8zD1NMZKAru1BGWvOCfsVY+qEDv0HOZg4qqrGYCF+wKs&#10;BRKuUQ7YiT1YBopJSNbvGCPBOTNAthdguOtovbD8072xD7HBRPbrEOaAqY+JVi2kAGDpZ4KdGIiT&#10;/O8QbCJZvdwPscBKjs1EgGIfZiLmITAKMsfU24jZNjMxdBMwRUoCKKbjk2AnFmWFQ5QlIYWBRFdE&#10;YCGf2zLMDC8xFM8sX1wSXbX38hTj8M5wwiVV3ivZgthKH8KSrFi/oVrOT7VcxDRnzh0TAz/Powfj&#10;XLx4gUfPHnCuq43MogQxFgfcku1xibMgotBfrC6BsLwAspcmE1MVjp+A7GDbFlpObWXDjsWs2Vgv&#10;v+luTrQKLI4e1TpPnB+4RGvbKfbs28m2XevYc2irnBuSRBxay+79i+joPCIGcYEOMYNTYionT52j&#10;q7efrq5+Tp44x/HWs5w8do4OMYhuCfoXJfm/JqZx4VyfvO6iAOSyAKKXs6elnBMInbmoQeRc+0Xa&#10;zwuIpGiPC3A6Oi/R2almRVCraYqJdMh2O5tZ4hFCo6kkpvp2VM4wofK3RpRJyfzUgBwda36we+c6&#10;Nm1czpZVjayvL2Nrajz9jn6MqZ5Xv1DtHwbc/8CAOxKkb39oSvvvTGlJzOewAOTgzvMcP9jOiurF&#10;ZEWFsaQ0hwJ5vY2xPoZzZmKiMxsLA9WF9XMJsr8j2E0yGxczglzNCXaRIkAJc7HSqngyIvwpTY8j&#10;LyGc+qJclpRIgKzIZWODmIoEx8IYN4pi3MmO9CBNMvk4Bwvyf/M7Oj4VcPzagskfGzPxEyMGxUDa&#10;/ZJoW7mLddUr2b5sOanhniQEu+EkYLCVgO5qpo+T8QJKM1PZs20z7g6izaa6BHnaE+plT5i7Dc3r&#10;JbNrOcl0RhkTv1VVWKYCEBOtCuuFGMhrxxAxICMByGys9fUx1V+AkeECTIz0sBRwWOoJTHRF7QWY&#10;Cf72pItBpYY7yud0FgvxJjXYi0gPR5L83MkN9qFSYBHnIxmb2FBetD81mdFkxQQRH+hBYZQ/FQmh&#10;FMX5C0A82Loojc11ykoiBB6+VIvm1+XF4mNhQIabG9d3H+HK3mOMnpRMYvchVudnsKs2i901aeyt&#10;EYBUZbFDLGRLeSpbJKtdlRPLKnn9svw4Ni0qpevYUa5092mDDHs65MQcuM7o8B0mxESmVVWWZPwP&#10;BCAPBR6qPFLVWQogD8Q0JMirdg81YFCNTFdTmiiIvBGYvHnzjVaVo9o11JK3qqiBe2rsharKej8R&#10;oxiLmuH36XddgAUiWruI3E4JLBQ47gpE7kxMM6n1qrrH0A0Bh+o1dvkWg5dU3fBtCeCT2prso/K8&#10;VlTV1thdbVbg2yqwy/aXZNsLfdfoFIAMXB5leOIBL9485i9/uc8//3GXf/1rmn/8c5r//tdD/vmv&#10;l/z9n6/4n3++4F+84/W7F5IRXuHSxSGBxkMJ1o/FPgQgw2Igww8FKA8YG33AQN8gWzdv1+qij4v+&#10;t0k2OChZ5f4j+1kq19ymHdtZvWEF1TWFbFq/iE0bBCabKtm7exUH9q+hcUkm5aVhVJRGkpniz8Kq&#10;bE4e3UNjdQ51hWE8nurn0L6t7Nu9mQRJLhzsZpIQ48HKpnLyC+PwlmAdK1m/vZcu4ZLRJ8bZ4eVl&#10;hL2bDt7h1pi56OMS6iIGYSsmoY+lpylGrnoCFTGDYGvMJXhb+pljJRm/uYee2IAZVh7m6NvqoG8z&#10;F0+BgLsEfWPZX2CuHwF5/vhkeGItWb9qy1DAUF137UIFFJFmVG0sILkqGlN3IwydDLQ2EAsBgnOs&#10;g5iOoYBFFytfA2wDjcQerMUwTMReTLTGeocwOQY/Q81QHOQ1ocpuwsQwBGreAknfVCecYsWmwsWW&#10;UuR6j7UTgJjime5OQn0SfhLgTeU9wgQk/pnuuKXa4xAnVhNnSXCeC85B8l3I95SZE0RRSTwJ8QGS&#10;DNexf/cmNstvtHnrCjbsbCJAbMY3yxnTQB2xIjPCBSCeYmwO0bbE1saQtSyZ5MogMZoSjp3eSfvF&#10;M7R0nOBMZyeHm4+ycfNKdu3bzPb9O9jfcoA1m1axdPVCljRVUVNbyqr1VazckMPhYxs53nacs51d&#10;nGw/zY79mznSeoiTJ9UU8B1atWxv1yW6zqtBwWIf5/vY17ia/Wu2SOIyLNvIc52XBTiXJVG6TnfP&#10;dbq6rwlYrst5f1MrPRdU28o1rRdi/8CQdjsgFnO5Z5Axgch+3ziW/1SHlcKBRinLPzJmzSemrPjU&#10;lIbPTPlBVrw/mQkBWo+frBB3UhbM4qSOBRMfSVb/gT73fmmoGYhaE338N2Z0fWFOa3IRB1cckozp&#10;PCcOnGNldT358VEUpUSRmxyDtaEe+rNmaCOs1bKtxnMEJPNnEeblQLiXLeEetnLfTpszK1ygkhHm&#10;QW5sEBU58ZRmxbGytlyb+6ciK55NjRUaQApiXSlN8ibGR1R3/he4zfmC3I8/p/dzU6YUQMQ+Jn5q&#10;yOWfG3HOP5Xjy3ewsqxRsupGUsLcSRLouJrp4WltJPCyxsfOjML0ZJoP7sPDyR47MYdgNzsJ4DaE&#10;O9tyfv8B7h45yd20EiY+seLZD415829GAhADXvzMgNdOIeTr6mPy2e+wMjTAWACip6+DgUDETABi&#10;rq8rt3NxsdQlK0IgEO9LYbIfZelBlCcJfJKiiBV4RDjbkCTfy6KsZMLdHXEyWkBKgCtNpekC0Wz5&#10;vC4UhMtrI33lOxBzEYBsqk5kbXkMDflhAhpfquSCqMuPJdjWjCIfX65t3ceV7c1c3d3KyKl2zmxe&#10;xzaxj921aewSgOyQ+zurM9kut1vK0sVCkgQg0WytzmBZXjwL5Vj2rVvLhdNqqpMuyUwGtInZxm6M&#10;cW94igeS+d+/q3pciT0oiAhAHoqFqKoqZRnKRN6vF6LWSH/0fhyJAEYBQsHgpdjJixdfaQAZl32p&#10;XlSPHj9/P25ETcyooKEAIrdqbi1VnaVVfyl4fFcmx+4xoYoA7ea1Ea4PDku2eJuhoQmtauyu7PvO&#10;nUfcmVI9tJ5wd/qRGIYK9He4IheXali8IsDp679Ou1xofZdUG90jnjx/zLffTPOvfz7lH//9XMoT&#10;/vbPR/ztf17wN17yX//zhH/wli+/fsMFuSAHB0e4fes+t4cfaVVXCiBDtx8wPPJY3ktgIiC7eX1M&#10;W7J3zwGx9tbDtJw8xMr1Tew9fJAVG9exbvMa1q5bwcZNS7W5qDatKWblsgKqK8W8MwKoKI9n+Ypc&#10;yssTtWVsF1XkUVOawoE9awSqwyTGh5KWHEBUlAuZuWGECDQcHOfi5KFLsFhDaKoHofHuePqZkpju&#10;T1xKKE5iGjYCB+cAW461N3O69zjBif7MtZ4pWb4pDqE22AdZYSWGYOKuj1ukPZEZvtrsvMaOBpg7&#10;m6JnpYNHqBh7sCV6zrNxT5YgnuODR6obdpFWuAtAPGId8U5UvZdssAwSw8/zxC3RXoBkiZGLwMnX&#10;FKtQSxzEVlQ3XysBhLkEcdWO4SSAMxVoKQMxk2PwEntwT3TCJtiYIAFE3fpSgYY3vine5C3NwCfN&#10;BcdoC6zFgJwjVA8vCyzFiGyibPER43KW41Cz/67es5Tl+5oIzPAja2EmeY2ZuMRY4RxuiWuQGe5B&#10;YlvyWndPM+Ji/Vm9spae3pP4BjkSneFPSLYnrmIrpkE6+GY6EZDpQmSuNylVkURVhJJaH0lqRQC5&#10;VVFiH010D/bSd1OC+OBFMZgumlY3ki3XXXaZJHVH91G/sp6FEueqF5awftM6Tpzez/bdVRw80CiJ&#10;wXpaW5o53LqXXQdWse/QZnbu2MDFwR5evHrO+PUhjmzeya4lK+jeuIN10anUBcfSeeQ07W2ddJw6&#10;T8/pDi6c6aSrrYtuSWJ6Tpyn+3g73WIvXUfPcO7wKc4ePklH62nOHz3J6X1HOLFhJ23L13HYO4Yt&#10;vzBkgzBg7S/N2fwbG3Z8YsPW31qz8VNbfuBlo4O71VwCbHSJlhMjU3cGx+eYcOdjc+79yox7H5iI&#10;gZgwKQYy+pEJnTMsaUkp4eDKZg7t7uD4/jMsL6+VIKnGawSyuKIQfzdnzA10Jas3ws7EWIoRbtbm&#10;xAZ6EuxqTZCLJYFiH/4OxgTaG5IeKidArFwEEihzE8NorChgfWMNi0uzOLlvE8srMsiNcaFMMrBw&#10;TxuMZn6Kx7y55H74GZ2f6AtATAUgRoz/1IhLPzfWAHJi5R421q1he9NSMqK8SQxxw0UAEiLGE+Nt&#10;R4C9OSmRwezevgUvF1FvCdzeNpKtWBjhb2PFxdaTTB46xv2cSu58bisAMeStQOTLHxrxUrWB2AVQ&#10;Z2ODm7EhrnbWeLqL3jvKReMpF4uzAMrLEV93W0I8bOTYvSkSUBcm+Qk4pMT6UiNwDBVgORvMIdzO&#10;lKaCNIKdbLDWmUlGkAdL8hJpKM5iYU6qwCOA/HAfShKDyI1yZX1lAmvLYllaEEm1akTPDhJrSyTE&#10;2oQ8N3cGN+9m5NAJruw5ws2WNjp2bGVbRRY7q9IFHmnsqEiX+wISDSJZbCxKYXFKMOuKk9hUlsHi&#10;9BgyAjzl/fM5e+wYZ9vOMzhwk1uXhpmQYPhQDED1ylI9rhRAVNFGpwsktHYQCfpqIkWt2krM4v1M&#10;vM81M1GN3lP3HvLg4QutF9bouNiEvP6+PP/9wEPV60pN1Kjg8VzN6ivPa1VWqgg01Jok47fFiNSt&#10;FDXoUXU1VGM81Ijz+wo4cjwKUFMChVHZ5tpVya76RO8viDWonipXRyRLG6Gv7wYdHZfpvzgsx/Oa&#10;6Ud3efnyJvzrDvxzlH/9Y5h//v0W//2PEf7xX8P8/c/X+PufZNup29oEiYNXJgUU98Q2nmgQGVID&#10;BK9PawaiRpur24mJ5/L4FIsbF1KzMI/a+nyWSRDpvXyV7ktX2bx9M9u2r2PpsjKqa5NZtiKHKsnS&#10;i4rCiIx2o1ANGl2ZI4FHstO1DezctZkTJw5x8OAOhocGxSoCcHGaR0qaF919rfIemVjazsQz0Iyc&#10;ilht5tngSFfCxWz3Hj3I9POnNJ9oxlwMwCvQVizqBK/fTsq2ycy1k8RPgrhLtFwTQRZYCECsJOgG&#10;Cgw2H2wiKjMAGx8rnAJc0DETSAkIwgUsDqEW2IQok7DHMcpG65ZrJwBwFLi4BFth42eMiccCLAQM&#10;fhleYifumKleWPJefmIsFvJaa3mNfZilNrmiKv7J7vjEuWjv4SQwU43rjlFWOEZa4Cnvo6zDwH0+&#10;XkluJFRG4Z7kgG24qQDQWKsmMxLTcox2wlbg5yC3wblB+CZ6svf4bi6Pynlw6wpTT++zuXmDGI+p&#10;Vv3mECLHoD6Lnwk+Yc7yW9RSXpWrzaQRnqi6PpvhFi2fJ9JEgGlLUJ4rsaWS2C2KZtH6bIKzXXGJ&#10;t8AjwQqfeCeq5TcduDHAmi2r2LRnIwNqrryu82zav40Ne7dwVMxif8sRDrcc5tjJY5w6c47OnrOc&#10;O7ed1iNLaDuxgbZju2k9sJFjApCWPevYK/sautHL1OhV9i1aSL6FHZk6ZtQYSSI6z5LSORZUu4Ww&#10;OCqVpbFprIpPozEslvqgaBb7R9PgG8lir3CWeIZRL9vV2Es8svOh3iWARfY+VJm7UGxgQ4GOKdW/&#10;1WXFzxew+RcmrBOJWP2xGWs+MmPFr4xZIf//wN9ODw8FEKs5ZMkPtdjVjHY9yejVAMJfvgfIPdVN&#10;VoL0iOrGO8OGlrRyDq05wpEDXRpAajPziXB1oCY3iTVLqnERWJgaSCZuqKute2Gqo6P1Ugpxt8fN&#10;fAGekpX7WBrgZ61DjLspaYFeJAf6khDgISYTpvXCUtl3XUE6R7etZpUEu/xYZ0pT/QiVgGww4zM8&#10;xWwyf/EbOj7S5Y4c59gPDRj7iSEDcqxn/dM5sWofm+s3sGNZk4DNRzMQZ1NdXEzm4Wo8Bxud32nj&#10;NaqK8wj0ccVXzCNAAn+Qiy0JIf7cau9kePcB7uVXcneOI89+ZMQbBZB/M+TVj/V4befPUhcnghys&#10;8HCWk8XHEReBW1ikHz5+9gQEOBAW5EJqtBhCTgyLi5JpLE9lVXU6i7OjqM9Vva5EhW0MiZfPtKIo&#10;kzB5b2udGWQEe7CyPItyVaUXE8qS7CSqkyMFIMHkRbuzqjSGpTkhLCuIpipV7DHVn7rcOMIEillu&#10;rlzeuZ+753qZPNvDxLkeLh06xJ66YoGGWIgYyC4Bh7IQZSAKINvKM2lIDWNpejibS1NZV5RGcZgP&#10;IWJpGxvqOdtyjH7R46s9l7jWfZkHY9M8kGxeAeR7iGj2oSAiUFC9plQ1lQKIav9Q7Rfft4cosCgT&#10;mZZAr4L8pLx+QjWIy/0Hqr1Ds49Xst1rXqkpSmS7e2IUCh7KOtQ8WpPj97gjt2p5XdWQrtpBptUx&#10;PFSN8a80aCjTuCqm0dtzmU459u7OPq0q7oZY1M1bE9wYmuTqtQm6eq5pdcKqDePxi68FaLeYHDrB&#10;s1vbeT64jOnuRQyfrOLKoSIGtuXQtTye/TVRHN+3hcHrqoeX6nl1R6sqUFNH9F24LaBS658Pc3lw&#10;QqvOUgMGr1yb5NTpM6xZt5wdu7ewY89uLgiUx+88o+3sGW2N7YqadEqrkqlbmkWZvEd6ti8xCZ4E&#10;htkTn+5FcVUS3QMd/OXv/8WbL1/T0XmOs6dbWLwwh+hIMWc1x9TaUgl4CXgHSKCTIOjsK0XuB4U7&#10;c/DQLh4+fayNhRq/O8FiCY7B4Q4kS2a+aFESvqHWmHkbYCAGYCG2YutvIZYgNu2ui2+0XBe5Ag9P&#10;gUm8DwEx/vxu/m8kW7ekZHEaQUnuWHgZiFEYYe5jhHWAObYSxC29TLD2NMHcwxATN4kHso1qK7Hw&#10;U1VNtngmOVK6Lg/7GBvsBDzKMtTYE7dIO/xln0Epnth6G2PlZYixAMjUR1fswgpXed420Bx9F7F+&#10;edw1wQHPVCdc4+21NhJjeT9DOVaHKCeMBYKWARbEFwuUF+by5PUTvv2PP/H2yy959ea1fN8VmLvq&#10;iO3Ml9eaYSXfo2WAJJMhzhxq2UN+aS6eQa54BtvjIgCx8tPFJECX8GJ/Ikv8iC+VZHJVJjWr0gnN&#10;cRNomeMUZ41zjHxnhVGc7W4lOj6QtPwkNuzaysWhaxxqO8Lq7Ru4Oj5OvyQ3x0+d49SJNlY0NbFz&#10;61r2bF7EuSNL6TuzgY7mjdREiYl6O1Dh6kqeuzuHVzVwakUj5ebW5P96FqUfL6D0V/Oo/WAe9b8x&#10;oOozUwo+MaLwt4aUf2ZA8Uc6FH6oQ/4v5pL38zkUfDCXkl/oUPzT2RTL/YqPdeU1BlR8okvpr+dR&#10;LvsrkbLYyJndDmE0CTjWSuxf/jtLGj41l/cwY9GHxvwg1HY+wXZziLafSW2sDftjnRi0tmX814bc&#10;/blqQDdl+meGAhATRqS0z7SlOaWMg2tExQ/1cGLfaUoSUolyc6RSsuraomwsDBdgpK+Doe48rRrL&#10;VIqdiQGRvs4EOKl1002JdTNncaYPO5akUCiZUUqQQCTIkzhvF5L9PajNTmZRfoYAoI4l+dEUi4pX&#10;pPlqA+tM5szAac5sMn7+IT2/EQP5paUAxJBxAchFZSCBGbQs38OaqpVsa2x4byDBrhpAHIzm4mGh&#10;h5eUICdLCtPi8HayxsXcgBC5jfN2pTwjkTsX+hjZe4A7+eWMz7bj2Y8NeS0Aeff/GPDqh/N5ae3N&#10;1uBAcmODSYj1IyTcjaBIN+JSg4hN8CY+3pvSggRqS9OoL5NMoCpLblNYmBdFbUoga0rSiJXvI9rT&#10;ntxQDxpzU8TGRLnnfUGiPK6qsAqTowgTS6lIiBCARFGcECwG4sYasY+6VMkYMgW2Ue4k+lmJ5fgR&#10;JQaTJQZyZXcz0+cHmDzTx+jpLkbaznBi9VIBSJbAI0MDiQLIDgHztor3FrI2L4GFYknrCxLZVJpJ&#10;XXIEkfZmlCZEcurAftqPHaer9bho7xnu3bqj9cb63wai2kC0XkyqOuvBs/c9rb7rcqvuP3z8XJud&#10;V7WFvH37La9ef6uNJB+fesxtZSHyOmUPqtFcjQt59+U32lgQVXWlLUyl3ke1r8i+VFdgdV8BSm2j&#10;Fq9SkzOqua2uXR6mp72f86d76DinRtVf5urgELdujUkgV6Nzp7k1dpfrt+9yRYJ/e/cV+i/flvd+&#10;w9jdV9rnGO08ydo4+U0c57DWeR4r7Oew2HoO1ZJxl+vPIkNvLnuWrRL4PeHN67c8vK/WyF5Nsxjr&#10;jWsKKA+5fu0ePZ1DXOgdYmTiMUOjCpSvuT36iLE79znc2sKOXfu0KrfjJ1o5dXYvqzdWUdNQwLKN&#10;laQVBhOV7Ea6BO0UyfAjIh2JjfdldPK2Nsnjn//yH2JKz9m5YxVF+eFkpkjyleVFeZEvURLsM/ND&#10;BCLm2Lno4uhpRFScJ9s2L6PrbAsnWnfRfaGd62NDOPlZomvxK9yDDbHy1MdcgGPooYeO3VxMXIwk&#10;eFthL9v4xjjiJYDRt/yc/Mp0Nu9dR6DYcMXiFBrWFOImhmDqMh8z1wUYy3vq2utIoLUUi5GkyE+y&#10;erl1DLLDNdQBe18LdKxniSmYSOCXpC3fE480N8IKgglI9cI93F6sw0qApK+1dRg7zEPXZoZYjpXW&#10;iG4vpuAq34eFtwR6HzMsAgSSCZKcJjuK2TjgGG6Hm4DDPd6VxJpEsSG5viPs2bhPzaF1jq+/fcd/&#10;/evvPH/+RBKbZ9weu0hWSZhAagE2ckzWobK/CGsBsB3HTrVwa2KU9p7z5IqpW7sswCnEBMdYKyJK&#10;AokuDcYv2YnM8kgis7zFQDzxy/LEK8udgBwPYgr8OH52Ox09RznQspeT505z4OgeIhMDSJYksvlU&#10;KzfHxuT8GKPl6BEKM5MkpvhTFuJOfYAzyyWmrAn3pWCOjgDhc8p/p0/xF0ZUGlhRscCUMvm//BN9&#10;Kj41lmJI/QwzGj4zY9XnNiz71Jaqn+mz6FcG1P9abj80oPJDfYo+0KHiV3pUS6n5lb48Z0jDb81Y&#10;OsOSRb8zoVKS8sqP9Sn8jSG13uHc2nGEde6R1Jq6izxU0ZxZx57kanbFlfKDcCddguxmk+A0g8YE&#10;C1oSHbnhIAD5yICpD4y4/wsjHnwgAFEDCX9lKACxpjm1kn2rD3NUDOTE/jbKk9PIDg+kJjuRhopi&#10;/FydcbQ0w8FKlFMVczO8HW1Ii/InPlB1xXUgJ9CKzRURLM0PJENInxHhLRDxJCXAk3zJuquzklhe&#10;UcD2pgqq0/woiXOkIlUuDh97LOUCtpv5OWm/+JDO3+gx8QszRhVAfqTPgEDkdEA2zU27WFG+jK0N&#10;S8mI9NWmanEw1sHZRKzHy54kPycSA1wpTInBw8YCRyNdYjzsiHWxpLEwmweDV7gtBjKRVcr4DFue&#10;/NiANz8SgPwfQ178aAEvLDxpSZGgK1lFVnooERJwQuPd8AmxJjTCkRj54VPjfEmN8SErKYiyghiK&#10;s0Lk5JAMQrLBmqRgbS34DDmusng1UDAOX2sTzGZ9SoKPCzUZ8bJtKKnBPpTGBFMSHUhFchjZoS5s&#10;qEimITuU0lgvEj0syAxylu/MjwgbMzLEivo2b2HsyCnGT3Yxdm6Agb2H2F6cw66qdDEQKaonVlW2&#10;wCSHreUZbKnIYGtlJosTg2iQ99hUkkVDeiKJLnZkBHhxbMdWmrdt5pia6uBgM0O9l3gw/oD7ApEH&#10;9x5p4FCB9/ui1gVRBvJYYKDmvVIDCtUaIOr+o0eqLUSNLn/DUzESNaX6kARz1W6hqpyeiKGoUeuv&#10;X32pjfVQwPi+aksrqkFdTYkikHn26p323PjoXW5dHaNf9XE/c4G+zkGtl9XobTGVO4+1hnpt1l0p&#10;Y2JOIxMPuTlyTwAyweCNcS3Aj955KhBT9vMl3z59y419h1ls4UCTjhEr9cxYrG9GvY45pXPNSNOz&#10;4vCanWJdLwRij8S4Jtm7exutrfKdjz7RemKN3n7MyPBjMZIhLqq14Ecec/3mfa7dmNbmwNq8ZRNV&#10;1RVs37Gbg8176O1rYdGSbBYKQC4NdVAgFhGW4ESBBKbGZXlUlSeJZXiwtLGW0dERgexznr18xObN&#10;DYQFW5Eo10dRfgDFBb7EJzkRlyIBTAKpnase7hJknV11CfC3JCctgv6OY2Jkp9iyd70EajuMXOfj&#10;FmOHj2T7HvEuWndeczcTgYc5Fm5GmDgYkV2SLEHPGxunBazdXCfm1M/e/atZu6mcZRvyMHWcKwFY&#10;4OM4D0t5zacGn2DgaUyYZODxZQm4yjmvGuhtBR4uAhJz2cbITQ99j3l4JjsQXhSEU5QduhKLrDzE&#10;ZNwNBEQ6Ah+xBzEJRzGd2nWlNG6swFiOV9nFAocFmIhp2ITIPuMEIAIPZ/kczmInQem+AhIbAjP9&#10;CMySuCG3h1s3cqGnVQL1HjmvxiURGZdzdJz79y/QcnI50Zm+WjWbvRqNLvAJiPShq/ccfxXj++e/&#10;/iXwv0lInBfO4Sa4p9oSmCewyHR/bz/xTjiHqmlQbAgo8CJ6UQRpTfHkL4tl8epkSVjauDl+jfN9&#10;XdQvryJEvufAOGdixPyvDd2Qc/OO2OkaFpblyTVsS/rMeVTPN2KhgSEVn82h9uP51P/OgKYvJPH+&#10;rTE1kjiXf2JA6adG8rwR5QKQws+MWW7ty2brAFb8xpy1n0ny+YEetRK3Gz80pe7XBpR/qCd2oU/l&#10;p6YUCUAWfmLKys9saJLnl31iwmLZT81v9amW/RZ+bkKxVzDXz/dwaW8rq7MqOLOjhWs9t7jcdYuL&#10;567xgxCn+QTazibJeTZrM+w5LZnAdTtrxoVUd8Q8plUj+gf63P2VCeMfG9Mx25bDqdXsXnGQQ3va&#10;Ob73JEsKiqhKi2dhbjKLS/JwszLFZN4sbdEkCwM9TObPxVxvDnFBbgIQByIl6CV6CTHjRVFt50pA&#10;tyIvNoTCeDXOIZTa3FQqMhJoKMtlc0MJVQKOEvmBKtIlSHrbYTxvJvazZ5Dxq48FILqM/9KU2z80&#10;YPTfdLkgEDnlLwBZupN1NWvYtKRJa1tJCfPCyXgObiazSJdjSPa1JdbbloKUaHwdrbVeWbFiN/Eu&#10;omqVxTy+ep2b2/ZwIy6bW59Y8OwnRrz9sQBEQPXkR/N5Ze3F4eQY8uMDCA2yx1myPLdAOYF8zXBx&#10;N8JLLr5QAWVWcjClOXFUFcdTkRcudhNASZKfWJajNj6lVp4riFZjO0LFioyxnjuDeA8ngWYC6eH+&#10;xPq4khPqQ36Er2wTRKpkRTWJfmwuT2FVQRxxTiZsqshhcaoYisC3KTGadWnJHCqvZrjlHHfOX2Fd&#10;RiHJsm81ePBATSZ7xDh2lqs2kWx2VGezReCxVe6vkmMpkcxndV4KTVnJpLo5ke3vzcntW9i8pJ7W&#10;rZvpbj7Emf0HuTM0xn0J+vcFIA9UI/j99zP0akUgotpCXjx/qxW1Poiq2lJdfJWJqGqmB1KmZdvp&#10;R68kuE4zJSbyWO6/UhMrvv5KW2jqe3hovbCev5ZbgYbcfyz7vnP3IeOTYhNyHJf6rmrwGLx4k5Fb&#10;as32Zzx8+Jr7Uqa16dufc0fgNCkWMy7WoACioHVNAvmN4bsMjdxnePQhE9PPeCyG9OrdH/mPt39g&#10;cNsBas0cWTxPdF3Xkrr5VhTJ/RQDG45tETuV1w3duMXNoetcHhjkmkDsxo37YjuPGb45zbhAQzX0&#10;b9++jbVrNwtMbsq2arGpIQ4fPsrWbfL4hq10dHZx/txR1q6upKExjzUbyimqiSMsyYXs0ghKqxNI&#10;TQ0gPTWUpPhgNm1YLlAck+9slPVr68mVZCJdLMXHzwBvP30CI8zxDbfEJ0KCqY8pds66BIep5Vgj&#10;cHExZ8+O1Rxt3YavZOmxeRGEZocQmONHQLafBE9bzAU4Nl6WGNnpom+zAGcvC8517mPl6grMzGYK&#10;tKrEtI6yb28TASFWkkn7ChQssPO1RF+uZ3NXAwylxFQmkSmfx1WsWd9+AQa28zASANnIds4hjhg4&#10;6WHqY4RlkDHe6W5ary19p3kYOy/QenwtsJuFm9hIYKIbXlEW1K+Xc7dlOQ6BqorJnPm2c9B10NEG&#10;IDqJdXkkOsnjJljJ82ayXxM3fQzcFuCe4Exohic1C+NZs6KA9OQAYsLdyMuKpGlZMRcH9jBx5xSN&#10;68twCrPGLsxMzMmSdLm+Ll48xZP7Q0yO3+Dd16/Zf3wvAWkeuCSJ5STbYhNhhEeKMz5qoGKys8DF&#10;DJ9Ue+LqQuXzhxBT5EVqniO5+f6s27iUNVtXCUwdCM3yoWxpDlVLSjh1+iSXBy9z7OhhLrYdY3Na&#10;KnXGtjSa2bNITGPxbElgxAyqPzWg7jMxhlnG1M80peq3hhR9rEfxh/Ol6JEu95e6hXAsoYAln5rT&#10;9JklRb+Yx8KPjVjxsSlLf2vOwt8aUfuJIXWfW5D7c3nuQ0NW/taS5fJc06cm1AmUyn6lQ/lHemRL&#10;cp5p605P2zluXbjKxZO9tLV00HVhmK7+UXou3OYPt390AAD/9ElEQVQHoZIxhAhAkh1nsSXPjQ7R&#10;4Ju2VowLnaZ/odpBjJj6mR53BCCjHxlxfpYNR9Kq2bPyEIf2vgfIqqoaFknQr5PAo5anNZ43gwUz&#10;P8Nw3hyMdSVL0NXBycKQlEh/fB0MsTf4ghBXY7ys5+FqIu8d6KaBozonmWIJ6HWF6SyrKmRlXSlr&#10;FxawMCdYAOUlVhJEuNiD/szf4SAAyf7Vb+iWDzkux3n7/+gz8kNd+n5qyKmgbA4s2cL6mtUCkEbS&#10;JVCrsSBuJnPxMZtNrmh0mr8Nif4OFKXHyjFJ4BeAxDibk+xqwfaGOp5du8mtnfu5kpDNjd8KQH5s&#10;wrufmPBWQPL4xzq8sPZkS6g3YR7meHuY4uRqSHJmGCWVGcQl+BMZ6U6KaGpeegSV+SnUFqeypFzA&#10;KNtkx8jr3KyJ8XchIdBZjMOeWE9HItxdiBR7S3BzZWlBLhlRITga65EW5EVmiJeYmgfpfg4UBjpR&#10;F+HJxrx4KiO92VSQSrqNKYuDfNmVn0GJmyNr45MYaz3HvXMX2Z5XToHsd1tJGrsr0tlXJTZS+d5A&#10;dgg4tldlsaU8k43FaZSGelCfFMYK+S0zvZ0pjQyhbdc2tjQu0aYWP79/F0sL8xk4fY5HqnpJiqpO&#10;+h4gauCgBhF1K4FetYF8Pw5E9ap6KGB4qJ57riZZfMfDJ2+YuPuUkdFpbSyIWg5XTUCoek6p+a7U&#10;eBAFEQUUbcT56JQ2sPHmtdvcFnhcu3yTq2qk7NAEdwRo02pMyRO137fcf/xGK/fkeO7IMU7eeyaZ&#10;nlrZ7RG3RsUGhu5o1VcXr4wxPCYwFDN6+e4PPNMWrfojf3j1LTsLq6iaa069rhUV+uaULTAn29iO&#10;tu2HGB0UYFwaQk0NcVPgcVWt83H1LjfENIZu3GVy9B4P742xcmUlmZkJHNjXTPv5ftnmFu3tHRxt&#10;OS4Z7iCtJ09pXTgblhZRuyiDkChrAiSTdvA3wi/WjqS8INzECkIi3AgNcyUq2l0+by+P70+ycf1S&#10;CoviiYqVTNjbAM9AY22p2nixEd9oR22KdGPzz6msTuXYyW2Ehjpyf2qAkfEOUgpDqVheQG59BtZB&#10;ppjK62dL0E6tSSQ0NRAd07noSnH30ZPsWDLj9EBMDD8n2F+y10Ix44pwMW4bUgqi5DhdMbYX4Mg1&#10;beVtin2oPT7pAWI1AegKPIwd9bGQa95MzMPS2wIzTzNMPUy0thZD7wV4prsQnO+HU6QtBmIejqFW&#10;zJdjcQ62FiPRw8zxC9wDF+AmsFEj4VUD/1yLL5hvJTHG0wCHCMn8071Qgx7nq/ErPibYBVhjK3YW&#10;IME6JMdbvkdvUgQkvgKf2bN/iqdYTky8M+VV4TQfbSQ6wwuXcGu8xCiCUj0JFUPIlnh4dN9Czrdt&#10;4vZwr7ZCYv3majxTnHCIMcUqRF8MylEgZY9XqiMhWR74qJUaywMIzvbCO9aKoARrXHwMWL9lGQ3r&#10;6jGU91UzEa/Zs5odB7awafNqOR9Oc/p4C0fXr2RzbCxr7Dyp0DEh44v5lM03p0oSl3pJXJZaOrHW&#10;2Zv1dh7UzbUQI7ag0sSFCnN3qlyC2SXna9ei1VRLnK4WSKT+bCa5P5zBakmC135hy+LfGFH/iTF1&#10;ApiiXyxguUBmzaeWrJ5rT6OhMwuNXVlo5skSpyCWBQpwi6roOafmyLvMBYklp05eoHtgjM6BcS4M&#10;jPKDcEcdgm1nkeY6h51FnnTl+HDTzobRX+ox9XMj7v3CkPtSFEBu/8pAq8I6kl7D3lXNHN7XoVVh&#10;rampozoziWLJgquLskiICiYsUH4ACXxhIT7ERweRlRJBfKQnDuZz8HcxJdTXCgfJZqLFKHLV89GB&#10;kp3HkxcnIMlNYfXCMrYsr2ddfSG1Ao6yJHcqM4IIUwCZ/bkGkJxf/obeT/QZ+0COTRnIj/Xp+8CI&#10;s+H5HGrczMqSxWxtWEKmZPip4XJyGOvgaSq25WMltmFOvK8DeSkxeNqY4Wo4n3BrQyIs9di7cilP&#10;BwUguw9yr6qBOwae7wHyY1PNQh7/eD4vLL1Y7+eOv70BERLQE+P8WbSoiDVrl1BTmUt+dgwFuWIo&#10;mVGUyefJTRaVFwPztF5AYpAzyQIfX0cz/OyMiXCRHzrQg9yoMHwszYh1cxHrSiJPbCIzOoy0EF8N&#10;MBnynRYJSCpU1ZuzGdW+jiwKkRNNnitzsWN1dAhr48JY6O/Bvvw8hvYeZqT1DBe37aa5rpJtAo2N&#10;xYnsFYDsq8oVmAhEKrKkiIkIQLaWpLM8LZIqAe7ynCRyAjxoyEvjxK7N7Fu3nLa9W9m/fCGL0+Np&#10;2byJh2OS7UswfqgydzXuQwL1C1U1JYBQ3XrVuueq95WCh2pIVzPzqvmu1GBBZSCqGuvxs3fclaCv&#10;7EBNsHhPbtUkiFNiNlN31RxXDxgVaGjTkwxPMHZrQltad1iK6sI7qnpjTUwzLe+vAPTo6VvUOucP&#10;nr77Dh6vmHr4ksn7zxkXC5m4+4yxO0+5Pf5I7OMePf03NZCo9dAfaiPo3/Lsxdc8ff0tX339Zx5c&#10;HWG5byw5Mw3Im6VP4Rxjskxs2dWwUqC6mo1LV7F7yw5OHD6hTQnR1XmJs2fet78MdHexffNitm2r&#10;4fCRjaxYWS/nxwpaWw9LOUhNbTm79uxi4+61lC3JFNuIoaQ2i6T8SBLzQvCPc5IM3BIvNUdUjGTR&#10;CV4ERDoRGG5LaWk8nWcPifm0ERnlTmyCD25+Yr/+JngLgBIKAonLCcQvwgFr+7nExdvLawIJDzaj&#10;9/xOjrWuJqMwiIUrCwUkkdhLFu/sbyHBfrY2XYlfgjsGcj3MnC+JoMUnAjUrzK1mY2Y6DxPjz3CR&#10;eOHiNQ/vMFsyy1JZYDELPcu5zDWdhXu0K15JXsyxn8cMucbnyTVvKomjR4iz2IMdFj4W2Epwdwyy&#10;YYHDbNzi7Agt8iUk3wefZAGRu4Ai2gGbQFOxjJno2+kInBZgaDVX7s/VRrEbuC5A12YOs0xmCPhM&#10;cZTvxC5QrESO38DDAK9kb/ykeCV44hLvhGusPe6R70fYuwmUDKxmECzfacWSZHxVm4bHfOz95RgF&#10;3PElYg75gVi6CwwdfyPQlSQu2Z6qqlgSMvyIluMMyXPHIVo1zqsxKaaYeS3A1E+XxTtrqNtaQs6y&#10;RMLyfInM9CA21w/PKEcqlpawbMtSQlIlPmaGc/jcMVraWth3cAtHjx6gs7OdZcU5NLi60ahnTaWO&#10;MflWViwM9KPBy5t1/qGU2ojNmFhSbuFInaufJP2lnFq3nbbN+zi14wDdh45zcddRNoRlsDUyh00x&#10;OTQ5BLF0ti0NH4t5fKDD0k/NWPKFNUvn2LNCANL0sTEbnEI5Ut7A2XW7OL/jKB2HT3LhdAf9HWqp&#10;h0v0t/dx7niHWNJ5SYKu09F1i/7+MX4Q4jCXQNsZZHjMY1epNz2iWkOOdgwLncZ/oq8NJHz4CwHJ&#10;r00ZFqh0CNmOioHsWnGAw/s7OHmgjcaSUmpzUogVk4jwc6JQsu7i7EjiIiWbjnEhJzuItHQBSbwj&#10;hflB1Nclkp3mQ1SAZC8hbmSE+5KXEEJRUiSZYf6UqJW2BESrxUC2L6uiPNWXQpUpSAYU4CKaPEsM&#10;ZNYMcgUgF34j5vFzY4b/zYDbP9Kj9+cGnA7NZu/CtawqrGVrfR2pEWq1Qw+cjRbgZDCHQHsjgqWE&#10;ulqTHhOGm6WcQHpiYmJJsfZmnNy1k+m+q1zauovHTWu5a+7HEwWQH5ny5ocmPBXTeWbiwbYAfzJD&#10;fbSp3Asz4yjOS6ZISkVeKmVZCZTmx1NRlEJeaix2JoYYfPEZjgaz5fOFkhXph4uZvrYCobvhHArE&#10;zrLD5IK3MSfGQzL/pBgSgr0pS0sQeEYT5+nMstwM6mPDqPV1Y31CGCvD/Vke5K2VRjmOBgFNgbMV&#10;NX4uHCkrYm9BIVuy82murKJ1cTUbi5LYWBjHXoHFwao89gvo9lfkcGRhMccayjhUl8eusgyWxIey&#10;KCGKWikV8REsk99i++Jytshr1hclszo3ic1V5Qz3XuTh5BOm7zxGjTBXbSGq2+1LAYPqPaXM5Pui&#10;uvOqCRMVRNRCUu+XmH3FQwnyD6QogKguvcPDqlvsuDZz7piAY3Ls7vuuu1JG5bkRsQ8106jqeaWq&#10;ttQki/elqIWlXrz6WqzmPTzUsrUKIKoKSwFk4sELJgQiqp1j4u7z/wuQwesCpIkH8rgcr2z/RMoz&#10;gdqTV2qxq2/592/+yp3ua9QHRpA9Q5dsyQoXhkdTk5dHoKur1hU8XZKDsoJsstOTKSkqYMmiRWQm&#10;p5IUE0RqshcbN5azadtCCsviycoKp6o8naqKNAlIaWTlRrGoqZiyhWkkSqKUXhjP4nVVJBeE4x1p&#10;LyAIJqUkAv9YZ7xjnAiT6yhZjNzb14Q6MYXu87uJinTBym4etm6Sifua4eRvrK0DEpLoRniCBx6S&#10;5bt56OLppUdwoBn+EuxCw03wjzYjOtOHgDhXQpLd8I9yZoFk9F+YfIyNnyWLVq4gIS1JMn9HwhL9&#10;iUgMFBNywtzGAFcvSwxtPsfcbT7xkizNNfgdC0znMFdgYelviW+aLw7BDhgKOJTJ6JnPw87TGnN3&#10;M2z8rbAPsMTRzxxDx1m4xViRVBtOeKEv/iluuAgwfRNdcY6ww8BZHz0HPYxdjNERgOiJyZgJfPQl&#10;i7fyMsPcQ/YXZCvvZYOpqx6zLb/ASsDkmuyOiwDYLtQW0wAzbEMsxVzMCJBENCxNAnq4Pb4xDoRn&#10;uGHvpa9V9XlG2xCRLyCToG+v5u6S78sp2BBngYSrmuNLDY6MMscl0YzAEm9CSwIFckZYuAk8xHoM&#10;3ObRsGMhm46tJrs+joS8APLLw4kSiHt5y3uLpWXXpVKwOJMk+Z3P9ndz6nwbW3ev4pzcTt+7x4aa&#10;cho8PFlu70Kjvy8N6eEcWlPF6owYloeFsjIhiVXZBexvWM7uFavZt30npyR5Odd6jpPNpyShP053&#10;azudB05yuaWT/hOdnFi/nS2hSSyebcGS3xjQ+IkJa3Rd2WTmx9JPzCj82RyWBcXTdbSNvjP9dJ+9&#10;KIAYpEOso+t83/t1g872cPb4WY4eOsXps5fkuVv0XRrnB6HOcwkRgKR7zmOPAKS7wJchV3uxDV0m&#10;fmbAA20qEwPu/NJYWw+kQ8eOI1k17Fq2j4M75aD3tbGiqpry7BRcLeUENppJimhyfrKoous80hId&#10;KK4Qwyj2JjHdjvQcF+JTrMnOlB/AwwIvcz0S/VwpSYkkT4JjhgCkSAJXZWo8q2pK2aXqeKM9SBRj&#10;ifJSvaUMMdOZi8vcWeT+6jf0yBcyLqY08m96DP1EAPehKcvNvEhx8acgKIpVJfmkhXsQH+yJvQDE&#10;wUiHMMn4E7zsiJVAmxEXgbOVKc6GOsQ6W5Al1nTp1Gkmui5ydcdebhWWc1PHmsc/NebNj8y16Uxe&#10;/NiAF6aeNMfEsCQ7jcostWxvEqV5KZTkJlOuqvOKMqkslMdzE+W5dNysrTCbN4tYHxcyBZhq7Iu3&#10;taj+grl4Gi8gK9gHPzmOKE8X0sMDtVmIo7yc8bE1pSItjoKoIOokmJf7elDiaM2urES2i50cjItm&#10;h2xb4ebAHrGFBtl3snyn2fZW1AYGsTIuQaxEoCHHs0GMaFNhDDuKkzhck8vxugJaKnNoEQNpX1pF&#10;96p6ziyt5kBtCVvK8tlUnEtRoDd5YiKrBIwrsqJZmRnN2rxEVolVtW3bzt2Re0xNPBQTua9NmKgs&#10;5PsqK2UfqkeW1itr+rGARExFzOPZd8vYauuASNBX1jB0e4rrqkF75K42AFCZyN2pB4wLRG5dV1VW&#10;IwwPjWltCspsFIy++uaPfPnVH7XG+EcS9KcfvRGTeKnB44GqwlIQkXJXIHJH9dKafqEBZPLeC0YF&#10;fEO373NDLbwjMFHVW8pWFETU8Tx+8RXPxEK+/ua/+PMf/8ZDMZ7lkWnEztfnYGMDW1Yv5+CBHXT3&#10;nGKpfHfxsSH4qckwvZ1JTU0QcCQSHubLiROb2bGjhvKqeKoWZxCX7IOjBMRgCbIHDzZSVa9WoYsn&#10;JTOIjJxQCksTqF6cTXJ+GLECiqBEd4LlWnILsRYrcCNYEq/M8njiUryICDUnRTJqD8m45+p+JAAx&#10;xtZLsmLnBdhKgLX2NMDJ1xR31Y3VZh7GpjOwspGMXw0wjLTASpJGFVSjCoKIygsiIj1ATEGfGQaf&#10;YOJkxF4xpSu3R2hpP8vxjtPsO7KX3OIsTGwMcXAzR99yJrYCgeyqdBx8bPhcIGLkaiRB20bromsT&#10;YoeNrwRwRwn+Yi5G8rq5ZnMwcFgg4DGUx/UxctTBKULO8XXpbGlp5Ej7VjLKYzH3NsBbLCYkNwK/&#10;9CC574e1vy2Gbmrkuh22EY44hNgLGOxxiHTUFqUydNJF33EB9mo+rxh5Lswaq0ArOR7ZPlTui535&#10;xDrh4C/XndxXC1fZin3oOszAWexFrYHil+KKY5iFWNB8bUJGD3nMXc3T5WeCmbchFgFG2EaaYhlj&#10;TGiZGJ1AQu3P2lNPgGdGZL4fiWWhlCxPJb8mmsLiCAI9TQnwNicxU035XkqBWE9RfSbbDm1m275t&#10;dF7o5ObtG3KuD3N4zQrqPD1YJBCpifFjYXEIh3eq1VWzqfTzYHttJRc6O7S55i72XWDf3s2cPNZK&#10;S/NxWsU+Wve3cO7EGc6c7KDz3EXajndy/MAxji5ZxY6wZJbq2FL/kQFrDd3ZYhuodcXN+6UOha4B&#10;YhjnJCG5RKea5kRNbdJ9me52MWmx6d6285w6coyD+1poa7tI94VR+i8KQMJcJPO2mUGW6NfRhaH0&#10;y5dyw8WO27/WY+oXxjwUcNwVgEzK/fGPTejQdeBwTg07l+1l35aTNG85yIbFS2isLpMgaUKgGEKs&#10;aGpatDOutrNxshel9dHBL8wI32A93LxnEx5tTJr8UB52enhaGJAggbxcgmShgKO+OJuty+opS45l&#10;68ol7F6/FDfjuTjofIad7iys5utguUB+XJ3ZZPzyIzo+NmD0AwOu/USXvl8bsuW3BgT+6gtMP/4M&#10;m999QYq3CsgeJIV5Czzma914owQg8e5WpAR7kJMQiYsEcmcxgXhnuRhCvLnV2c1kRx+39zYzlFPM&#10;0FwLnnwHkHc/MuGZmM5zYw9aEuJZkplCRWYSJdlJmoEUZidQmKEazFMoz0vSzKQsN5PU6EhC3JxI&#10;DZUsy9ZEmyTRR2zDUU8HDzmu7FB/+Zxy0VibU5Wdqo1UTwrwItbfjRqBUlVqFEtSomiUQJVhbcSe&#10;/GTWCyw2BvuyRuCSbWNKlZ8bRR4OlAqkFoYHsSQ6mhXxCWxKSmK3wGVLQTzr8yLZkh/L9rw4NqWE&#10;sTbaj13pUXQ0lNPdVEO3GnW7roGezSs5s6JerDSXuphglqZG05Qh+xOAbFBrishn21JZxq2+QR5O&#10;Pebe2PspRh5KcH/5/K1WZaW1ezz+blJEBROBywMxgYeP1PTsr1ELQ6klbV9IoJ4SA5i880TA8YyJ&#10;8YcM3Zrg+vVhbf4qtQDUXYGT2o9qlFcLVamipkV5Lu9zT8Hh7lPuPlDgeKfB5OF3VVj/txpLtpn6&#10;3wC585RbIw+4dl2sRjWgy+vVdqrcF/ioarAnL77h3Vf/wbtv/8x/CEQeXBlnbWGZGOoGLnYd4e3L&#10;MYZudLB351pOHj9EbV0l0ZKQhIQFkCy/1Z69KzhyeBmbNpZJ1raHJSurSMoMx1MycTOjL4iOcSRS&#10;ABCb4UVovBOZBWHkl8WSkhtMQVUSeVKC4sQM5Fpyl4zdNVgyYDGL0FQfYlP9cXXRxVhswdXLCAOL&#10;2VhJlm4hGbux9TysJZAbipUYWs/BxVMAYrsAE/PZzF/wEXZukrQVBhOa7UdobgBxldFkLk4nKjcc&#10;Bz8brNzMsHI1o3H1Em28yI3b13n11WuGR8cpqSgnRs5N7yAnZhnKe0vg3d+6iaJF+cw0nYldoLUE&#10;bEsWuM7FVCzJwMVAg5GJgwmzjWazwEJH+99CYGcp76PaRgJTXChtku+rdSHNx5dRWB2HsWT0qqE8&#10;QCAaWhSNf2YIngkCkQCBUpgD1mrWXoGqVYgNzmJnHvI9Gctnn281S6CoZuQ1Rc95PkYCKtUpwFgg&#10;a+qpj52AwMRxrmYNHmquriwvbVS7S5DEgCDz9+NY/Iwxcl+At/w27tH2YkymAhRdHAWMDiFW2loi&#10;qv3DRkpwng8+CQ6ynZW2/G1eY5wAxJ/KNemklwUTLcYTEGyNv5hQoBhk0eIUMiuj8It2ISE7Uj7v&#10;Aa0H1uUrA+zdv5UjW9ewJiWeNYnxLJLn87N8aDm0hpaNy8RCklhalMXApS6++vYbScymaDu5h7Nt&#10;JzjS3MrRgwKSvUc503qSsyfVQlOX6eyQ0t7Hqf1HaFm8nE3hyay28WW9ezgbnUKo/dCQYomhuXbe&#10;YjAn6O0e1KY+OScJ9HuA9NJzuovOE2c5tv8wu7ft5+SJfi4MTDJwcYIfhMsPFSzal+WvT9uyeAar&#10;wgUg9oz8Wp+JnxpoAHnwK2PufWiuLSh1dq4dh7Kq2bZ0B7s2HaV5637WL2mgoaocVwnEgZ52+Lia&#10;4OUsNmI1j/lzf42dwzzCoxyxsPlMMqBPSEl1JjHRkUChcpiHHdlRAWREBWrrgKypr2T1ogptPZAV&#10;i8rZuGwxljM+x2bG77DRmYPVvPlY6ejgOFus6YOPOC8GMqwA8lM9LvzGlPJPZuP+2xl4SKboukCH&#10;RG9HUsNcSQzzxMF4Po4Co1g3KyLtjcUGHMmT7F31GnOY/wWRoubFMYFM9vUzfraLWzsPcDOjiJsz&#10;VS8sBRAzbT4sVYX11MidI7GxLEpPoiz9PTSKcsVC8lMpy0mmJFMyzoJUKenUSCZfU5hHYVI8gQ7W&#10;eJjrkxkRgJe1GfZ683AxmEdhTJjYmCmms76Q54IoS4klKyKQpGBvzc7S/JwpDHRjcbRkqg7mFAsk&#10;Uq2MaZRtVyaLLttZEWpiRLiZIQUC5ObFlWwrLWR1ahr7igrZKVa0vTBJLCSKLXkxbMmKYm9eAq1l&#10;mXQJPM4tKqatOpf2RYV0NpbR0VTJ8ZoCdgoIa0J9aEyKYHlmLOvyE9lcmsbm4jTWill17NnD8zsP&#10;uD8qABm9y/TkA56JZbx6KcH92Zv3gwqlqOCvdd9V8JAgrXpgaeuUC1imtfaQd4zfeSxGMMGQqqoS&#10;07grFqKgo6qUXr0UYKgVCwU6D2RfavS6mgJFrVSorVD4/Csxkd9rQV8FfwUQZSEKCHcfvNTaOFQ1&#10;1fcAUQP41JiMazfUWiEPtMZ1tY0GEGUhGkC+ln1+w9O33/Dk9dd8+81f+UqM6UxrM021uRzbtZSe&#10;E9u4deksk2MXWbF8odhHClFRkcTEBNF8YCX7d9XSengNHR1H2L5vDQHhzoRHeOPr60BYhAtJGf5k&#10;V8SQVxtHaX2SmEcg5Y0Z1C7Px08ya2UgXhH2WmO4s5bpGhGVFsGOA9tYtrIeewGFt2T6vhHu2HqY&#10;Yy/FSgVoB0OBx3xM7RbIdSfwsJiHk7NkzgIRQ4vP8UlyJWVREgm1CcTWJBBXk0hiTSrRRbF4RLli&#10;aDNXG3x49OgWBvpaGBgQK797R5v8r6AkC88QRzzDbYiX4H+hT5LI3SskaFtjLUHdTZJDp3gHMpak&#10;EilQtJOE0jXYBRN7E/St9ZhnNhtTJwNcAh3Rk2NUY0f84g1JK3MmIEYyfbc5mHoZYKxm8RWLcIp1&#10;xSHKRfatFq0yxy7CQZs/Sw1YVJBxjHKQwG6LmcDKQICpIDrPfCY6VnMwcjHUGvH1HeeL9ehh7iK3&#10;TvOwcJ2Pe6QthYuTOHVht9al1tRNl3liaOZ+7wcS2qiR6fIZ1bgSL/kd1IqJatS7e7ILXhkCrQwn&#10;3JLtBGw2+KU5EF8VRN3mbEoaYylcEiOWEUd6cSj+cQ7E5vsTIt9VYn4QVU05xGQEY+NuzIbtTXIe&#10;XqG//yz1DWVsWF4rlp9ErrM9DXKNLV9eLqZ8iYnrl1hXkscGiYmXLrXT03eWttPNtLTs4uiRg7Qc&#10;baV5/1EO7z7CySPHOXX8rJxzF7VyRiBwpOUE+zdtY1d9E4drl9JcuZi1npE0fmZOxSdG5Ji60rL9&#10;IL29V2nvvqQBpEPNsyWvVdOhnD92mmP7jrBn6wGOtfYIQCboHxADCXecR5CVACTAkNMrErmxMIZb&#10;CiC/1GPyp0Y8+JmRQEQtb2vGsOjOWR0HmnNq2dywhZ0bD3Fg0x7W1S+hoboSN1tzQnydRNcsNYBY&#10;mc7G2mIuHpIBBcmP7+A8h6BQU9Iy3UhIsCc23JF4CYp5cSHkxIdSmhZPY1URVRLsEoO8Kc9NoSw7&#10;DatZosqzJMOaJ1nJPB0BiBjI7FnkffgZXb8x4raAbuhHBnT8xpwlpnYk27mQ7OJOpJ0NWaFepIa7&#10;ES+39sa62BnOJcTeVKzLkDA3WzGlMJxMjbDXmUmA2Xxq02N4dPUawyfbubljH51C7EufGPPsp6a8&#10;+6mFFHOe/VifZwKQlrg46jOSqc1Lp0LAUSrAUACpKkiTz5BCdX4adapRrLKYNUskuISHYK87Hy8L&#10;U7Iig/AUcNnpzv0OIBF4mJlhIrAMd3MgKzyQgthwotTa8jEhxNibUx7kRZMYU11EMDHW1kQ7OJId&#10;EESQqTVJ3pKpOboRaGlKpq8jawqS2V5VwuGGBrbk5tAYHcw2MYdtJYlsL4hjR04MR0rSOFKYzAmB&#10;SGtpOi2lqRxXpSyNoyXpHCxMY7X8NuW+rtRFBlArZUlSKE3pkTQlh7MkNlSgksKt7j4ejz/g3u0p&#10;7ootPJh6wgsJ+gogChzfT2Wi1vp4rnplSRB+/e73vP3yD7z+6g9azycV+O9JoFcj06fuP5UgLtCR&#10;IK4a2R89EZMQkKj5rdTzqr3knuzv6asv+fIPfxZD+A+ev1bwUAtVffV/AfL/s48XmuHcuSfl7gsm&#10;p54zPvFUA8j1oSlu3p5mbFL2KxaiIKNeo+Cj3v+RAOSRvM+TL7/m3b//F3/56z94+eApm5ctJ9Hf&#10;k/L0aNYvrWDDKrGPCE8SE+LIycojLjaOvq5TXO0/yppluSxenMGSFbmESaAqKk+juDKHletqWb+l&#10;jrJFaWSVRROV6oZXqBlJ+cGUNWRTsCidwHQffCV4xeWF4CtB1D/Kl6NtJ3n3zTeStV7ER0zA1d8K&#10;7zAXrfrJUuBh72GBg4clti6mWNjpY2Y5HxtbfZycBEIKLmImJhJA/dK9CBZgRZRFaetkRFQlkLgo&#10;hZAc//drhASYESlmVFgcQlZGAJs2L9NmjVUDCIPlmNbvrSe7IJDSshgWLi/BN9UPryw//EtDCCgJ&#10;IqQkWFtdMDwnFL9YHwmY1lJsmGs8W8AxD3sfawzluH6n86Eczxf4JFoSleNDRF4QOUuziS+NwdrX&#10;TCxGAr+PmirFARNJOs38LSTIixW46oodWGi9mgycVU+vBWJexlg5GjHH4AsWWOmga6fHXHkvUwGt&#10;idN8LF0WYO9pKPazQOtxFZjoRO2KbIKTPTD10BfzMMQmyAZrsZgFLnOlzJOyACexxcC8QPzku/HN&#10;8yOoyJ/gIj88Ux3wSbUjMNuZ6HI/MheFk1jkRVyOJwm5PqSWhJBRE8WqfTVUrczAX6xn/e6lrNu1&#10;jJzKBBZJotCwvIyVq2pYtaKWNUsXsrWilBJ3V2oltrS1tTD18B7Pnjzg2MY1VKfG0XZsH6dOH2LP&#10;vg1cudpN34XzYrvb6Th3nkN7mjlx+Bgnj53hvJpl99yAbNvDsbbzHG85Rcu+w5zYc4gj6zaxMSiR&#10;ps8sqPutCVlzrNnbuFH2dU0DSHvPJTp7xEbOX+C8xMJ2Acjpwydp3n1UkooOLoh99KpGdAWQYKsZ&#10;5Iebc35dOreXJDLs6sitn8/XAHL/p4bc/7kRkwKRkY/NODffmUMKII1b2L25md1rd4iBLGXZojrc&#10;JDP2drUgxN+W2DAnfN3FSPysCBZ9C4mwxS9IzCRAn+AoMzIEItHBNqSEelKZHqd1382OCWVxaS6l&#10;6fGkhflro8RVZm81dwaOYhP2+nKBqGnTJQj7WZqx1NyGnhmWWttH/y9MOGDsworgSAojY0kPDCTF&#10;3Z0CydhTIz2IDfbCWl9OMP15+FgaEiDZe4CzDTHBgdgYGOIsz/maLaAqI47nw6MMC3WHdh+k2T2Y&#10;3g/1ePELC776hQ1f/tyC5wKQp4ZuHE+QHyA3k4bSPGolK1MAKS9Mp7pIimTupRkJlOekUluUw8LS&#10;fMLkpHA1NhaAmJMeGoiHlQm2enNxNdQhPyocN1MzbObrEO3hTFlSjFaNt6Qom2Vl+ZTGhrBKzKZG&#10;gJfkJpmamSXp4ZFkxcXjKdDMjMkgwNVXIDtH4KhHjmR3WX6uVMVGsSQummJfFzYJQPbWZrG3LJVt&#10;GZHsyYphv5TmnHhaBCYKIs1iGPtzEtggNtgY7Eu+gxUlXi5UigkVy/7Kgj0pDnYnXxKFAk9Hkp2t&#10;2bN8FY9Hpnkwco87w1NM3r6HWh/kK4HDlwIKNY2JqtJSqxF+8+2/8/s//Adf//7PWvlSyrtv/1Pu&#10;/xev3v5Js5KpB8+09c01UxAzUAMAFTi0kerKalQD99tvef7lt7z5/Z8EIv/Jyzd/lID/jZSvBSBf&#10;CUC+1NpCNPvQ4PFMKwoeE1PPmFAAGROA3LrLNYHIsBiUMiBVlaUgol6rIDQt+3r2+htef/N7nr/7&#10;ivtjY9weGOByZyeVeUV42TsR7OYi1pnB+pVNVJWXkJaWQnZmFkNXB7h++Zg8Fkh+vjfZkn0mpPmy&#10;butyLl6/zMlzR9m4tZFT7fsFLsVExDnh7qNPen4YaXnhJMits2TA/hKsYzL98Qx2ZOWmVXz9h9/z&#10;xz99Q8uxXTi6GmIqtuAWYI2Zky6eQfa4+tlhJoHZ1FqX0Egvdu9bT05BPK4+lrgEWGrtKe6hYsJR&#10;tvinuGMXrhZc8pTAH0ZYZQypC9NIKIojNjOU3JoUHMQGvvjih9hazsVLAnlEmg85VTGaLXmr6U9s&#10;ZuEf7SiBPwyfTDmvc/zwKwzEOV7Ni6VWHjTWqsZ+O/tjdAzmYmJjpE3EON98LvOM5qJjOANd089w&#10;D7TgXO8hBm+fo2RxCtECLV0xJl2LOSyw1sHCywpdR31mCwCN1ABCsREXMSFLZSXyuRwCLAiI9cLF&#10;157ZejOYbTQHPQcjTD0tcAx20GYetnDWxVmgZKXahwQglmpqFLUee6IrNgJMCx+xPAGyGqCo6zyP&#10;ufaz+dzyC4y9DcWABMwCEtckZzEiMa14O+wjJAmMMCS9PpJYtRJhvgcppQLPBEecfPXxjDCX38+W&#10;sqZEqpaL4WV4sXB1Gev2rqF+fSVNG6oorsgkPiGcHdvXs2WjlNpacp0c2dJQz5s3L7nzQBKc0dsM&#10;Hm+hTK7/prpKDhzazqEj28XUr9LdfZIy2UdP1zlOHj1Gy8EjHDtyitPnejnXcYmO7quc77miAeVU&#10;61lONB+nedMOdkVns3aWHctn2pArJrI+t47+nquaeSiIdEjp7uzn3LGznBIofQ+QI0fO0TswSlfv&#10;CD+IctUj2HIWRZE29G4vYHRpCiNuTtz+QAFEn3s/VwMJxUA+tGTyUyvOiYEcyKgQA9nE5jV72LN+&#10;F4d37KFeDMRJTgwPBwmQkgGE+grdvcxxk6wgKMScqCQHQuJs8A42JDTGgqJSCfBxLqTLCV6ipumQ&#10;kh4RwGLJ2MsyksiOj2TH+lWsWFSD6dzP8RM4hXpLtuVoiaOdOQF2VtQamHH+c1Mu/lyP07rOLPcM&#10;Jjs0nKSQUOL8Agm0syXcxUYyf29iA90xXzAHy/mzcVgwG08TPdzN1XF6Ya63AAcBi6vBHCpSk3it&#10;lkA9eY4bu/ezz9mHgY/0ef2BBV+KgXz5ExNeyffy3MiVgwHBEkwDSPTzItrHDX95rzAfZ22230AJ&#10;vG7mxvjaixGFhxHq5Ym3naistz/+NrYkBnjhY2OGu6khvmIiKQE+uBgbYT5rFpHuTjTkZ4t5RJIr&#10;pnJgfRPrF5ZSGBuMr4WhGIsetvPn42FpiYe1DU7GFriY22GpKxeLvN7TQl+zLB9TPfJDA9giQW1F&#10;ZrLcZrBHALK/OpMNKSHsSY+lJS+VPWlRHC5M5JCU7RnRrEmMoCrAmzgTA8r9vQQaXmR7CZDc7UmT&#10;z5jkZEm0tTFxNqYkO1iybWEtowNXeDR6n/sj95mWjP6e3H8uBvDl2z/y9o0E+lcShKWoKqinqirr&#10;+268ykjEQP7w57/zpZjEE/l/UkxjTKtSeqlZhOpZ9Uys5flrVb7l5VuxFtnvs7e/58VXv+crgdCb&#10;r/+k2cJDef3D5295IPu+J+9xR4HogYBIoDChDESgpCxk9M4ThiceafZxbeguN2/dY0T+H78jliOA&#10;UdC5p6rbXn7Lt//+F67duMxm+R3OH9jJwNGD9J9o5fiePSyvXcihTdu42XWB+0O3GOxs58D2TWxa&#10;vYIbl3oEIuc4fGgFGWISeWIR9Y353Lh1WWD5hgfP78mFvo3TJ3ayXk1fkuVLaJQDGQKPnMJoyfQF&#10;TknuxOYEYS3Br7y2mCcvn2jwePpknLq6NHz8LbF21MXR2wwz+3ms2lBDZm4c+iYSZC11KCiO46u3&#10;Yxw9sY3cunQKl+YQUxBCdFYA/mIXIWIhbhIUPVO9NQMJLYqlcfsKNh7YSMmiAiqXlmijpcMifNCb&#10;/xn6hp/hFmRN+dIsMQgjvEIEEj5mOAWZ4xXrIoZgjHWoFe4SkO0k4Ko1RHTt52JqZ4SdXBez5Fo2&#10;sTQQmLkIOHQEKh8RkxFORkE0xmafsXJ5rmTTC3ETkBoJOHSNZjPPYAZfGPyOoPQgXKNd0fU0kuP1&#10;wT3cGQt3E8y9BAi+JjgGyTkv35mjAo3pPD4XiCyQeGQb4oRtsC3uqjdUlHzWiPczCNsGmWnriOg7&#10;zMLaRwDhZ4Ke0wLNQtQcYMau+pjIfX11XyCq6zgbM099DF3nYqWmm1drnoRbYBWgS1JlKGG53ngn&#10;2BKZ5UV8dgAufsaacXjGyPWS405EpgshaR6klsaz/fB2th3ayr7W7TQsqyEyKpTNW7fTdvwUzatW&#10;k+3pycEtWyTZ+pb796dpPbSPwxtXU50cR01RIR2dZ+nsPMUFrSrrEE1NlezZtZHmPXs5uOcALYdb&#10;OatWGhQgnG2/yKm2Hk4d7+b0yQ7OHj/PsV2HOJBQwOrf2bBWx5klVv40pRTTc7qP7i4BTudlAclF&#10;ejoH6DjdSfvxs5w90sb+7c00H2yjp3eYzu5bqhF9ASFWsymWbKR3RyETK9IFII4M/2wuEz9e8N04&#10;EDOmP7Ri8rdWdCxw5GCmKPviDaxo2MD21ZvYtnoN5UX5ONsY4uNihotkwO72+jhYzcHC5FN8fA2I&#10;z3AjOM4WnwBD3D3nau0gmcmepER4kBHmR358KBWS/TeW5FJXmMWmFQ2cbT3MtrWrsJdAGOpjT2Ks&#10;LxExPvgEuuFua0L2Z7/j7Kd6dM+1YW9AJAXhUUSFhRHi5iGAccVdgquXrQVRfu5E+ntgojNXguwC&#10;HA31cTHUk4BtQLCnuxiNjmT+s7Gd8zlNxcW8Hhnn1rETXNmxkz0uXvR/pMuLD0wFIOZ89SNjbUGp&#10;16YerDK1wnvGLKxmSIYyZwZ6sz/DbN7nmM38FFsduYC/mIGDkTlZsamEeynjcCDRP5xQJxfifN0J&#10;drLG20JMSEAS6+WKi5EBpjN/R4K/uxxHLstLisgSUylLjWVRQToFiZECUiv8He3FnpyJ9PUVMIaI&#10;eXjiaGZDkLs36VHRVORkUZiSREl6KusX1bKzaRnNq1exv7GSfXU57BeIrIz3Z2tiOHsE3PszY9mb&#10;HcXqGG9WJgSxLiuRxuQYYsXysgRm8Q4WxAs0lqTGkyH/R1oaE2Mnx2xnqkFlbWEuvUdauK/WTh9/&#10;yKOxh9yTzH5SjQpXEyFKuTOu1u64z+SE/K96WUmmf19Nfvj8HV/98T95/dUfeaIWoZLbZwKIRy++&#10;kWD5XRHoqG66zwQgTwUkTyWoP3v1rdxXz3/FGzGdN9/8O49e/577qspLrbf+WNmHAGT6BZPTLxkX&#10;cEyo6it1KxZyW2xDrf9xe/yBBo+hoXvcEvjdHrvPmHyGSXWMYlGvZb/vvnzLmZZdVOdG07l/CxPt&#10;Zxg5f5aR7g7G+3q1aW8eXxlkWu6PnDvNzTMnuS63ty90MDbYw63BDkry4+R6KWTPntXyHdwQQ5tg&#10;bKyPIzuaOLVnFTs3VVFYHEpwpAP+YghBYfbEJnuxamsl5YvSsXHUY+Wqer76Uixq/Apr11YTGeNA&#10;dII7HoHW2HoaY+4wj/yiaMKj3LByNMAn0p7lG/O4fGk3+w8tJ7MkBt9oJ6xVVY31TPQtP2X19hr2&#10;n9xMcIo/qw9upG2wl0tjt+gbusSKzU04+FiRW5rFovoadOZ8hoeXjYBqPmnlMYSl+uItwTksIQBn&#10;MR8bsZPP9D5mvuUMzNxUoNUhXEClRqbbuJqwt3kTcUmRzNL5gqqFVdQtXiTG5ElcThzJhTEYWc3E&#10;yOQjnNzkWnRbgK7JLHQNZ6NnNpeZAq6SpjxSyhMx8bPAPzMYG18r5prOkPf8Lb/T+whTFx0sPXQF&#10;SIFkSDI023gWn8s+zPyscFCWFal6VNnhLbYUlCTxwHU+vvFuWiP5F8YfoWMt17CzHiZeJjionlsB&#10;VhgrmIiNGHsaYu5thIV8dwYuc3CMscEnxQ0P+Q3U2iUh6e5Yeetir8ASYirgcMJOtrcTiPglu5JQ&#10;GIxbqCR6obaU1hdy9/EdBq71sGP/BkorcigpyxNT3MepEyc4snUjy4sL2LF2pVwzo9ydmuLgru1s&#10;XbWElTVlbFqzVlsrfWCgi76+0/RfOM5h+W737ljP9g0bObj7EC2HTnD2zAUNHm1n+miX285zYhVq&#10;9cFT3ZzcfZj9cbks+diYlZYBHKtbzdHN++k8209nl9hKl1pH5JIGkK6z3XS2ddB5op1jB0/SeuS8&#10;wOsG3T3D/CDcVTTXeg4lQsr+3SXcW5vLiIcTQwKQ8Z/oCkD+X6b+MjyOLE3XRvv3vs6GnmJXmUnM&#10;zMwsWbLFki1bsixbzBYzMzMzM1qyLDMzc7moq7une2b23h8851nhmn3Oj3VFKpUZERkZ+d7vvVAF&#10;T7/QxMOvtHGXBjIrb4KO0HiUppUhL6MM9UUVqC7IQ9SZEBiJWXYtqJWGSjCmcprqH4ahHrN9ZhOu&#10;PvzyHFVgbnYY1haH4WCjyGxdE6eO2iHQyQqnj7ogJyZcmkAxMuAY6gqz0VZdhrK8DO5HDXrasrC2&#10;0YazlwWcjtrDxdkcqZpqGD+ojg5dS6T6BMDziBecXdxga8gsRFWb4OEPS00dxlracLXlzW5uA2db&#10;Z4R4B8DNzIoGoglXK0uoHz4sBXy9g/uk2Xvvr69ikip5obqaBmKD9S9l8fG/qeDX/6qBX/+LKn78&#10;r0r4qGaDfCUt2O45SKORg6GuJjQ1eJPJH4KJijxsdNXh6+QIdys7HCU03KwdCBMN2OsbwYlW4kmb&#10;smIg1pU5ABNFGZxw5WvNTGGhpYao497Ii49EV2Ul6vPzkB0XhcLzSSjNyUB+xnnknj+Pwuxc1FXU&#10;oLm2idluFcoLy9Fc08wMpAt9HWKmZKqmKJ09GOjsx+zgCPor8tF6/gxakk6iMNAZdcc9UR94BOXH&#10;HFF41BbVIZ5ojj2BmuiTSA/2QtwRJ5wwN8BxCwNpUGE3oV589jSiPByR4O2KWE97nHOxQE6wL6ri&#10;YrE6Mo7ndx7jGYPwkxuP8OD6fdxnuXeD21sPpUWgxKy50jof0piQn/Dpl79L9iAmVnz/0++0iX8Q&#10;KP+O97/8K979/Hdu/443NI3XH5l1v/9ZMpYXotFcbF+L8SSfq7M+8nWvPvyV1iDaPT58biwX4GC5&#10;/UgAhH8//YAH/P99/v/O03e49fA1bt57IVVlXbvxVJrS5ArP+yahcu/BS6k774+0o+vrVPmOGsy0&#10;lODW9Bgezc/h4fwMHi7O4MnKPJ4tzeM5t48XJnF/cgjXBrpwub8TNydHcXt+ClemRzHd3Yje+mIU&#10;ZCfj2fMH+PW3F5ifacb5s7S/ijQMtuXifHowToS7wdmDWSwDkJObNvxD+Ns4545j3hY4HuSIovwY&#10;RIS7w4tB0IcB7FSkJ6yYXZs56cHKUR+qarthSHg0t5cjtyQaUws1zD6LcfqMM+xELy5HDZjaqkNV&#10;k5m9/H9nEPdHbX0KTCxVkFWcgum1aaxur+AiAbK2tQQbF3Nk5mfg9OmT8KYNpySfg5oOEy47/iZp&#10;HiLTr2ulRS1MI40BTstQDap8TkbxB5jRVPwiPGHtwYBNywmL8sKJMH/IKirC1tEJ29du0jQfYpaB&#10;8Hh0kNQ7S0HzIAyslGBoowJZtX1Q05WHjqkKtAkhIwd16FmpYx/BoGKuLo0pkdXYD1UDeWhZMOg7&#10;6uKQ2g5ExB5DVkEMZDQO4AeehzrtzICfXcNaHgaEhT4DuwvBq0+DsuJ5iXmv9mvuhBLtw0AYlYcR&#10;NOx4jWg6eq66BJAGlC2UoGWjCmXRs8tKDmqMZWLZXDHtvBhI6BpsCQs3mtcRbbjzsY0bAUPbEeNJ&#10;PAmPiIwT0nQvxoRSZmESVtansbQ2gdLKbJw5d4JmmoyBwR60tjegrqYIOcnRiDl9HEMDvZicnEZ7&#10;Wytqq4tRSwvp6e2lWSxiivdVT08t+rpL0Mn7p7dTxIBytNa30mwnMEbrmF3YlGAwPSNWJCRQxsV4&#10;jhmMNdMkTkbj/AEdNJxMxPLIIuZn1wmNTQJENKCvY0H0wiJApkdnMdY3Ko036Wnrp1FPYGbmEi3k&#10;Fv7kZaFAAzmIeD9TXOxMxLPKc7htZ47r0jgQRTz4sxgLooGHNJC7O3UwJWuEzrAEFKeWIDe9FBU5&#10;hbSFHCTFnYGehgzhoQhLY0VYGSnAlupnbSoHXz8zePlTaY1lYG4owyCuBgcLFWbSKgggCAKdLBDi&#10;ZicNIAx2toWPtRmSefHSYyOQdT4OTg5mUFHZDzVmIvq8ycysDeBka4pIPQPU61ohzdgJ3lZu8HA+&#10;BlsLe5jrGkJXWROq8qrQUKLa87E7DSUlLgMxZ5NQlFkML2tnmKsTLFbWUD1wENoHDsBURQUDzc2Y&#10;7G7D+WAfDGdnoNvOFWvfKuGVGPtB+3j/X9Xw6r8r4YWKFUp0TODOfXg5iBlQPWHvbAdnO+qrhxN8&#10;3O0ReyYUpwIDcfZUGMKPn4CHvQONwQW+Lk4I5/5F197AI54I8/VBfkoKygiF4swstPIm6KitQT9h&#10;0N3cTm1sRFdzG7rbu6XuekN9w9RR3iAjM5gan2dWIZa0XMXMFG8O8ff0Gr/4DSzxxllaWsfy0kVc&#10;WtvGRFsj2jOj0RB3AsUn3FB/2huNp31QFuCK5rMB6E4+Lc2TVRERiLxQX5ScOY5MWk9agAfiCYzi&#10;GGZJWcnIOumHgrBAFIT6IfmYEzL8PJDi6cq/w/D4wjZe3nqCxzcfSYtPPbrxEA8Ij0d3CZWHL/5o&#10;TP+8ZK2AiGgHeU54vCIQxPQhP/36NxrF32kiBMtv/8CPBMqPv/8DP4kiHtMI3tM43v4oTEQMHPyZ&#10;FvIJ73/8Fe9pJE9pNY9ZHtIexADC+8/f4+HLj3jMIqq1nr8WXXtFu4hYzOo57tKIbt96jJs81yuX&#10;buPalXu4c0tMFy/WPHmBx4TfzdkFPKBxPFmcxtOFBTyZm8Gj2Qk8mpvAk3lCY2oYVwc7sdlVj+sD&#10;Lbg/0YM7Y724OzGMe5NjuDk+iKtjfZhursSFmRGC8zmt6j66u0pwwtcS1fnRyEjwQ2baCaSknsQJ&#10;Zu3hhIa5CHgmB3DqjAuOMNDp6u2BvVibw0UNHgxeNgzQZmJeKTtdHAnwlBYqcne3haG+DMpKo5CU&#10;eAQd7bEIO2UO92OGcPcXyZeJ1AhuSdhY2CjB3UMdDo5KMLOUQ0S0D4JPOSE4xB7xSSHoHWjEmehT&#10;aOluQkl5PhITIuDj6wJtIwLgmDXsfRzhTVO9fOM6/vYf/4HSmmrU1FUj8lwo5OR3wcCSdu1rBVc/&#10;a3gFWsOcQbm8ukSqX2/mvXz5yjW8efUWf/v7R0JrCtlluUjISsW5lDPSLMHqYoVEgsGUcNS1VMNB&#10;WsgemR+w88APkNViIDcRwwI0UFASg76JRiTlxEFOdS/MzBXg6WMFWULyAAGjbaMJXUJDm2DSsxHj&#10;Tw7Dyl10h7aBBa+LgIjuH0A0FlPQE7AHdWk/TK4NjtBEPAygQ+tRI8Q0aSJqlmLMhz5O8DszJeT1&#10;7RXhR0CfiveBzTEDHDtpDw9vSxwJsoMvoXm2IBReZxyhbn6Ix1CGd4gjouNPYGl1AtNzo9KKlCWV&#10;haipL0VheRY6e5oIiiK42JuhhjbS1TuEju4+zCzM4NKVLdx9/BC3Hz7A+MQoSksyUF+TganJOlzc&#10;HCJwmtHf18Pf/QUMj81hao4GQusYm1jEBIEywzgxO04Dae1BS1QSCt2CMNM6zFixRavZlpa0nZ9d&#10;xTzhMTfHxGl2DRNDYpAijYYxR7St9PdNY2pKAOQ2AWKpCBetfUgLscHV/jS8qI7CTRtTXPtSDvcI&#10;DwGQJ39WlwBy+wdtTMsZo+t0IgolgJRxm4PspDicZlBRldsDM305OImBMwSEu60qfEhlb6q0C78E&#10;fb1DMNTcT4AwczdShouJOk64WyOSASja30ta+yLAwQo+liYIdrGVejHlZMXDzcMGltaGMDJmlq+p&#10;AB0tUT1Ge9AzR/GpOITZ+zObt0Pk6WRYGNtCX0MbukqaUJNTg4IMFVROEzZmLggPiUOwTyjOBJ8h&#10;LHSgdUgezpa2UNy7F5q0D2s9PQx396K+JB9epjqojj2HRjdPrGlb4omyJR7tNcCT77TwcIcqHuo7&#10;oNTeBQGOzMbjYpBfyJugvBwlpSWoKi9DaWEhcjIyUVZchtamdjTWNqKxqp4waEV7XQvaG9vR1tSJ&#10;7rYeDAoodA+hr2sI/fyiRvqHMT44jsnheX7p84TCLOGwgpnZC7wBhFYSDMwsFpgtLC3yi59lhsHs&#10;QoBieWkLF9auYX35MlaooEtzK8x017HEMtHRgs68RNTFHEfF6WMoCz1C4whGN62kiz/aprgQVJ8N&#10;RPW5YJQTItVRJ1HMjDGbNpIV4o3EQC9UJp1FQXggik8HooQQyQk8iqygIygN8UOksRlmyurxVvTI&#10;Et1wbz4gSAgPsXbHAwZkBm0xG6+Y6+rR01cMpJ/w8dOvtI93eP3uR3z49BveffwZb0R7iZiPilbx&#10;428CJH/Dp7/8/bOd/P5PguTvLOK5z2D5/R//gd//9k9pHMrd63cJLB733hM8evCUx32GB2LOrvtP&#10;8eD2A9y/dgv3Ll/Hve0ruLu1jYeXr+DexS3c29jA3QsXcHdjE3dY7rM8pHk8XF4iOOZZFmges3gs&#10;DITAeDgzSoCM4c7UEG7z7+uDHbjSWYfL7VW42lOPW8OdBMsQHs+O0UoGcGO0C7ONJZhoLsLCZDdu&#10;XF+nNSYw6dFAUU44gj2NUJwYgrq8BJw+4YjQcCZFDPgOrtqwdFJjEDaGA7NdGydVuDDLNbVUwjE/&#10;V0TGhsLVywkxTEBWNi6iu6cHNja6sGRiqK/zHQIDDaGjy/tbl4bNxE5GcQfUdQ5AU/8QzGw04MUA&#10;b2YllnIlROxV4RfCJIjB0dpFG24B1nD0s8KxUHeERPjA1l4fhiaqUGfG733GH73TI7h29za/s4+E&#10;+GtMzy5i69JVHA89DmUG+ANy3xJalnDwMoO6nixC+Z6HTx/ht7//B/7273+jjV7Dw9ubeHJvHJe2&#10;+/Hpt4/4/d/+AyNz49CnXagSIGLCRSMXfWiaq0JG+SD2yezFvkN7oWaggoPqOxEW5ojN6SqsTjeh&#10;ubkKPid8oMJjqTJRVWESq05T0eK+1IxkoWemTPvSgiYBYsPPGBDpDufj5tAXU5gQFHI6e3BI8wco&#10;GR7EIR2x3joB5qxNC9GDMc9Bj2DRpRmpmhyCNyFf11XA78WMf++FzVFtOAWawMxdG0cCbeB6xBT6&#10;ZjQpx88G4njcGsfjvWEkLNBDFwFhR1DdWMpE5yFu3L2F8Zlx/l2M8roCXL95CfduXYWbmAMv/CS6&#10;+0ewvnmFhv6J9/2v/E2I6ty3WN9YR1tbPZqbSjAwUItLl2Zw9eo6nj5/ykTpPZYvXMEkATK7SAsh&#10;DGYZA+ZEF10CpK+9B52F5egrb/68/AFfJxra5xgzZucJGb5ujs8t0kQmhibRVtuKlrpmtIi41cb4&#10;NHHxD4CQyq66+5AV7oBbY9l4WRuF2zYWuPKFLO7/NwVpNcJHXxIg32rhzk5tzCmZo/N0klSFlZVc&#10;hPzETJyPiuRN7w89dRkYax+AuwMvGnXT21UDobyo/j4GcHTSJEAOwlbc+K4GsNSj+ZhrI9ybAfjE&#10;MUQxgzru6gAPU0OcdHPAURsxRsMTp48fhZamLCwt9WFiogN1ZXmoqfOm0uYXpmOGlKAIHLfyhosB&#10;AXE8CqbG1jDQ0oOOkhp01XSgpqgJDQXqK4ur/RG+5gwCPX1pAe7wtHdEiH+gNPW8qbY63GgP44ND&#10;qCUIvGzN0ZCbhoHcbGxnFeBRUi4ehybgkW8EHgaexfW4NPRm5KCutAKtrR1oYUbV2kGq0xo623qp&#10;laJeclAqvb3DGBqkMQzPYJJAmJlY+gwEaqWoZxSBf/GPATyLAgh8bmWRj/mlz0yt8bmLWFm5wv9v&#10;UUPXMDK4gMHBWQz0T2NkYB5TYyv8oi8y6xAL4q8QOMuYGVvGLMvo0DSNZRwzg5MYb2tCtwBI7HHU&#10;RgagIoxAOHMU7edpHmKRKZpJTfRxVIrxIuc+j/coI1ByTxxF7ilfRHs6IOeUH587gaIwPxTRUvJP&#10;+iLnpDdqaIy5to7IcvHGA9qOWDv9kRgASIiIwC4GAv7nErgPHz6X1gkRAHn+4q1UXtNGRBF2IqY6&#10;ESPU3338nSD5bCTvf+b2F0JDtElw+yNN5RPB8tu//hv+43//P/j5/UdcW1jEjfkF3Fpawe3lVdxZ&#10;XsPtpTXcWVnD3dV13FtdwwNuH66t05TW8HRjFS821/Diwiqery/h6eoiHouqqMU5qVrq2cIsns5N&#10;4jF/3KI8mh7Fw4kBPCYQHoz3497EIG5NjePVlat4f+MK7vA11/rbsd1UJpUrnQ24Q7A8nOLrF4dx&#10;hdlhQ1wALow34t/++Z73RilCGVjCjtvC10EXQyWZGGEWHnbMBoG+FgzEjvBngLRx14GxvQqcmCkL&#10;iLgfMYSBgRwCAt2xvrWKpc1NbFy+gZt3aHsP76OnrwN+/m5Qkt8BPR15mJgxgzZUg7GZNpSVDkNB&#10;YS/27v8CuoZKaO+ug7ObOVSZqavr0sSN5HCExuDB4hvuASt/Y5j56DJzVoeHjytSshJwPDIQHiGe&#10;qGitZiZ8A89f3sG9B/z8d24iODgY3+/+AWrailBU/QFhMV7wPu4IWcWdiKfdPnt+G3fv36Q5PpMG&#10;xD24t4FrW50YHy3D1WsXcHFrE73D7TCy1oKSkTy0bNSlxnIxO7C9ly3UtVUgo3AI2mZaOEQjCT3p&#10;jPmBEox1leL69W1sXr2MgFB/wmUflEyVoWOrLVmMmoEsNA0Pw9ZNnwA8DB1axLFwewTGunH/Wgz6&#10;VjB31MB+pa+lNpyDWnukNVHkzWSlAYsG/J+YesXBy5TvPwhDmoyXvzX0zOWgbLif5ykPI2d+Rz7G&#10;sCFw7FyNoMPj71L8Dvu0RQcAWxS3Z8LtpB0MGAuPxwQgvyYP47TYrv5O+AQfQVFNDhbWabeP7vK3&#10;cg8hpwKRkp6G8eklrKxfwrWbN3H33gM8e/kCN29fJ7AnUFCYhYKiDH6Pjbh59yrefngtLZQlErIr&#10;1+9gisYxTkBMzjImzK0xCeXfY9NMVPuYtA4wHi1wP+s0lTW+Zk3aThMa0/Oft3NiHMnINDobO9HV&#10;2o3OjgF099JIxje4v2v40xErBbgQIHnnnHFrnACpiyZALHH5K1k8+h+0j/9BeHypiUffaePObi1M&#10;KZqhNTQROQl5iI1IRmZ0IorTzyMuMhQG2nIw0TkMJ0t1uFqrMFDrIjzYFGfP2FO7tanJyggMsoG7&#10;kw6crXSkddHDvZ0Rxcz2rK+nNJmgn50FYpjVBjhbw8fJCh725lCU2QM52b3Q0FCCioo8Dsvth44K&#10;wSergiRtc6QbOiHU2gseDp6ws3aCjak17GgWZibMLrT14GzjABsTC5wOCUVdRS0BUYP6imo01dII&#10;WtpRWlSMgpwclJeUorujC22t7agpK0dXUyMGu3qYufdjtW0AG+0D2Gzvx6XOQaz1j2N2dE4a5Tk9&#10;s0TSL0sXfFaQXMBhepkgENVHtITlTayubGNVWMHyNu1hSzIHqdAYhEnM0S4ERJYWL2F5gZkAtXOo&#10;j4o7uULDEP2xN7Awc5HwuUBoLFBVZwilOfT1ThMYq1hbucrXEkxUVfHe+Ulq6OQas901LE2sYplZ&#10;x3RXB7pzk1EdGYS66CDUnvVFySkPNCaFoDnlFOqp1bWxIagiRKpiglCTcBJlUcFI582dEeSFKHdb&#10;nPf1QFVUKApCfaSST7CI6q7K08GoDgxErLUDphrb8OjaPTy4dh8PBED+GKUuqrFEeXD3MZ6J+bEI&#10;DjGnlTTp4vO3nxeeEjPwvhArGooBgj/zh/Cr1GAuphV58/FXvP/xL1J5+4nbX37H7//8D/zzn/+O&#10;J9doFXOzny2Bwf/J0gIez8/RAibxYHYGz2gSz1aW8ZTb59w+WyUwVhb4eBHPCQ6xfcnnXq0u4/nC&#10;HF7MTePFDOExQdsYG8SjiSFu+/FgrI+lF/eGunB/uB9Xhofx7MYt/P2nn/H42jW8unQRt/m/G10N&#10;uNRciUsNpbjUWo4bgw3Ybi5Glqcp+soScPfyFCqKIpGW6I8UltO+tmhJj8FwaRbSw32RFuuPk4TH&#10;kUALuPmawoqZsOgy68BiY8dkzEAJegZq8PXzYSa4hPcff8Tjp2ISygd48Pg+Rniex446Ql7hADR0&#10;FaFhoAgHFyuoqSpARfEQ9u7+gv+34bW/jNiYEP62DkNOfjeD8y5o68nD/agt4rOiYB/EhMxdXZpW&#10;Pei0L1IyI5FVlgw7fg5LR11kZp7F4wdrzJhXmOQsILegFP3D4yivriCUDkNVez8U1ffj0OEdsLfX&#10;42+jE9dEL7T37wm8e3j05AFePr+J1ma+r78NySmRcHQ3kgYyKhvJSNOa1HYW4FiQE27e20ZlVRGU&#10;mEAqEFDyqofg4WqJsd4mPL59BZsXVpjENcDdx4FBXQHa1trQsdGSqsIUtQ5IHQcMrVRgYKUGWa3d&#10;0uSKfpHOOBJijeBwN3QP1iAsKgBymvtg5qwvTdYoJnPUddCQGs91mfy6+9nCzs0ISjQUPVPCg3an&#10;S5g40ESc/E1wJMASTu7GMCEAg2ltbgF2UDQ6SJs5BC/GwWNnXaSFtFxCnJBSnIiyhmLEnY+G13EP&#10;ZBSn8zOKVTR5Hz+4j5raGlTU1GOMAGnt7EfPwCDmF1ewvLaJidlZgmESeYU5OJ+ZguGxIWwTnq/f&#10;vcH6+gaWmUDNzS1hgrFoanaDYFjl40WawyJGRkRVVB+GB4cxOj7P/axggmVUVHOJeMYYJgAiYCKS&#10;3PGRGbQ3dhA6g+juGiJApvnaDVrK9c9VWE6kbXGMB+5PF+JVfRxuWJni6nfyePhnZTz6r6p4/IU2&#10;Hn8tDEQTU7LGaDsZh5yYHESGxiItMgYVuemIjwllsJaFhaEyzHVlYMEvK9hLD/ERDoiLcoaXpwFs&#10;rNVgZ6sGM2M5uNvpwt/FnNmWE854uyHS95g0/1XEMVfEBXkj0MWehmANB0tzaKkpw9BADydPnkBc&#10;Qqw02jfIzw8JTkfQ5eSD8eMRqE/KQkluKUoKK1BWVInammbSuQzp57NRXV6Lmoo6NNW3YbBvDAMs&#10;/X0jGOwfk8xghBdohJQdGplET+8QBgZHMTzM1w3TGmZXMLd8iRC4RAh8BsAKg/4aA/36wlU+voyZ&#10;BX5BVL55QmKJpiDAsLZ6GRsb16WGKGlE6AzVcHoT01MXmAGsYGxUNGh9btQSjVtTfCzKhHiO0BAw&#10;EfWVi2IwDwEzObHCc57CQM8kIcH3909hYngeQ0MLVM4tadqCyXGCi7AQ1VnSPlnEQKKVmU1cpOWs&#10;jo+iJy8NZeF+hIg/GmICUUyAVEX5SSsVCoDUx5+SFpmqE6vO8XGJtF66J1L83CWAxB6xR2nECWlU&#10;upjaJO+UNwrD/FEaHoSysOMoPxuBvqIyXFu8QIAQHtcZ0KQBhvfxiFYi5s56dOcJnj9+xezzKe7w&#10;+cf3n0lVTWK99MfPRO8sMfBQTOH+jtmWmLFXDAwUA/t+xJs3P+EVy/O3n/COFvK3f/uf+PkdgxFh&#10;8Wh2msAYx0PRPjE7iYc0AtEOcX9qDI/nplim8WR+Bk8X/rNMS5bxjMB4Tui8JDxera7g1fI8ATKB&#10;p1NDeDBKYIz04e5gF22ii+Doxu2BDtwf7MaDoUFsDfM1t27gL3/9Kz69/4Df3rym9SzgwfQI39eJ&#10;W9312GooxHJpKvpigxHNgBbhYoQUBpBIwqGiOAZR0cfg5ayFSB8bFEcFIiP8KLIJkKR4X3gGmMGV&#10;5mHFrNWCgcfBXQ+mDIDu/N0UV1QgKzufNtpH6N7C86dX8PbVXVreZV7bNZwJ9YbM4d3Yd/BbOB2x&#10;QGxiOOTl90Lu0C7IHvgepszKE2L84MZsWU31AFRV5aCgeAAyTNgiImipzUXIr82A/9kjDHB2SDh/&#10;HEEMtmnZp6XGeDNrZRxjRl5flYon9y/iw4cP+Ns//xf+1//9/6K2oRZaWko0nW9x4NBu7N6zA+rq&#10;h1BRnsnz7WSw28b0wjKevHiDZy9eoaysEB0dVbh4aRzeTDLFmJcgBuDjZ92QUxqOkFAb3L01i5HR&#10;Zhgx+dS20IKGvjIUFfahsqwIN7Yvore1jlC0hz6Dt7yeDF8jRu5rSlPMi6leNAxkoEA4WDPA69mq&#10;Qt9ZFTa+hjB10UBSRjgTk8dYvzgHA2t1WB8xgt1RUygYHICWrQosPQxgyOeNaUIWzoYwITx1zBWg&#10;bnhQatz3CXfmftSgShtxPmYOVx9LnIrl90eLND9iwH0Q4raycDhhSaMzgrW/Jc7xmN2jrfx82Ugv&#10;yUHf5BCtYQsD/R3YWFvC6NgI8kpKUFrTgPaeIVTWN6F3YBydvWPoY8waY+I6MjWDls52dHV3obu7&#10;B5cubaOvpx/1tQ3SAmcT02sYYbwY4OuHRmalQYUCIN3tLUyW2zE6OotJQmKSsWaKBjIzf+FzWfhc&#10;9TU3v4GJsTk01DahprIBzU3daG4dQt/gEuYWb+BPniYycFbfhYIIF1zuPY/7RadxxcQQ218dxr3/&#10;poAH/1UZ9/+7GmGihttfqWD6oCHagqKRH02AnIpDXNgZpMdF4Fx4IIwNVKCvLgN1he+hr7YDIX7G&#10;OBVkimNu2nCypgLqysPcSAkWJtRhO2OE+3sg5VwozkeEITXsFBJOnUDy6VPIiDyLnMQEVBYWo6K0&#10;HEUFxWioa8LY2CQJykA/KAAwisnWPmw3dGGtuROjbb3o7xKrjQkwjGNoeBpjpO/0zOfgPU8KL8yL&#10;NoJt0plZ/opoNNpk9kY4rF7FPMEgLuLY5ALBMYXeIV782SWpEWqc+5lgMBZBfIRBepDZ/BDVb2xc&#10;fMnLGBhdxKDoGse/J6ZoAxeucf/bGOeXNTQ0gylxHjSBCUJjnO8fZ5AfF38TFJMTS4TKqjTIR2yn&#10;CJtJ2sjU3AXCiGCgcg4PTKCnrQ+91MjB2jbUpOQyeEeiJjUfPS19EmymeQ4rhNPqFLMPAmqJ57Mw&#10;OINJMaCI7x2qbkR3USEBkoqyM/6opoE0JZ1A+ZmjKAhxQ0P8cTSIOnhCQ5RaAqQiLgRF54KRddIb&#10;yb5uhIcDIl1tUHA6ELkMTqII+ygKD5BGvhedPY7qhBh0ZuVioolBdvsWHlwlIAiNh9eZbf7RqP6E&#10;AHl8l/Dgc/fF5IgPnuMhIfLo0eeqrSdPX0rbx49fS/NciUZx0Tgu1hERU8G/IFTEWI+Pv/8D//qv&#10;/8QTZv03aAP3RBkZwH3awr3xIW6HcY+PRc+o+6IaaYomMTNMuIzgCbdPpmkPM6N4Pj+Fl4szeLFM&#10;81gVMJnk/4fwaLIPj8d7CQJCo78ddwiOuwx+d/o6cI9B+yozwodbl/Du7Wv89Jef8dOnt/jx7Su8&#10;fvCIVrOAm90NfF0rHg+3YS43AWWBzjjnYAhnLVn4EiThvhYozItEWLg7XOxV4OOoicwIL2Sf80b6&#10;mSNIifeBf5g9XP1MGJSMYMlM2JKvEfNiuR114P06g0+E6F/+/hca23XcvzGN57fmcXOrGyP96Tjq&#10;rg0rcy0oKzF4asvAxsEA6tpyDOyKtJCDkNn/LzDUPwAHJ11oMvmTl2emrCwL2cMHpBmGGxsz8Pj5&#10;Js7nRMDe1QB2PL6jqzoz3lPSYDxR3WVmpgxPD1Nsbi5ga3OVGWoTcnJS4OxsCWtLXVrNXiirq/B9&#10;ztDSUWPy54ebt6/h1r1bGJ4Yx6PnL7G4usGgVAv/AAsaiC+i4/ykQP70xU1CKwRahrtgZXcQYWEm&#10;OBnuAFsPQxjYajJ4K+CgzHcw53HE1DAWxmpQVzsETSNN6FppQ4/wUNCXwSFRnaVzGOp6hyGj/D1s&#10;PE1oDBYw89ST5sOS19mN6PiT+Mvvb/Hg4WU4EB6WvHZZlfEIiDwCO38zyYQCwtxhbKsFQzttGDoK&#10;iClBx0wB9keN4UAo6NkqQM9OCacS/HDmfBAsjxlA100DCmY8tpU8TLy0YRNoDK9INxgQSJ6hbiiq&#10;yUB9ezW6x4YxuTTHODSBzKwYRJwLIqhTUNlQh8b2HmkkeXV9M1ra+zEwNE8roRkw0I8xRnX0dKOl&#10;tRlNTQ3S4mVlpaWoKKtAZ2evBIxhxqUZGsXC0oY0v9Xk1DRamiowzuRoYWkF80wuRVlcuSSVheUt&#10;nsdFAoTJL+PQFGNiT/cAuoUF9Yygb2AW/UPL3Oc1/OmY0WH46B5Cqq8JOpM9sEzFuqynj2t/tIE8&#10;EqPRv1DHoy9UceMrZYwf0ENLcDRyYnMQf+48TvkEIMT3CMJO+sHJzhQ2ZgZwdTBHsK894vhD8HIz&#10;hKujCTLPJ6GqvJwn3oTmljZ0tHVQoYYYWOeYSVOpOnql0t/ejaGuXkwMjTEjJx2nFhhw5zBGQxDG&#10;INoUWtsFbQelnkjTY8zESddpUlI0No+PzUqNRKIqaZ4BeGntMlbXrmCVRrDyx+NlcZFWeNFEWbhE&#10;FSNMGPCX169IF0/0WJiaYZY/ucQvixdrmGV0Bv08h/7ReQwQHv1ji+jnlyPBg4+Hxz6/dpIKuLR6&#10;iV8az5n7Eb0ZRDuHAIWwjYk/NHFc7H+KxiEeTxNOpL8ooj5ymsCbnFjDEq1iZnAadRlFqI3PQK73&#10;SSQY2eOsnDYiDmkiQFYL+WExWONxl7rHMVvXg6G8anQl5qAhNAalx44j094d541tEaOqjzgzM3Sm&#10;xzLg+xISJ9CcQtOIC0T+cVeURXijMeWzfdQmhqI+JQzV3BZHn0BOmB9SCPt4L2dEudnymP7IpXnk&#10;hXmjIIzwIGSKCZCyyJOoiDqD1rR0tGTmYJPfx4Mr9/Dg+iOpOushHz+6Sohcf/i5iy/N5BEtRCxK&#10;9UhYyB8mItkIYfLo8UsWAZHXeCxGoT/9PBmjmNZErBz481//DT++eYvt4V7c7G3Bza5m3Ob2Tl8L&#10;A34rA34brYGBv59bPr471E6DINiGu/CQdvBguJ1w4OOxvs/VU+PcTvTiPv93p68Z9/tb8Gi4E3e5&#10;r1s9zbjTy332tuFeXzduDQ7QNJhB3yUgnzzD23fPaFKbePvyAT6+eYfltkbMZMdisyYb15oK0Xs2&#10;AAW+1gh1NIC9nio8HcwQeNQaKYknce7sMQT7WSIqxIEJlJu07k1GhKfUPuJwTBduQWZwp62ItUBE&#10;zytXXzPYuRggKTEKvcw821saeNyH+PjqHl4+5D080YCcDB+4u6uiojoVpyODIK+0C1rMyk1tdHA2&#10;9hQ8PJ2wd9+XDO67YGStCucjVlBUPIzDorpY7gDMDJTQ2hCLSxut8PUxh6UIyPoK3MdBaBkdhLax&#10;ApTUD0CTGb2psTzyclOQGHcaWpr7YWiiAB0Gd10mlEpqNAEjXcytriKnqAh+Acfx6Ze/4sNPv+Dm&#10;nbu4cfM21i9soaOzmYBwgZXlQfj7mOLK9jBev9ykmSRLx1HVOQB9k/0wtpKDrbsh9G00oWkspmVR&#10;hKbWIcgr/EBY7YS6pgwMTNVh5mQA5wB7yBEgh7X2Q9lAHvJqe2BgqQTXQCscPeMMt1M2hIgOdCwU&#10;cTbqOD5+fIyr1xYQcNwGAaes0TFYjPD4ozid4I2p1U70TdTDK8heGteiyvcYOhDmLnqwOaJH05GD&#10;ibM6XAPM0TxQhJahYjj6G8M91EGar0ve/DACE4/iZLofTqYFSlO8nEj0xokIJ+QWRmNoqg9dwwOo&#10;a6nBMV9H+AW5I6soG63dhICIGYwV7Z19mGasWF29wkDPBJVxZWB8SloeOb8wC0WleahrqEZlZQVq&#10;qmtQV0cLGZ78XBVF25ucEbUVTIgnxjA00IirV5exyeRrTkzb/gdEZkWNCYswEMlERHXW9CJaW7sY&#10;uzvQQYB1dI2ju2+e+7uMPx0hlT15E2Twos6WncVGvB8uGxpja6cyru3SwL19eri/Xw+39mnjqqY1&#10;5twCMZ5dgb7mQWrQMFrrWj+3JbS1Mbj3oJ+qJQL71Ng4RvkjK8zLQXNjM1ZXmO1LLfsMkqJxWLQV&#10;iEYbZt7jDMDjDMxSg464WFStkcFJDDLz7u0fZSH1+ob49yjLMEaGJrHA983xYkpdV0VPJb5njEF+&#10;ls+vCpIu8mLwONMk9ZxkIbyIDNaibWJyekkK2kLvJkXvJLHSFs9hUjRY00gEbKZoB0MjCwQDzYLn&#10;NDK5SJoTZgSFaHMQjdkTtA+pa5wAhdg3IbG4cBEzhMM0v/AFPhYDeITBTDILEFVLk9zPxBRNZXaZ&#10;n53nRGMQ22l+YaLNZEk0gPdMor+qDe3ni1DoexoRKoaIkdNF+E5FxO1WQeYBbaSxRO5SRayqCXLs&#10;vZBj7IwsVQukyeoj7aA2kveoIX6XMpL4+sSvZBH7nQxitXXQnnwWheHH0JB8Ck3JJ9GYeAJl4V7I&#10;Pe4sPa5PENVXYahPCkdlPAESeRx5p/3/j4FEs+RJBuKH/HB/FEcEojQyGKXMmMrPnkBphFgeNx51&#10;ycnoKa3EbQL7wZX7uEsbubd9m1ZyV4LKvct3peot0UPrAYtoGxETMQqQ/J8iGtvFvFePXvExIUKg&#10;PH78As+evJVGpP/8299wd20Fm41luNJajmutFbjVVolrzaWfS0sZrjYX40pTCR+X4zr/f7O9Siq3&#10;2vhavudmi3hPNW7xuRvtFXxNOZ+vwl1mhbc7KnCnk8/zfVf5/NU28d463GWWfbm/Bz+9eY9//ff/&#10;jZ9//RU/fXiGJ7c38PbVI7x4/BArDIhzOYnoO+uPPsK50M0IGUdMcNbNDI4GGjQOK2aLVQTiI4yO&#10;9sLeUhuBjvrIPOmGiKOWtPKj8D5mDHMXVejbMSBbyjH7VYMhA6CbtzncPc1gQJt3sDVDXU01nj9/&#10;jt7eHqwsL+Dq5WWcPu0CC6sDiE32gWeQLWSV9zKwqiCEYKpuKkBRRSFOnjkBaydjqOvLQddQBWbm&#10;+gTIbsge2g1bM3k01zOZqDgOc9PPc2mpqh+CiuYhKGsfgq6RMo1CDnIK30ltMmKeLXX+T8tEHgZ2&#10;GlDka2QV9kGeUJJVOozZlUV8+ts/0NrRjacvn+O3f/0rXn94L40D+fDuNQZ6alFSkgAbey2oqX+L&#10;qLOWiI6whjc/q5a+KnYe3AUljUNSQ79ozzCgdRzx80JNYx0SUuMQnxwJTV1FXhsn+AV7wsRWB3E5&#10;kfDjdVQzFashqknVV25iYS4Gee8wJwZwH1h76cOEZhUY6o7+gRpUVKbClWZiYSePuGR/WDsoSXOB&#10;LS+1oLu3AH4h9tC2UiBA5GHhoQf7Y4ZQIxwO6e2EsbMaXL310dGbjgtbnQiLOorAc144nXYCtgFm&#10;PN5RhKcFI7chBxV9lcitT8WJM448d94jQy1MRhnfGDfT8zKQmpWGofEJLK9uo6tnUBqlLqrDL27d&#10;ITy2GLdWMMoYNjIxw4S6DblFmSipKsLm1iaePHnKxJVBv7MTQyLBnllCY0sLcnJzGHvmMT83g572&#10;EszPiEWsppgsM46xiIR5lPFnhDFuhImxqCGR2kR4nMb6NlRX1qOttZfnM4neAcawmSv4U5CbBQJs&#10;DZAb4YeFNp5AZSauRkfhzplYPE/IwqfMUrxOzsGdmAw8r+5g1jaLy/MXGaSvSVVBK0ubWFkUc6aI&#10;evs1BmoRVOcZYAkDBveF+VXe1BelskjSiUbjFQboNQaWFdGwLDJ/EbSXt7HGsrokGpk3MTE+j0FC&#10;pLt7iNTrRbcYFNfWi8n+CSyJBiFq1RBBNTw0LpX+3iGMD09hWUwCNrtCAHzu8zwlgMELIwK3uBBi&#10;1bhZ0djMAC9gsygMYXGLtL1IgKzy/EWD9JbU93m4exjT3OfUwDgm+0Yx1jEgjeAcqO1ET1kz2vKr&#10;0JCWh5q488g/FYWi6DQs8wuYFVVWojqKkJkhnEQDuaiiEmWO0Jzjly8ausWI0PnBWcx1jmK0ug39&#10;GSWoPx6NQgdfpOrYIEFeH2f3KCNyhxxiv5VD9DeySNmrLgEiYZ86YnaIhfUVkbRLDVnfqaH0Bx1U&#10;7tFH5S49FH+vhbxd2shgEpDytQLiv5NFhJIyWmJOoSoqAM2poWhNDUNDguh15UOAOKEy0pcQOYWG&#10;xNN8ngDha8uiQgiIEKQFeiLmiD2iCJD8cP4IaCEF4QEoiqCBECDlzODKzx5H6dmTqIw9h4aUFNSl&#10;ZWGuexT3L90hMG7j7qXbuLN16/OW5b5kJw+kwYb3b34eL/JQdP+9TaBIYOHju2JLK7n7gobyFPfv&#10;P8GLZx/x8dPveP7oEZYbq7BVkYlLtdnYqsrApYp0XCxPx2ZZGksqS4pULpansnDLx1tlSdgqTcY2&#10;X7NdxveU8j0lqbhQFI/N0hRc5W/gZm0urtdm4XJlBrb493Z9Li43FOByfRGuNpRhvbkWP794jp9+&#10;EZM4vsfb1y/w7vkjKRi+fvkMtxemcL2jVppvrMDFFJkORki2NUa4nTG8rY3QWF2Gv/7tb/jHv/0H&#10;/vKX35BzPgHuDJSJHrY4y9cnh3nC2UkDDkf1CBExgE6RAFGHrqkCzKw1oG+sCEXl3Qg+fowZaDmG&#10;R4eQmpKArLR4NNQVwNpKHdbWivA8ZoLIuBAcPxWIzJxk9A02M8Mcwt17V2gA2ygoToedown2H9oB&#10;HZqRnp4a5GX3QF31W8TFWiE5wQmmJrIws1SXrOKQwk6o0USUteShqacIOZ6Dk7sJ9IzksEfuG2jZ&#10;a8LY0xiqfK2C6iEclNuPnXu/RUT0WWmsiBjz8erpZbx/+5AG+Rv+8f/8G+7dW0RZYShBWous/ARa&#10;0R5azX4Y6f0AE2Me284Q1q52sCB0Pbw9GJgjEJOahPq2dvzy+z/w4AmTjxePEHQyAO29Hbh9/xYy&#10;8s+jbbgFFW2lMHMxgrGDHrRNlKSGby3jA5DR+B4O/gRxsDX/pw43GuARL3PoG8rBTvTUomWp6O6F&#10;oZkMXHj9ncR683Zq0DKUhx7tx8RNj/ARJqQCFTM5yBgfJFD0CbFdhB5/d1mBnwdOxhEgGTSOGFf4&#10;nnFASRNj6Qua4s/vcIO2mJh6it+NG4qr8zE2w8RxdAQNne3IL6sgBC7Q0B6hrrkR0bGRmGMsnV/a&#10;IDiYyM6uYoiJ6yiB0NLRiZqmGty6ex0PH96jDb9GZ3criqvKJEMZZaxsZ3JfzH32Se27/SguiMXY&#10;cDW2t9cwNjEvtZEMMLYPDouqeCa8k4xd0jxatBHG9pbmTpSVMN7Vt9NAJjA4wuR//jr+ND5CY+jp&#10;xgxtYW1hButT49gcGsGV0SncJASujM7i0sgULjLwLjMoigaVYQKid3ia1OTJjc8yUM59roqiAYyN&#10;TjNLn2FgXidcCA4CQ2TloiFZdFMVrfpSmwCDqdiKtgWR1UuNyHwsAq8IuCLQCogMESJ9PaPo6xZz&#10;3M9ilVo1z+A7zXObIxREmeE5zRJWa2uXSFcRtEUPqA2pN9Py/Ka0SIoYK7FMSIgeUOJ8RM8nQXRh&#10;KxfWLmNzeQtrpO5kXRcz8zykewUj+0gQKgLPoPDYcaQ5HUWSjSvizewRo2+NGC0LnFM2xBkZdUTs&#10;V0LoHiVkOfniEk1qVVjQzAYuTG9gc+oC1mgpS/wc813DmGnowkhBDVrjslB5KhqlXieQb+GBNNpD&#10;+iEDnP9eDQW7tFDG4F+6TxcZezQQ940cEr9VQOJ3iizKSN6pjjgaYvTXh5FGOBT9oI3Cr9VR/JUG&#10;Kr/TQ/k3Osjn4+zvNHGeADkvFuTfyUxKRgGNYYFoTSY8zodJ82I1JIieV8EoYsDKC3FHc1IY2lPO&#10;ojk+HDVRBMiZYKR4uyDGww6xXjQQT3sChAYS5keA+BMgfpJ9VNBUys8FS118y6NOozYpGU1Z+Wgp&#10;qOQ1WMUDGsf9bYJEKgQIy93LAix3Pm+v3pW2oty/wteKItY5v3oPd2kw964+kF5zh4B58eoTfvn0&#10;G691P2ay47CRE4X17Eis55zDWmYEy1lpu5JxWiqrGeHchvG5MKymn8IqM8ILaWHYTDuDleTTmGWA&#10;nYwOxFR0MOZpXaspfJ8oqWewmnkOG7kxuEIA3SCkrtbl4XJtPlYqcrHYWoO54QE8ePBI6kH208dP&#10;uLixiccPH+D9rauYKTyP8gAXZLhYIp7wOG2mB38zLXjbGqGqKA9v3rymvfyMv//977h2eRu5cdEI&#10;NDfEUQNluBIQ+rp74HfSBp6BljB11IShtRp0GATNbXRgaqFJIzgIQ2N1mFvow9XFBkmxoYg754sT&#10;AfaIPHsUHh6G0nK3efmpKKsoQGdXCwNAJe7e2sCHN9doSpeQnRXLoKkMBeV9tIl9fKwpTR9izKzd&#10;0VmZ8NgPK2sV+Afbw8PXGqpiXRGaj5q+Mpx5P+jQPDQN5KFvqgR5fRqIqw7M/Sxg6moMTRN1yGvK&#10;Ql7tMAFjwGx2Ev/X/36LV/fbcWu7Gb/+7QP+9f/+v/DixU0MdhfhxpUZbG0vwNiMgDRSgI2VBpSV&#10;9zBoa6B3YhRNXb0MnCu4++w1Nm/cwpXbt/Hp50/49beP+Pn3n7B2kdn3syeE8t9w4+41PHz5EJdu&#10;b8GA10vXQhkqwpxMFKV2JF1RBeWoDntvExg6qNFKbAhJTWho0dbPRyOzLBux6dFS1Z6dox6UVHfj&#10;1Jkg2ls9esaHEBp/CloWSlA3loGqWJfFhmZ43AaJaSdh56wJJx99RGT542isI5zCTOF2yhRex63R&#10;1EErf3Afoivu5tYS7aEcVY1FSMpLRAB/V94nfHEmPhqdA4MYZ0wdnZpBQ3sLqupq0NnTj47uAbSw&#10;tPWPo2t4BhOL6+joG6AR9NJCmVAtzTAxn0E7k5fMgkx0Do9iYp4xcWkds4zHM0zy5xcWmGD30T56&#10;cfPWNs/jGhYpA8JsllYus1zF8srn6vzFFcbK5QtM5AdQVlqNqqpmtLSOEDZMiEUj+sIKDWL9ElXp&#10;klQXtkBTEF1P17nD9UXujEF3YVEMGmGWTgiIHkvttIGWtm70ifo1klC0T4jpg4cGSCaWWX7JS4ub&#10;0ohoUc0zOryIEUG2kQVmGQuEDAuD6hjBIco4XyN6EE1MkHwMNqLxeVpqeF5Gf5+wi1GpamySIBsb&#10;IEF7RzDGgCwWTZkmZEQ3s0WCZZFQmCaIprmvhWnRNXbz88hKAZDpz4PpVvn3Ch8v8Fzm+iYx0TqA&#10;/qJaNJxNQrFbMDJ1qZQyhjgnqocYeDMP6iJ9vxZSdqsh8js5RHwng+gd8sz6lZHK1yR/p4DUb+WR&#10;uU8T+YYOqA+NQWtCNvrTitGTkI/WiFRU+J9BsbMviizcUaBriywFQyTz9Um7VZH+nQqyv1RE4Xfq&#10;qN1vhNJvtVD9vSGa9pii5oApzv9AgBAc53mspO9VCBAVpO/WRhzPJ4wASfleFcW7dVG4QxM5X6ig&#10;cqc+SnfoII/wSN+hjsQdKoj6UhbJPxA4e2RRG+SNjtRwtJ0/jaYk0XU3hBA5SQAEIN3fCXXRJ9AQ&#10;dRLV4UGojTiBIr4+zFIfJxik4o45IcbLEXlSGwg/zxl/AiNAAkeFqMKijZSfDUbJ2RBUJ8SjNa8I&#10;9dkF6KtrxU2q+H3ax/1LoiqLFrJ1E7cv3cDtizdoJTc/l00+3riG2xvXcfPCVdzcuIJbm9dx4wL/&#10;3riBW3z+Li3lw4ef8ObWLYxnxGOK8FsiBJdiT2AhPhiLCSzxx7GUKEowlpNEOf65pPB1ySFYSD6B&#10;5cQQLBMW4+dCMHAuFMOJkVgromGwDPp7ocfDAb2+bpg9HYBFft65cD/uNwwLGdEYJWCbCMycEB+U&#10;nU/E6iyTqKk5/E4bqSuvwOzYCC4zyNSE+qAkwBkJHta0C0U4GSrCm5mwn5sVos+EYusiA/n713jz&#10;7hV++etfcP/uHfi5OMDVXBPWhrLwOGKI4HBnODHTtXDShrYZA5a+LIOgCkwstaClKw9ltQNQE6v9&#10;Ke6Dttp+qCt/Kw3cHR2thLevOfQMZWBqpgZ7GlB+XgqC/N35W+jgb6EWGcnBsLfVgaLKXqhqyhAg&#10;e6GgcpBAUIaNkxEMCQUt7YOwslJBSvpJnIw8SpDpQo3AiIw7jrsPL8In0AVyfL+RhQbUzJSh5aID&#10;Mx9zafS3Jo+rZ6PLTF4BDk6ODEor+O2Xh/j0ehwvH43g0y80uL/9Ff/851/w+skNXN+aw/rKKCyt&#10;NGHAQG9swsDO78HV0w0Tc7O4cvMWrt7iPUJIDM3O4M2PL/H69VU8ur+EDz+9xKfffsata+t49fwa&#10;fvvLK/zH//oLRmf6aRv7GewVoUko6fMcjQlEEztt7Fb4TuqNpWevBlsvE+gaqSIhKZaf6yFeMxn4&#10;8OsvDJKzaOtoQEioP1o7G3Hn/h28ePcWt58+JHScoGZ8GFqEh4L5QTgFGKKhKwfhif7wifKAfZgF&#10;DP21YB6oC6fjpvDwt0JhcQZGJ8YxPjWGmvp8NLSWoWOwA6nFqVKPMRVa6JFAH7T0dKC6gRl/WwNa&#10;u7rQ2z+IwaFBTE3PY2FtE4sbl7C0eQ0zyxvoGRhC/2Av76c1xt9O1NeVo7mlFm3d7egZmcAwk3/R&#10;2D63yiT54nWsbQhArPOeHcX03BShsih1ZHjIJOjm3aeYF+AQtUHr16Q2ZNFeLMayVZTXobKiCU0t&#10;w+juY/xcvok/iTnfpwiM0cULGGdgnWHmPEVVEl3ERmkEY5MrPAFuqTHTpNg8ITNI8+gdmJTq9vu5&#10;7ekeQi8DfG/PCE9qGcs8+LjoofQHKERPpZGRJRZm+ITElGhDmKTN8PE4A/4EITI9IYyEwGGZlP7H&#10;53jsMVpHT2sv2ktrkRYQglS3Y8jhtiYhFV35pag5n43CuGRM9QxjWVSb9U1gTqwJzDLdNY6ptiEM&#10;VbWiJ78CzedzUR+ZgjIG9FwXP6SZOiFZxwIxhzQQ/b08MvZqInu3FrL36iJttwbSf1BD2X59FO3U&#10;RPFebeTt1UH6TjWkMZinM4Bn7NVC8jfKyPhaCfk/qCN/jxay9ukgU4bmcFiX0NFAMgN8Cq0hjf8/&#10;/6USCr5RRwmDfdEODQZ+LZTQHGq+1UbjHhPU7zdH8ZfaqPhGDzW7jVFBoKTTSJJ2KCHjoDbi96gj&#10;QVYf6Ro0IA1zZNgcQZ1zIPJ4jsXfaSH/W57vrs/VWIU0mHQeO5UAiflKAE6Ln/Ewyr3c0JUWgY70&#10;MzSQ01KVVV08gRF9HLnHPZDobok4Jwt0xkegNyEK1ScDkehmiygXKyT40kSYdeac9EG+GEjIoFoa&#10;4U/40EAIkDI+LiVUSs7SRqjcDZmZqM3ORlV2HqY6B3Fn7Qru8Ka8e4GQWCcg1q/gBsstPn9z9TJu&#10;rmzjxtIlXGfycpXZ0FXeuFeZ2Fzl/66K1xAuosfWzx9/xIXWevSH+WCCmfZspD+Wzh3HbFQAZmMC&#10;CZEQmsXJz9AgSARU5gmZacJyLO4kRgmC8eQoTGelY7G6FheHJnD34jW8fvQaHwisvqMBaNU1RJuh&#10;MTpMTNFpZIhGA13UWpmghgEtycUaIbYW8HdwgLezK/yOHEFTYyPePnuOsqwMNBTlY7axmtc5Ck2p&#10;5xDu6QALHWa+hgoI9rfBubN+NOsevHn9Cs+e3ic4ruL5q6csr5F+PglBfk7w8TbHuXhfeARZQstY&#10;TNcuxoEYw+GIGaydDaBvoiwNBDQ0VoWJsRqMGXgMdEQPqz0wMRWTKh6BvYsubJ10YWDEDFllP8IJ&#10;fQ9nM9hZqsKLpuBkz/eaKkBZ4wA0eH6KSgdoCqowtFCHhb0BdAxUISe3C4Z6hxEW7oFjwXZSNZqK&#10;9gFERR3B+Gg5AgPtoaF9GBp63I+eHDRs1KHvrIsD6ruhb6tLkOhCQVsWSeeT8evv/8DbN09x7ToD&#10;/of7+PGnZ3jGz93d3YnkmFMI8DLHmRMu0NM6gH37v8HBwz/Axc0JNbUN6OrpwcVLSxgab8Wlm7xP&#10;HjzBj7+8wbs3S7h1uQ0//fYErz88RXH2aeSk+TAhrUJJYSw0dWVwiPZg5qYPE3sd2owMlLX3w87V&#10;HLvkvscBtV3QtlWBqYs+gk/54Rqt5uWrl3j27DE+/vgBHz69Y2I9ifqGAgbPFHR0FNMCavHhlx8x&#10;v7Eg2Y2SsRyULGVgfVSTVqYJLV7/EwkB8Ilzg7qDPHRc1aS13iN4H4r1VBpaG1HbWofmnmoMTvVj&#10;fH4ZNe2NiMmMgq6VPs4wmWnqaUQSf6Px58PR3N7A49cgJiaMsXEYD588wb0nz3H55j1MLawwmW9H&#10;cWkBmptrUVNThsrKcnR09vBaTUltq0Njc+gZGkZ7by9j+QzGZ0SD+hJlYR5ttNLz2ecxv7qIn37/&#10;ndfwF0KaJrNGOM1vYYQMWOBvcmRkDqUltaivJaAaB9DVO4fpxav406jomioajBn4R5j5j4leRsNT&#10;6BuZxPAf/YaHWYYmlzA4uciDr0rdu0QjTi8z+N5e0aI/isH+ER5kSqo6GmfwF2CQQCAgQCMY+8My&#10;pgiKCTFWYfqC1GgtZooc5+vEFB1iLMP01DqfF0UAhcDi+7POJOCMkR1OH1BH1C4lnNujhIhDaohV&#10;M0SonAZCZNSQ5XIM5ccjUHHiLIoDQpHh7ofzdp5Sr6VodRPEKuojmu+P3q2Cc9/KIfJfDiKBJWWH&#10;AhK+keXjQ0j/ShGZ3xEQDOypuzSRysf5u3UYjLVQQABks2Tt1EDmHk0k71IhHJiZ7VBD6ldKyKUZ&#10;FPJxxfdaqPxOA2XfqKFqpy5tQAtl3+ug5HtawpcaKPoXdZR+xe23GlLAL/pKHVXf6aFqrzGq9psi&#10;+wsN5P6Zr/lGE6V79JD1vTqPoSi1eWSauKIlPAWD6WUYKmjEcFkbus9mIm2vPrK+VkHxD9qo3K2P&#10;8p3ayP2GZkN7yeH5J36hSDDSZHbLESDu6CRA2tMj0JwchsakUNQTImIAYXm4P6LtTJHBIDmbn4Z+&#10;AqQqiKB1d0Schz2SfN0Re9RBGliYf5oGwiKgIQBSfi5QWq2wWDSs00KKz51C9flU1OUVojYnH82F&#10;Zbi6cAHXFjZwfXYD1/hdX+b3v82kZXv2Ass6tqZXscX7ant+HVeWNnCV5Tohco1WLKBy68odaUnb&#10;xxe30Bt5GiMCIGe8sXDOH4s8h7mYYMzFBtFEjmMhLhgzMQGYivHHZGQwJuPCMZmRiNnSQqy3NOPa&#10;xDzu0Yie3n+Jp88/4unLn/Hwxc948/ANls6molvdEO1qemhV1EaHsg4f66JGSxc5+gw0WppwMDGB&#10;hbEp7C2tcMTFGUV5uchNP4/sxHgU00rmO5txYagba2ODOHvSDy52BggnoIsKohkIAlGQl4EH9+/h&#10;7dtXePf2OV6/eYVHj59haXkOISFuCDnriuMxbnAJMIaTr7G0jK1LgA0cvS3g4GnBAK/PYC+ydFVY&#10;mGtDU1Msm2ABe0c+bywLJ3cDuBwxgrGlMqyc9GkSsjCmWZjTCg4d/IqgOQgjI1lY2WlI1WIaBkqQ&#10;U9oPHQLJzt0MlvaGUFWXw8GDO6GitAe6+qIL7E5oGirDxFwHmmrfIsBHD46OGvyfAnR0FaGuowx5&#10;wiSI98FRmk7s+XPw5mdPyklGXEosE8oRAjIBAUGeuHr9Iu3hKd6/fYP0lBTs3flnQu57GPE4OpqH&#10;cOZ0EIKCvWFuZY7axlbGoUGsrnShtTke1+6sS/Oh/fjhNRamqvDg1hCePthAY1U+dJW/gZ35blga&#10;74XsoX/BnoNfQM1EAeaeYuyGDtT0ZeBECBdXZcHSxRjfHPgzdG014RnigvDY47h6YxtPHt7GozuX&#10;8Pge7ebRLcamQXR1lKCpLgVd7alobc9kkj2MWw/uIb+iCGoWqjB206adqUJe/Xto8vqHxvvBL9IF&#10;Zl5aULWWpeWowNPHBtn5ySiqKUYD7aB7tBfVLfUYmJjD0MwEGvuaaS9RSMnLREtvA0Ij3JCaFYrG&#10;lnJCIReWFoxdTNC2tzdw9/4D2sElab6rjq5eFJXko6SsABXV1dKsGN19jMmj0wTD1h+xexK1LZWo&#10;aarCwAhj9vgMRqYIxtYqlNcV48Hze3j6+gmW1y/gAhO1UQpAV88EpUIsX3sFs4zrpWV1qKluQ0vL&#10;CNo7CaLZy/jT2OSyBIix6WXSao36wqBNak0K62CRVqcSg+RoKmK8wQKfm+LJVWYUoDq3GJ1VDWjJ&#10;L+Hf+RjoHJLmUhHmMi4AIEZAMlBMCqthmZnZxNyMaA8RyyZukZ6XWLaoUKLX1GWp7m1x5QoWxViN&#10;xUtSg/oWgZV57AQCaAiJu9WZ+YuqGRVksGTTGDL3aiCDz2fQFnL4v2xaQPouBntm3OkHdJDCbfwO&#10;ZSR8KYfzX8ghS1QBfaeEHFpDEYNsPjP8XFpD6teKSP9SEVmEgHh/MgNuEjP47D06yCVABDySv1VG&#10;4jdKNAJlRH+ngNhvFJDyrQqyuJ+yHzRR8o0qqr/TRN1OfVT/QIvYpY+KHTSC7/VR9p2u1EZR/KU6&#10;ISOqnLSQQ9Dk0EDK+f+KfcYoO2iKhP/PYaT9FxkUfqWCPMIq4WsC7lsFnNuvgZLjkRho6MaI+GIH&#10;5tHbNoLmlBKkazujXM8FNZpOKDlghDyCI42fteB7TQJQHwl/lkeaqMoSAPHxREfaWck+mlNpIMmh&#10;aBBVWQkM+JEnkO3jjkIfDwbbBPREhaMuOAA5ni5/AMQNCd7OyAzxkgBSTAOpkKqwCI+z/igjPErC&#10;A1ESEYzCM8dRy4DaWFBCC8ljKcDtzau4RX2+QmBcYoJxYXAO6wOzLDMMtnPYGJ7FBn8Qor3t0uwK&#10;LhMkl3kvXl3exLW1bTy8x4Dz7BWmSovQGeyJmTO+mGNZjPDFLMsUz2GK5zLGH9kwjWQ08SxmGLxW&#10;qitwZWAQtxeXCY3ruH+NWf+dF7jz4A2uP3yNayw3xPb2Czy/9wrX82rRoWKIDiVd9KoYECYG6NQ0&#10;QpO2IUr0jBBvYAoHIxOY0E7srCxwzMMNEadOMKt3QEZCLEbaW3jeM7i2voqrW9tMsPoQeTYIlcXJ&#10;WJxpRUNNOhprSnBp4wL+57//Ex/evsSNq1fxhFnlxOQIbOy04RloDusj2jBxUIKLnykDnAPsfSyg&#10;JzJ8a00GckXoGyvD1FyDrzeElr4ivLwdaCTKMDCRR2xKIArLY+F8xBB65iowsdCAlTWDmcZ+qBEe&#10;Yo10YzNl6BAixnZaMLTVhhotQttUVVqQytrRGHqGajhw8Afs3v0V9uz/CrrGGsxW0zE43AdTgsuU&#10;9mJtqwd5xUMEiKoUwGLTYjC5vEBbWERPdxZtYwwPHl+Fp6czNJX3S8WOwAv190R9eTGqCPQA3yM4&#10;JL8DZvaa0DVSwJGj5nj85AKz6ErusxAv37/D4toM1jb6sL3Vwf1doq29QldrLTw99FFScpbX3gjq&#10;cj/AjACys1KApsZOAnEH7ecA9Glv1gHm0hxUFo6aNDgdhMX44miIK+S0D0LDTAWGDhqSYTU3luLJ&#10;/Ru4fXkNmytTuHHtIu7dvojcrHMY6CnFlYu9uHxpEFtbi1heXkJmQbr0vRg4qkkdHVQND8PIUQte&#10;oQ5wP2UDl1NW0HCQhfkRgpYm6eVrA5+TnqhoqmZgH5ZmOu4Z7CPQ8nE2/jRa+jpQVl8jdeeNTTyJ&#10;Y35WyMyORnNTEWKZEJ0MOcbEegQTLI2tDegZ6EV7dxvKK4pRUVWO8soatHf1EyCDGBidoBjMEx4L&#10;GJwYQ1FFBsqqcvn8EAbHptHeM4Du/m5sX9vEC5rh/cd3MTI2TjGYIDzGJDiJcSGie+/y2mU0NHah&#10;sKAaba2jtJ4pjExfwp9Ee4HoiioG3g2PTNMO5qSurqLH0vjUIqbG+fcQzaJ3nBlvM2rOJCHVzgth&#10;akaINLBEnJE1TinrwlNFDy0VDYTDmtSmIUZEz7LMie00zYP7Eg3fM+PzmOSxJoamMcJ9jnbRXFoH&#10;MdE6hLE2luZ+DFe0oCenAq0peag4FYmz6sY4+70iUhnQM2gHadzm0AJy9mohi4E+ixAopC2U79BE&#10;2Q4NlO9h5r9PF3m7tZHDbTqhkvitEtJEe8P3fD1BkMegX0oDKGCGn39AH6nfct8suQJC+zWRRoik&#10;0CxydmlLEEnj8zESOAiRXczmeeyIr+QRw+CeRhMp2MlgzX2VM+Ov3W2AGkKkdpeBBJJyGkje17Sk&#10;f1FE3peqyPwXZaR/zeMRIBlfqSKfFlK20xC5+2lK4nwULFBn7IlaO3/UOAYhR9sOsVpWqEjI5o0k&#10;bpgJdPRO8gYaQF/zAGare7BR14/FrCrk6zoghcZRyutQddAQeQf1/4CeEhJVdFF7KkgCiLCPltTw&#10;/wOQusRQVMeeQlGILwp8PdAZcRJ1Qd6o8vNCjpcLYtxtkOjjgnhvJ6QxeBec9qOB+KH0jB/KBUQY&#10;tEvDfFF6mhZyOhBF4UEojo5EVXo26giQqux83Nq+iVdPXuHZ7cd4vH0PDzZv4eLIIpY6RrFKKF6g&#10;0V4cmsU278dt3kNbY0vYYoIjzOQyb+CXYsDh0ho6zpzC6GlvzNI8ZnnsmbOBmDwXjInoUEwlR2Eq&#10;IxnzFWW4ODCEq3MrhM9lXL90G1cv38X2lQfYuvoIl64/weXbz3Dx9lNcuvMcWzefYWP7AR5ce4I7&#10;Df1o0TBFt4IuBtWM0a1tjFY9Y7QYmqFW3xSZhhZwMzaDtY0dHB3s4e7qBP+jHjjh74W0uAh0N9Ti&#10;0tIirm1fxK1bd3BhdR2hwV44d9IZQ+252FzqRWFWAi5vLOPD62e4sr6E2ZEhPHlwH42N1dDXl4ej&#10;mz60jQ9DTXef1BvI4agJnBhMjJ30pMxZw0ABSir7oK5xAA3NxWjtrIJ/sDsUFPfAP8gOJZXRDEA0&#10;Hw9DacCfhq4MjM3VoMqAqaYnAz0GTV0ajIL6HlrDXpg56xIiWjCy1YGWsRIMzTVhZWsAHT0l7N+/&#10;A07O1sxoB/GPf/9fuHrzOoxN9aGkehjpOecRnRCNaAa/y5dneG0XceP+bbx5dQEX52L4nZdjbW0U&#10;wYH+UFX6AWrK+2BE23Gy04WbowkcbXgMTRloEGSmTjpQ1joAO3s1jI7kIT7WC5G0mX/9+0eMjLSi&#10;ujYdN24u4N79y9jgNTsd5g8TSyUEnbCTJmqVPfwVrCzVoKK6l4CVgzrNQ81CCabHjGB73AImHprS&#10;WA0NU0LmqBni82Nh52OLncrfwdRZDafOuSCFRn7/1hXcubKOa4TEnZtbWF0ckkbrD/bV4tHtFdzk&#10;53z+6DYmx/thYaNDs9GEkZMajBzEolZaMHbXwdEIZxyJcITZMQNY0SK9I5z4HRrAwEoZ7v72KG0q&#10;QUN/I9IKU1DZWITwKH+E05Q7+ztRWl2J4soyaY6sczFBCD7hjJqaHLS2VdFGGrC8soT+oU74h3gg&#10;PT+e30Eqzmec5/WpponwXuhoRwMtu661DT0jkwz08+gfHkBbeyUmpvuwurmO8RlayagAxAa/tyu4&#10;ygRm8+Il9A+OET4TUm2UmAp+aXWb8nARK+tX0EOo5OSUo76+D53dsxid2cafpPERzPLnZmkMDO6i&#10;gbqnvhX1mQUoOZuAXP8wpDr7IMmUWaiyGeIO6iKRwTNunwYiGdST96giaqcCAg+poiOvBFOiS21H&#10;H3oa2tBJoDTklKImJQOlUTHIPRWO7KCTSHb3RoqTF5Kt3ZBo4ogEfVsk6dshXtsKyeqWSFMywXk5&#10;faQoUvsPqiH4e1lE/qCCFFGttJMmwECeQfPIol1k7dFA6jeKyBfZ/w86KP+WANmpjRJhDgzG6Qz4&#10;whiSuM0UmTkhcZ7WkLuDgZqPs34gNPYzyH6phOSvaSc8Rtp+HSTSOFIZhAv2GyGTUEjZo47YPWqI&#10;5esTaT5RfBy5WxVx39JaCLX0vbqoVLND+X5jlNIwcr9QoYEYoIogKeQ55RBYWV8r87EmKveZoOKw&#10;BaGjhzz+r5g2UkToJMqZoSEkEXPFbdhoHcfW4BK2B1dQFhyNNK8TqMupRHNNF3raRtHF0tTYh6H+&#10;aazM0e7G5jHXx6whtRC1um4EpBpKDhqgQMkUuYcISH5fBQ4uaEuIREtyOJoIjqaUsM8AYaZTxx9O&#10;VRwBcsoPdbSH1rAgVBxzR6mnG4p8jiDa1Uayj3hvF25dkBfqJ1VXlUjtIH7c0khOeaNEAIQWUnRG&#10;AISmU1CEJpZiguTq9nW8ef0Br1+8x+vHb/D6/itcpX3eonXeoIleE1VbVOWb8xdxZXIVW9TorckV&#10;bHC7ObuOx1fvYaObmVUCr1FaAuayEjGfl47ZvAxeszys1FRhtaUF6319uDA+zQzyItY3rmPjwjVs&#10;bV7HJQLr0tYdbG3fxdbl+8y8Hkkw2br6mPB4iOULt3D5wm1c655Es6kzOuT10KNqgDZNAzTSPOoN&#10;TVBvboNMCyt4WlvB0dEJHm7OCAkJgPdRd7g7WcPDwQJJ505jeXoKTx7ew+P7d9BUXQ57Bm8vZthu&#10;DHix4V44FeiKicE21BRnoaYwC/NjAxgf7kZtdT4srTQQEGwPP2bEZlaqsBDVTGZyMCdUxJoXJk6E&#10;grEqDh/+HvJy36G5OR8XNsaQwO/QwkIbltbqcPUw4FaVRiIPbQNZ6Jkqw9BCjTAheBiktU0VYUoj&#10;UdTYBwdPY3jxeGKKDx2ep5aRkjRuRF1LlmYhD39fZ2zTKH799RN+/uUviIyNhoOLDfSMNHD6XAgK&#10;SzKxuTWGhekKNDWk4MI67WtTdJxIYibfgFfvHqKlqwMHZHdAz0QdYtnZYyH2cHIzgquzMSzMGHj5&#10;mfV5bE3tw9DV2k24yENP81toMbhXFycQwM6wtdREXt559HS1YnJiFNMLUwgMcUdB4Vnk5pyDiZGK&#10;9P6DNBEtc1Vp/Q5dJy3YBlrA3NsA5gzgHiGOcCaIqzvLcf3pDazcvIDASF+EJ9Kqy8MRFxeIqZEu&#10;gm+egB9j8tuFoAB7aGvtQ0L8KVy7NIfluR4mBZPIzIol4A/C0I7HsVeGnoMyrH2NYBNkCu9oNxw9&#10;5wavsx4ISzuBc1mnEBTlBfujojeWC1JLkhGXn4CEvBgU1KZi6dIYymoLkXA+EQUVpSggQGqam1BY&#10;mgWPo5aobSjC6MQwljc2sLp+AasbS2joKMf5vHiaZhEqampRUl6G3NxcFBYVoqapEeV1jRhm4j6/&#10;dgkTM6I5oh9j3Mf0/II0kHlYtD8zuRc9ZmeZaA2KpotBmgUTt8npC1hcFrVCV6Tt6vp1jI4uori4&#10;HmUUiZZ2CsXUFv40UtWM9hyqZEwKCgJP47zTUcQbWiFSVpNZthoSmI2f3qOCkC8PMQgzg9+phcxd&#10;WkgSQZSBO20nAzghcm4fM3NjO2S6+3IfXgSDPZJ0aChK+og8rINQvuYkgXNulxrO0QBiWBK+U0US&#10;g3byVyq0A3WahBYymKUXfkkzYGAt2MegyuMEfy3L9yozYKsjjtl+/JeySPmOx+a+UkRm/YWstLJW&#10;8U5dlHyvjbJdegzIelJ7RSrBE/MNlV5UBf1ZHilfKyGTtpDD4+XRWrK5zyQaStiXCkg6bIBcHQeU&#10;Wh1DvksAarxPo8zME8k8hxSef+xOJcT9oIzU/Vo4u5tQUtSXzOiM2IeJMwajM5GlbosU7idDzggl&#10;h4x5Plo0HQ1U7tLh51JB7fc0tb3mqN9tiroDlsgn9Mr2GyJtnx4yXYIw0z2OC7ObWFu8TEW+giUG&#10;0uKUXBQkZaOpvBmtDT3o6BhCe/sQH/ehv2vsc/dn0ftseA4LzBKmcytRY+ODcgVL5CkQaKrmSDmk&#10;hSr/APRkJdM+wtEi4CGZRwhq4wmneEIkPgxFzOqyvQmNoy5Se0nVUS/0x0cj5ZgrEnxcaSHuiPZw&#10;kEajF50WABFVWT587IPCULH1R6GoxhK9saIjUJOeiaqMLFQWFOPenYfSGiCivH3zCU/uvcBVBvWH&#10;zP4fXKeV3HyKZ3ee4eW953hKS7l35Y7U3ffG5jVcWdnGVZrEZd7o2yNT2B4ex8XhMVwan8QGtfvi&#10;1Cy2mFVt88dwaWmDWf1l/thvYnvrBi5uXmUAvIErl25xewtbtBEBkUsCIlcf4iK3yzyP6aVtLM5u&#10;4Sp/PN1HT6BZUQ9dWkbo0DFGg64hyvUMkG9ujooT/ggL9oGtlRXcHWwRFRMKX5qao4MlIkJ8kJ0U&#10;jUtry7jLTF2UsqJM2FlpwpZZvYrMN7CkEcRG+tNabBBy1A4NDBILU4M4SyD7+NrAyUkbaZkhiE8J&#10;hKmFMpw9TaBtLg8dAsHK0wI2XlbQNVWHstI+6KjuhpebHs6d9URjUy6z0FycPHWMcDOGgZ4C5OS+&#10;h5zCD5J9iDYTVZ1DEkw0Dbk/wsSUgCqtOY8TEZ7QppXomIv5nmgC2oew79A32L33C8QwwL59uY3n&#10;j29hc2MTtXXVqK4pRer5WAJGBZaEVsRpFzTWnENpUSSeP+G1vTBAo5rl46to6ahBdlkGM/xAWBF+&#10;dvw8/eON8A90kgzKwkYXZrbCuFSgrLkfugYysBGLQPE6yRz8M/TUdsPRWpemoowz4eFISU7G0voG&#10;FrcuIT4xHEH+JjgV4gRLcz3IK+0lHJVg5moALbHGh5MGTD10YeysBQMagoG1Mrz8rHHj9hoePLiC&#10;v//zL7wHVlBaHslAWoPIsCOIo1VfXGjHjUuD6Okthpb2LoL4EC3MkIlbBXp7xXiKWnj6O0BFXwby&#10;evuhY6cMfScV6Lurwf6EKfzjPeF1hqAoT0JaeRySi88gPC0AXmGiKtIUARFHUdFUhonFQSRnh6Ot&#10;pwYjkyPoHGJ2P9KH0sYqdI8MoLW7HWFigG5VPoP9DBbXxfoeo7SUQrT31yM1JxHNna3oHhhAVm4e&#10;crKzCbYc9I2I+bKmMTixhBnRqWluVRqNPj45i94B0baxRqjQRCYXMDq5KE3P1Ds0g4GRBQkes0zi&#10;RFdeAQ+p8PE8n6uoaEFlZQsNZxgjUzSQBE1znJHVRvgBVZz5QR4xO+SQKkY7M2svZLZfsE8b2QyI&#10;UV/IM8CL3kgMzgcZ8A7oIuY7JVoBM/W9DKC7lBH/vTzif1BE0k5lZuXqyN2phjJm56UM5rkM7jli&#10;u5fZMANp2hdqyP1WG0VfaaH8K20Uf8MAt9MQpV9qonGnEaqZvRcSICkM1nFqpkg3c0c493lWwIrB&#10;O5EZdco+dWlsRBIz+2wCoeQHbRR8QZB8x2PuMZCqt8T5nP1WHhFfyyD6SxmUyhiheJ8+0r9SljL/&#10;bNpGLPdfEhiBrsxSzNX2YLV7CsuCwk39aD+XRiuyQMQPCoj8jgA6QJgc1EL4LgWkG9sjWtcCUdau&#10;DJSFmGwbRHdaCYazqrBY0Ih2h+Mo/E4TtXsN+Xn0Uf61Fuq+NUDHTjN07TNH4wFzpNNy4nmeiZrW&#10;aEkrxmC3mOxxWhoJOkIojI7Mo6q8EbX80tqb+9DdOYr2zhECZBjNNJD25gFMjlA3RwmQsUVmtbOY&#10;pIJeqGhHu7kPzhPe9cYuyJDRR5V3APozEtGYeJoGchr1iaGoIThEqaV9VLOUnQ1CnJMl4u0sEW1q&#10;jDxXV0xmpiHVyxXxPmJhKQ9Eu9sTFgRImC/LH/AII3RDj0o9swqlKixCJDIUdefTUJNdgHYa6YuX&#10;b6Xp2iWIECD37zzH3dsv8ODeKzx68JrB5i1ePX+Hl8/f4g1f9/L5G7x89gYvnr3Gs0cvce/mQ9y9&#10;cR+P7zyRBiDevXYPd67dwXWazY3tm7i5fQt3Lt/BrcuEztXbuHXzHq5dvkGIXJNAsrXJsnUTmwTI&#10;xcv3cOnaQ5ZH2CBAFplhTcxc4HVfwdXlqxiJTkGthgE6dU3Qo2+GZmNzVJnwPnGwllZ1TI09CSdH&#10;W7g62uFksC+8jjjgeNBRnA7xQxBtZKS7jdn3FtYXZ5GWHIXUlEikpSfiDK9NkD9NLioISTFBKGcG&#10;OjXciKLCBNg56cPSThOuLtqIjuX9HukCa8JErHeuYyEPdWM5gkQNDsesYetqBnV1WRjqyMKcgdaB&#10;r7l2ZRqXLo5jY2MSrQx00dHBDH4yzPy/Z1BWpFEckqYF0aZhGFjQTsyUocZs3/WIMYyslKFOoGiZ&#10;qkBLrChqrg0Zud3Yf+BbmBrKICMhkOccArGI0dOnD2lqE1ia6UZBXho/u53Ufdjc8AASYoPx+++v&#10;8eTJJh493EJlWS6srfVhbMFYUp4Mdf3DMLdWwp3b80jjdfzmu/8CJcLK0EEX5q5G0KMliV5hZlY6&#10;MDLVhKLibijL/gALUx34+ByjUW7j4tZVPOR9cf/5a2bFfVBV+gZGxodhaqYOQ1M12HqYSA3jBk56&#10;sDlmBk0LBciq7+Zx9tJOvkBxSQL+9utTzIzWY3VxBDeurOJ8YgAGurJw0tcaVoaHUZLui+7GWJRX&#10;xcCadmFuLQdPHxOEhbsh7Ax/BxmnEBIVjHOpkYjPjeT5q0LWaBeMj6rDI8Ia7mesYX+cYEv1wYkk&#10;L/jHOsPOXw/OJ0xwJMIOJ2L90DXYQWvIRlCoizSQcGhqEgVVpcguz0LHaCuySgvQMzKCkupSJPHe&#10;GZkcZ9AeRU1jCcLOBSAlJxqRTALjeH+1icGEtY2orKpFfmEZmjt6MDq9JPWgnVm5hKmlLcytbmNh&#10;9ZI0C0evWON8Tky0KKZiWsDA6AK3n81DwGNeJFMCIHzP0poYE8KEdvUa6pnAljGRbWodwdDEJgGy&#10;VwOxIvgzKEd9cQjnv5aXuqyKHkWF36sjRzRGH9JD3FcKyN/JQM+MuYDZdNY+XWl8QgIz8MQflBDz&#10;1WGkMFDnMsjn0BLyd6gyoGugao8OKmgFIqjnEkA5zP6zd6izaBIkysihbZQTHpUiwBIwxd+qo3m/&#10;Cep2G6CI8Dq9UwGpbj5ozyxCbVgCmqOS0UpbavCnLamZIIGGkcb9ibaEbGb7yV+rIvkb0b6givTv&#10;lQg1BUQw8Ed8I4fknSqolDPlcfSRw9cV7dBmZk6oBYZhoL1PavMREy9OLVzE2NJFtLX3o62Q2XxI&#10;FOLVzXF6vxryDe1wXkEfIYRtmuj5lXAetcWVaOsaRs/gjDRgcWl6HYtDc5jNq0WrmTdq+XmqeMya&#10;faZo32+Dnr3W6DxoiYpDpkiQNUAmra8lJQ9TfVNSN2cx/cnMnFgEZlPqpVZf14XG+i60tvShg+bR&#10;0UGAtI2gob4XzYTc2NA84bEktWVNDFNPmUlsNQ6ihcdOPKyNXjG+hUaUY++KnvR4wkNUYYVLU5aI&#10;ea9qRAO6WImQj8tiTyA7+Chi3BxwwsQQoSYmiLG3g7+BDhL8vRBzzANxXi7SDLwFzHQLw8RsvN4o&#10;CP38WPTMKgkPkubIKj13CrXMFguT0jDUO4K37z/h5dsPeCfWN3/9Ca9efMLHj3/Duw9/5f9+k9YA&#10;efv+J7xjec/Xvnnzka/7gLeSsfxIoLyTVjR8QcA8e/qagUwEqpfS3FkP7j/Bw3tP8Ijlwb3HuHvv&#10;Ee49eEKI3Mf1a3cJkjvSioPbl+7QPO5g+9oDXLr+CJduPMYF2oiYUFNMUDc4sYpLqzewVNaESiMr&#10;NBuZoc/SFu2WNqg3s0SJrRUyAt2Qws8mApodr42jrQ3srS3g7ekOT1cGfYI3OiwEQ13NSI0/Cy8a&#10;W09XG+4/uIfbdy+jvj4Pbo56iDrtjkxaRnPdebi66sPUWh12Lvq0By04OKrA1Usbvqds4RfuDHNC&#10;RduEBqErQ5gow8PXDpY2etDUOIxD+7+CotwOVJUmoygnkvdENiLOeSHohAM8vM2kjN/ESh2aOjIM&#10;zgelBngD/m1qqQENBmslxV2QkfkeCsoHoU+zUdE+DC1dJWjpKBE8yrCw0mZ2rw53F3NkpMdgbWEA&#10;I62puDhfi0oeU0F+F9SU90BFNIQbytH8BvDxzSrtawxHxMy3uqKXlmiDUWCAV4Y9P1+gryWM9BWx&#10;e9/X2Cn7HXTttGgNRtI6IBq6YmoVZWjzHFRVDkNTTYbHOIC8gnx8/O13/Py33/H643t8+uuvuHZr&#10;C+YWGjCz0YQR4WpqqQVdwlFNjGHh1sXfluCVx2Gl3TigRBtT/gpDfYX4xy+3+D13IC31FIaGWjBK&#10;iA8OVCA+NgAnTzjC3GAHIsJM0Duch5iUYzC3k4WZvQJsndRgY6+BqJRTWLmyguefXuPuy3uIST8D&#10;NVs5OJ42g8sZc9ieMoJDKGFxzhp+Ca6IKg5BaPpRhGV6IyT9GKILIxCZHgXPIBck5pxGfk0Oajqa&#10;kFOejzAmdKmF8QhhAlbb0o6G1jY0d7VjenkRrf3tKKrJxumYYCTnxOI8E5DOvnpc2LyA1vYe1Da2&#10;oKSyRipt3YPoH50jNLYxvXhRimtzBMnAyAQy87LR0tlF+1ghRFal6qyxqTXMzhE0CwIeVwmOqxJA&#10;ltevYoEwEQBp7xojoOoIEDHtygb+lLNPBzkHdZFGkIjqoMxvWL5UQO4XCihgZp+zSxNJBEHsV/LI&#10;3qWBwj26yCU8Ug/oIHqnEpL3qSGV5fwuWgvBUcr9Cfhk/4scyndqoWKXNvK+UkL2N8pI+0YRyWJM&#10;wg4C5gdNZDKIi6qqCgby6r1GUkN02pfytBZdFO3RQyrPK4R2lOR/EvWVdVKQ72/rRntdIzrFGJAg&#10;ZoIaFojdq4JCPWd0BcajMzQFbT5nkSNvjPM/0FTECGxCJJbwEA3w+Xt1pP0X7NahRdFwzNzQWlKH&#10;4eFZjDBwj09vYnx2C6MLm2jqGUZ1dT1aiypQdSYBae4+qA88hUQFXQTskEU8/26poWm09KC7Z5xq&#10;OCNNATBFio+Q6mIm3NnMcjTquaF6nwmaCY2BQw7o222N7sP2KFC2RJ5XIJqKSjAgBkrOrkNM7CjA&#10;MTF7gX9vQHSzrq3tQFVVC5qaetDc0o+WtiG0tAwRID1oYEYwPDhH8CxjYpwQYSYxwc+y1USAmHsj&#10;iQDpOnIC6QRg8VEfdGUnoiElnBYSRgMJQ7WwDwGRpDBUJoehlJm1aABPC/aBr6UZbFRUYS4jC+OD&#10;+xHm7oQYPy8kB9I2RFWVsI//hAa1vzj8c9de0QZSciYYZfwBlMVGozAxFWtLF/D+488QKw5+/PE3&#10;WojYiiVs/4kff/mHtITth5//ivc//RUff/5dWp3w7cdf8IYwefuB7+P2zdtPeE2QvHj9Ec9oKE9f&#10;feD2Ax4/e4tHBMujpyxPXkMsV3vv0Qs8FFsx6++dx7h96xFuXBcwuY8rtJerNx5Ja6Bf4nadYBHZ&#10;lug5OEqtX9+8jbn+adScCke3H79jS0tanAkazaxQamOHs7SOow5OsLV2hI21AzNsO9jbOMLeygGW&#10;pta0EheEn6Kh2JkxoKojL/s87ty6idev3vIzv0FlZRasmP27OmjiZKA1TgTawNJSGdZ22tJU7VYE&#10;iRW3Du7asDnCrQ8zV39zaZpwA8JDSWsvNPVl4XzEAjp6hIrKARw+8A3UFX6AtvL3cLInHEwJGr19&#10;0OU2IMIDzkdpLMz0xXK0JmJKcmbnJrba0NJTgK4eA7WamJBwPxRURFdeMWpbBrrGqhJQdIzVpOPY&#10;2RrC+5gzqkvTUJEdgpXJKrS1FiD0tB9O0kYtrXSxe8d/QXigBeZHcwmXUwgNJfxoBloEl6zc1zAh&#10;iGxsdbB/77/g+x3/AyqaClCm8eiIgYfmKlDUOcxzpBnRrDR1lKGhRTPSUIShsT5SMzLx9M07/PUf&#10;f8Wnn99JMyC/ev0SQ6P9yCpOhwZhd1h+J+Q09kGb10lMemhkrw1VXqvDSnvwzYH/AX2zAyjL9cW9&#10;Sw3YXKzldxOKgd4q3LoqErAm5OZH0u6LcczLCJGRDnj8fBp5DP7KWl9Dw3gfDC0V4R/ozIA8jjc/&#10;vcFf/+e/4sb9u7h8dxtBYm6tk4Yw9FOH7jEVWJ7QhzNhYnPCCKeyfJFcE4GUunMIzfRFIs0mvpSQ&#10;SAiCzxlXeJ1yR1ZFHsZorEW1ZYRKEgpryqVZwRvbW9Ha14mShkqkFGegqKEA1e11GJyZRE1rLU1i&#10;mCC9SWD0oYqxsay6DgVl5YRIPVraByHWRJeqrKSpSTbR3d+P89kJBEizZBuil6yY629p/RIu0uKl&#10;JSkIi0UmVWIgoWQg0nNXIebKyiuoRT0T1P6Rdfwpd7820vdpImqHPOJ+YIDfwaAr2hQIkXxm8dm7&#10;NXGOMIj874eR9q3oPquBVEIhcg+fV9RHm18YEhUNEMUM//y3iigkZETX2LQ/yyCXMCqmxYjuqOk7&#10;1ZGwg8ZCSEX/+TAyCJRsAqp8h5bUU0kAI3mPFjJULdHkEoKOoDh0RGWhM7UYDVnlqCiu+rycYnMn&#10;M7ZmtJTXoiOrGI2nYxCnY4rmyFTcmN/Cmui50z2FFr8IxOxRQ4yY8oOfTRw7TYzZIORyeI4ZikZI&#10;s3BHVWI2b6AxqvkKM9ANjM3SPmbEvFhi+P4Y6upb0VjThDqaSGNuMdpjkhF5WBPHv5fHWVt3tFY3&#10;oqWpHZ2dA+jpGyNAljE/JRq1V2kCs5jvGMJMaim6rYPRquiE3v22GNxjjV4ZB+QqW6MyPBat9c0k&#10;+yAGaA+DI4voIxD6h+eZHTCgjS6jrqYDlRXNaGzslgDS3DpAmIg5/7tQW92BoYFZTPO1Uzz21MgC&#10;1Xwe2/yCa/XdEEM7LLF0RZq1M9oS4tGRk4h62kdjkujCGy4BRBTRC6tWQCQ6BGURIcgND4G/oz0s&#10;tXRgoa4D7UNyMFNXg6uxIc54uiEnLBBFEUF/NKQHEBiiTcRHgkhphOjWexxl505K7SBl6Rm4df0O&#10;fvz0qwSRD5/+QjD8gk8Ex6c/ACK2n377V2nN849ittaf/4J3fP3rDwTIj2J1wl9pJ2JxqV9oMZ/w&#10;QpQ3n7dPXr7H4xfv8OjFWzx4/gYPCBMBkceEyb37z3GHVnLn7iPayEPcuPEA17i9fusJbt55jiuE&#10;yNrFW9J60GJ80iR/aAubNzFBkE/3dWOTGWErLaPOxBT1JtYosLZHgJkFLPXNmZULeNjD1tYBjg6u&#10;sDC1xRG3Y+hkJriwuISQE/7MzGVwPiURVy5fxosXL2lTbzE9NUJouONsqBeOuBjC3FgBxsZysHfS&#10;hZmlGiwsCQACxs5FB+ZOqvANd4JrgLXUE8vaWU8aIa6kupfBXVmqspGT2wtlxf3Q1jgEcyN5mpCF&#10;NN5j//4vIEOo2LobwYUAMbfVhIrOIagZyMDa3RAmTlqwoPmYOejByFITilqHIMv9qtBUjG20YEBD&#10;EVOVGJvrwMHeGA62pgTFSd6n/ehsqkZVcSZ6eurw8Nk1XvfLvIerCVAt6KvugbXRfmipfgV7O00c&#10;3P8NVBT2QZX7NrHSoCVoY8/eb7Bz5zeQVTwIU0cjaPCzKOnJ0BaUoajJc9SRgwbhImYGPiyzH3lF&#10;Bbh66y7efHyN3355hGcPl3gtb+L33z/i1u0b6B8fhKWDGfYd+hY6piowddaFEa1GRV8OqnpyBNMh&#10;aJjLwZ9Glxhji962UGxvNOF8gg8aypPQUZeF+YkGJnLF6O2oQHZmFEKOWyMhxhlHj2pB02A3VAz3&#10;QdNYBueiTjBRuYenLx/j3/+vf8fz5894Pz9DcXOmBAunCNqVnxZMWCwCdWFyTBPW/nrwOmuPsPQA&#10;5DWkYuHKBIaWu1HfX4E6ljPpoTiTeg6NfaINZAwDU1MYnp1HaU0V4pKZhFUVIiD8BM6lxaChpwnN&#10;vb3oE+0ZY+MM5GNYXNuSBgjWNXegXiySRwOpaWijbcwy+F/C1NwGZhe3sEyrWFq7gPG5MWnesL6h&#10;GYLiMnqGRpBVkMd9zGKFwBCwWFq/Js1QLgAy/0c7iIBLWXkLKmu60TO4gj9l7fncfnFupwKidish&#10;9L/vR+I3Csj4VhmZu9URQaj4fSuDGFl9FOk5odTkCEqdAlARfA7l0ckYKqlGnmcAImkKIlAnfyuP&#10;1K/lkfhnMTBPXhpgl8nAnbxDFXF/zOMURbik79agkSig+EsVWoqe1KaRbOmBzpxKjDT3YW5gHquT&#10;G5gfX0VTTRvVvAQNDNYNYm1xlmaWVkKkN7sI5y0cUUlDWCdpxdxas0PzWKzvRsWxkwjfr47wrw4i&#10;ZbcqUniMpO+VkcTzyzKyR3VkEjq57/6BCYyNL2CM9jDEADLMInSuq3scTcz+2+o7UFvRiI5KBvr4&#10;DJzZp4pQAiRMxwKN+VVorifUaEdd/eMSiKbERGQEyOTQIsb6JjFHY5gqqMf4mXT0G/ui74AN+mTs&#10;kKNih6b4HHTTYHp5rBHCQtjLzKyovqJuUicnRlfQUNOJyjJ+7joep/FztVVTfS+vRzdqK9sx2DuN&#10;WWbPYqGp2eFFTA/NYau2D+WqdtI8WrEq+sgPOoH+kny0ZcWjKeUMWlIj0ECI/CdAahNOoYZGIiZQ&#10;LIk4ibSw4wh2d4GphhZ05NWhKacGdTkl6CoowcPEBMftLHHG0RKxHrbIPn6U4KCBnPlsIgIgpWfE&#10;/FinUBwZjrr8fKkd40ex5jmB8PrdT/jw0+/4+bd/IzA+Q0PA4z9hItZCF8vWvqepvP3wqwSPd8Ja&#10;uH31nlknwSEWlZKM5O2PePbyHTPF13hCgDx+8UaakkEsTvXkySvcf/wct+8TIPcfSxC5ffsxwfEY&#10;t+48we17L3DjzlNc2Lop9XUfI0DEXG3LG7cwt3IdIw116Dl3Cs32tmg2Z2Jj6YB8Rzd4W1rDxsyO&#10;GbcjnByd4eHmjqNex5j5OxMap3H77kO8//QT9zUNryNHCPghPLx/H0+ePsCz50+xubmG9JSziDh1&#10;BAHe1oSOKQGiCFsHGoe9FuwddWDvoIVj/tYIjfTF/MUJpBZEQ8dKEUY2GnByNoWZmaY0psPCWpsG&#10;oQIZacVOWRgYKkjdZNWVD+HAnq9pFvvhRIA4uBvgaKA9zO11oaR7ANrmCtAyl5cG12mKmXUJCl0L&#10;DaibKEFRl8HWWJ6gkYMW92VmZwRnD0uoq4tpUYyxur6M8sJsnD7uiayM07h2dQz/+vf7ePliExH8&#10;/jXUZWFhrgFjQzmYGCpj/+7voKokQ6OQxV7FHdCmkcgQHD/w+d0Hvoe6oaLU+0ueAFM3UcZB0QNM&#10;RxFqqjLYv+d7HDi4B7kF+fh/Afzb//5X/PTzLbx6No9PP97CR1GFdPcev7tRacVFMWOwqq6ctIa6&#10;kYMuDqrsgazmfj7WlmbO9QqwhL2zHGJiTWmFg6guS0RydADmhqox2l2IjsY8LM8NoqAoFcd8LaCn&#10;8y30BAzNZKFifJBAOojws0F48fIR76lb+PnXD3hw5zKa6goQlXwcpkf53Z00h1WQMXTcVKDloCCN&#10;AbEUxVMHSfnncOfpFd7f4r5cJyQ6sHZzGbWDVUirTENNdxvGllbQOzGOnrFhdA/SFjJTkZaThfL6&#10;JgxMTmFifgY5BGpafi7G5gUgtjAj2iwuXKOFjKCxrQf1AiRNXYT9DI36utQQPiUGa4vXbRAEm1uo&#10;aGhCNRPyZb5PdOvNzMtDU1sXVteEhdyQqrA+T2WyLRmIAMjahRtoahlEfmEjugaW8af4vYqIIiDO&#10;fC+HU3uUcZoASBHVPbuYve9SwVkNMxQGR2IgtwoLzHgXmgax2DWBJWa6YhxHS2UTWhjcq0MjkWXp&#10;hmxjB5TZeqLe5iiyaSnZNJqc3Vo4TxOJ+1oJybs0EfNneWTvNyBgVGghKkj/noFd2wqV5/Mx2D+N&#10;4THRvWxT+sBiJHxVdTMK8mgiBEh9zefSUteCNppIX24ponXMkeTlj8XJJYjp2xcYTJdG5jHT3IvG&#10;yBSU2B1DurwhrcMAaYd0EfMvh5Bl5oAOvrevrR8D/ZMYl6YvXpXAMSpGyE+vM6MaZYbfiuaGDjTW&#10;t6OboOiIzsSZH5QRulMRAbKaqEnIQldTH9o7h9EjTEZMyMj3ilH2YozNpFgjpI+AahvEPIP/kE8U&#10;2vdZoF/WAVkaBEhqHnp4Dn3dExgfEdO3rEuj8afENO8T3A8BKsBRWVZPeHbQwvrQ2jyIxoZe1FZ1&#10;oIbZQH/nOKYn1j6PuxlewgxN5mLtAGq0XQlsVcTrW6E9Nx9DdRVoSo9By/lwtKWdQX3SqT8AItpB&#10;WARA4sKQF3EcyacCEejmAn0VNWgpakJNTh1aKuqwNjSBuYY2DOXkYKEgC0u5g3DVVEakiw0KTnkT&#10;HJ8NpPRMMKqiwlAQEYau6hr8RIt4/+FnqYhqqU8Ex89/+ffP5vHrP/DTb/9k+Td8lEzks428J2Te&#10;ffwL3n7kltby9kdhJD/j5TsChOW1AIhYV/3VezyheYjyjBB5Slh9XpiKFvL0pVSddfueMBH+aO8+&#10;k8qdB89w7/FL3OTjdRqIyM5GCP7p+U0C5Q4url9Hf1YOyhzs0GjngFaaRqOdI7LcjsCbfzvZOcHN&#10;9Qi8vI4SHkfh6XEEbi7uUnVWdU0dz+Mls9RHqKmuxsMHj/n3CwadJ3jFMjzYBS93S8REeCMx2h/B&#10;/vZwcTaADeFgTINwEgCxUYetlTry8+II2Gdo7K2gSRhAx4hB2VQDjk6mMDBSgb6REiGiAxU12oP8&#10;XmhqyUFBGAkzd0W5PZBX2EWTMaS56MPGhfZipSqNIVGlZejQZIxttSGjvp+BW4U2YioNKNS3UsHp&#10;aG+ERByFFuGia64JIys9KKiIZW/34pinI8yMVGGirwQ3R22kxDvg8lo1yvJP0oS+lyxAdD129TAj&#10;6HQgK7MHGmpyhIIsrDxMYHPUisfRhxxBc0B+H3Yd2gF5jcPQMFSCBgEm1jDX5mcTnQSEqYg1SuLj&#10;o7F5YR0XL27SRJ/TPF7i3dv7uLi5iifPnuLy9WtISkmAibku1Ak+DUtlqJop4QeZb6DJfYqJDzUt&#10;ZKFvKU97+wrWNgeQleYLX5pZGu/7iyu9KMw5gdKiGFpIA3r76/kZ1KAr1js3Ogx53X2w5PU/fsYb&#10;obTsS9uMf8PtGBlqQWFeLLx9LGmIhvxsBjy2PCzF1lYOhm5qcAgwhSOBYuWli+ySFGnyyO2NEVy7&#10;zKRxohnT68MoaStEcIw/squy0Ts3hLzaAozMjeDdTx8xMj1Fq2jDxSs3cZf38sbWFjLzM1HRWIGM&#10;vCxaB4M+rXl18xYGRuf4Wsarlk5U17ehu39CurdF1fjswkVMiurx+YsYX9zA0NSSZC1inIfoiTW7&#10;tCHZxuLqDZbrn81jRbSbbH6uzmJZW78hLXORmV2Fpo5p/Cn2ELPprw/A/9vDOKNpijxDF2TQDjIP&#10;6eCsigGyTp5BFwPo9OA0jWAVCwxU8wxys3zcz8DYwJNsqq5HfU4h+gorsNo+hI2+KVxuGUKRkRtN&#10;Qx1Fhw2RTHjEf6XIgKaJxK+UUXDACLH/Io9IWkG8jg0qzyVJEyZOMIuepHlMz4q6ObFOxwKqqpqQ&#10;x/3XV9bTPppRx9LW0I72+hYMZJXglKwWTlraY25sTpqEcZYXY4YXcnyEmfkgDaCyBdkWbshUN0Ol&#10;gbMEtiwjO3QXVGKgewgDA9RFscqXqMbi5xph8Bc9ckS7RgM/e2tLFzP/Ll6HTjSdTSU8lBG2XxXH&#10;DhB+QeFoqGpGDeHS2Nz9eQVCaeT9BZ7LKqZFlRKNYLxvGkv9M5iMzkXTYWv0yDsiW9sBzWkF6Grt&#10;/WwgtC4x+eQ4TWRifJ2F50EI1dGSKkrrUCfBrBctTQNS20d1dRvKCqrR1TyAmckL0jQxMzSQGX6W&#10;S/WDaDA+itgDWqgOOYf57n4MN9WhMSMGrWnhaE4JlVYdrIw9IY3/qBEN6izlMSeRFR4kAeSonS30&#10;VDWhq6YLDSUNZt2WMNHRI0wUoSUnDx0ZGRjKykL3wD6YyexHlJu1NLBQqsI6E4iamNPIJUCWJyaZ&#10;NRICEkB+khrKf/39nzQQAY9/4uPPzCoJD+mxAMlf+JgAkaAhAeSvNJDfCZDPFvKS739Ji3n1TsDo&#10;F2mp2yfP330uL97RQF7SPF7gkQAJzeTB49fMFl9KEPnPcufhMzzg627ffyEBZI6ZmagynJvfwoWL&#10;d3CZmdZ4cRWKHR1Q7WCPGksmOLa2iKdxHLEVAHHAEQ93eLC4u7rBg/BwpoHY8X9TUzN49/5H3L1z&#10;HfnpSRjq6cSNG1fw5jWPff0yejoaEHMuCLXlqYg/54tAX1s4OujA1laTAVcRHkdMYGbCjFf+C4SF&#10;OKKtIw/5ZdHIyD0LK0JGXeugNIOuKQO7mZUWjJntm1vqQEFJWIgc5GkjMvt3EiB7pYGFqlqHocKi&#10;b64s2YeSDiFkqwtXHxtYM6DrWKnBkefgFuBMoOjAxIbJY3IgQs8dk4K6HoFlZK4PFXVFKKschI6W&#10;PLQ0GIgVZSFz6DuYm/4AT+fDkNn3X6DK/8sr74eCxk540q7CI4JxMtQfQcFecDliheT8SHiFucLE&#10;zQj69gZQN1bHPkXRtiC68apCQfsQzF2NoU9LUaXxHJTZyWMehoGBBkyNdJCTnY77D+8Sxo9x6eIy&#10;cjLiMDDYia3LFxg3+hB0wpMwIhAtaWLuOjCw14Spky5UjXmvEghqBrxXrZXg7qELQ4Pd/AxfIy3l&#10;NKrK4pGdHoDm+nT+1tIRGRsEK2eC01IRqvrcn+lhHDvFmDFehvDYI9JI/5BQd2mQnzAVF9qNnY8h&#10;TPgePSuCNdgKBq5qcA61xNmCU7AM0IPrScKqMIrnyXiWHoTstOOIjPKhBRQgpyIdifkx8Dnjg7LO&#10;CmTSRpY2Z/D3f/s7Hj1/xqR2Eldv3cKDJ89RXlUKF28HhCeFwM3bEWfjY2kyC+gbnUdH3xgq6htQ&#10;xiQmt6gCNWL2b8a1EbGg3ayYhmoTkwsbfL1Y0XADC0tbWCBg5hYvYZlJ0zIBMb96DQuEhajaWli9&#10;yK34H59b3sayWMyKv5WC4ibUNo/hT9G7lBD8L/vgu0cJcVau/JH4IWuPFpIUdBHncQzl+cXo6h5g&#10;YJxlcOdBRWGmJhYf6epmkGpoZmmUllDsIvUWGTjFnFdLw3PojclA2mEdpO1UQ/T/OIzU71RxXgwG&#10;pHmUHDZBkpopUo/4ozopBz2tPfyQDKBSEF9jAN6U5sYSEzJWVTUiN7sA1aXVBEgT6gmQdgKku5El&#10;JQ/H96sh0MAcU4Ok7cwaFufXIRavmuLjcQJonvAbKqhCuWcwOl1PSAPscgitzpwyZu9DGBqckRqi&#10;xfxd45J9iIWmNmgUE6isaGAWKT4f4VVKC4g8T3ioI2yvCjx3yuGsqw/B1oTKmvbPAOG+pvlesarg&#10;DPclqpXEcrMTg/OY7aNOlrWj1ZjXdY8hMrUIkHReX2EgPWJtk3lMCghMiYWwxPrpwkLWJHCUFFai&#10;qrxBspGGui7U1XcRIC0oyatEK81wlu8RDfiiO+/UwDQ2aSmFJu5Is3DFcFkdpvuHMdzciIaMWLT8&#10;/wFEGEgNDURsK1lKo0MkgCSeDISzmRn01bWho64La3Mb2FvaQVuDQNHUgoa8MjRkFWGmqStVc+nJ&#10;HsJRIy0UnvaX5sQqE+NDRDVWegqeP3qMD7SHj59+wbt3P0rtIL/8hdYhqq5oHx9/+lx99Z8A+SRg&#10;IhnIZ4C8I0DeEiACKP+nGosQEQB5zSIa1QU8nr4QbSFvce/5S9x9SoC8eotHr9/i/pPXuPvgFW7R&#10;Nm4JgBAadx495/N83cNXEkBmmKGN0/yWli5jc/seNjdvY7q1D6WngtBMIytxtEEZYRJJ83CljTjb&#10;2yM40Bd+Psck+/Ckmdjz+dKSMmaYr/D6zXtc3l7H+ZgwZCZE4v7d67QPmhABkpYUiZBAN8I/Hr5H&#10;zAkfIxjoMzvWPwxTZsqJqSHSWuPGDFw2Vgo0E3kEBpsjISkAZpaqMDJVgbaePCxstGFAcxDL1Yop&#10;TYSRqKoegqLCfsjL7IYci6Lifigq7YeM/G6Y8vVqNBwTByMEMFCZOOpBlX/beplL4xKM7LQ/T5Ei&#10;pj4RU6Zwa2SpBVnu46i3J+ISYqCiKgNVNRkoq8pBUUUeew58R7DsgCkDrIr6TpzPiYT/SQ8ckPkO&#10;rm5mtL4N3Lm7hUuXl+B+1BJufuYwc9OGnoMW9J0IEEJQy1wbXoEeUNKSxSG1/VAyUoSmMQ2CfxuY&#10;afHzasHCSp+fTxXnIkMwOMRYMTyEK9ubyEiLJFQiMTXegK7ODBQWn4Wargw0bZXgF3cE7sdtoUYY&#10;a5jJQ99ahdYlB1NrVTi40sictGkYh2kPVkwCdFBfnYymmiwU5CXR0mRhL0awu+vhsNoOaJjK8Hop&#10;4mScA1wCtOHiL+YoM5VGsNt66sDKUxumHtowctIgqFTgyu/L47QtglN9cK4oFDbHjeATZYfjUY5w&#10;P6YDU7O9MDTeBwNzORwNdkZuRSY6xlsRHBuMQgIluzIVnQMN+EQDuXrlCnr7uhjPxrG+sUaAFME3&#10;zAPeZ1wQfM4beZUFaB8aQk1bD4prGlFaV4fqphbUNjKpbe1nXF1GL2OgqNqqbmglOFaxJKZw37hG&#10;IFzF6pqYofcWVi7cpGVcx8KaMBD+f2Ubi2vbWFq/LAFkceUyVtbF66+hvmkQlfVD+FPoF/sRyYw6&#10;9LAWIg2sUWHmgdzD+kg2tkV+fBJa6tow0DXKwCjWASHJxlal2XXHeVJdnQMM5gzoNfWoKK9Gc3MH&#10;AbAktUPMjM5iobEDZbYeiNmpiNjvFJC9XxcpO1SRRYAUEyDZHgGoyytFX1MfhnqnpDXGxYcdnvwM&#10;ETGpopjNt6qyETmZeagoruSX3CgBpJXn1Ub7aUvNR5CcFo4wkI33jmCZOrZEFRNL0o5P8jzEtCoj&#10;ixjvHEZ7ah5GT6egYC/PQ9EQTWlFGOJnG6QdDPXPSiMtxeqEovfTxLQwkAnp2PV1LbSAFjSVNUjd&#10;beN0LBG8QxYe38vgpJ27BJAaBvSmlh4JIFOiCosQEhNGSpNHEkxTQ4uY6pmioY1g9FwmchTMaV52&#10;qM8ulZaJ7KGBDA7OQkx5L6xjcoLvpVWIKq0m7rukkAAsqUVtVQvPpx31zCxqeE7VJXU0sW7MESBi&#10;rfUZYS+8WRZ4nLqwRLRnFGOE+58YGMdQUxMa02LRJiZSTA1FXeJJVP1RhVWVcBLlYl2QqGBkRZxA&#10;3HF/WOrq0z60mPnxx+B+FGbGFjAztYCBriE05Bi4DivBkHAx4+v0FBXhqKGK7OPMoMQo9FBfZJ70&#10;x3BnJ3755a8SNEQj+stX76QeVj//9g+8JxQ+/PR3yUBEEe0fnwHyT6ld5P8A5Me/SeX9JwGSv9A+&#10;BEB+pX38SoAIA/lEgLwnQD5IAHnw/BXuESCPCZAnr9/RNN7gzoPP1VWiCIjcJUCEgdx//AYXtm5L&#10;AJkQXbD5g9ogQFYv3cY87+GGzAR0ZUaj2s8dubbWCLN2hKWhGVwc7FCUl4ak+Ei4OIkeWHawMrHA&#10;+eTzuHjxEkH5Ec9fPpPW2CnLScPF9WV8/PgjLl1YwakADxjRAk74OcJaTM1uoICgQBdeW0WYEyDn&#10;z58kYJxgZ6kBe1stODpqw9FeLBClAksGdmc3U5hba8HSThfafK+WnhzUNPfBxFwVhoaqUFI6BCcX&#10;azi5WsPMQhf6BmrSqPKz8SE4EuCEYFqBGl/n7u+KqtZyJOVGMaO1gpzKbtg4GOOonysDtzasHU2h&#10;pi2Pg4d3MWN3xdzcLOwcrLBzN6HB71pDXwNytITDYrVDczWYO6jjXIoHMgrCEHzcE7o6h3FhtR0v&#10;n67yd1GLw7Jfw9iKYNA/KM1BpUOg7ScwDijvg42rOVR5TWQ0D0JBDHK0UIONsyHcjtnCxEqPRZfv&#10;1YSJhSaOeDohJycDY6N9qKrIQKC/NUKCjHE8SAcJyUdgbqcOdQs5GLsTEISFnPY+GoSc1P3ZgABW&#10;1zvEYx3g+dJQzBUJEy3Y2CkjKMiZwNaGrb0hlAhzCy9DOPqZQVZrNxR090lTlZi5qUHXQR7GHpqw&#10;OKYLS8LA3teQoOK1dtODssEBaJodRHC0K0ra0+B1xgmWfobwjnKBR6g5nAM04RVsSPNThwGBZOWj&#10;D6cgS/if84JfuAdsj5riWJgbojNoRQ2l2L5ylfFsibGhh3G3H1evbhEiywiLPwFbnlsQDbZtoAeL&#10;W9uYWbuIdiaKhRVlqK6vR0fvIIaZlIt2DGEgAiiFZdVo6RnC8JwYH7IlLaa3yHi5sLxBgIgG86sE&#10;iKi+ElO5f24DEd14BUBEA7wwkFWaSu/APGqaRvGnqP0qSJLVQegB0l3TGJUmLihSNkWu6zHUFpWh&#10;q30AgwOzhMei1KVUtE+MMsCJ7lwd3cOormpgUKtHFe1ALHk4xox/dHhBWsdjtHsIY8U1aD4WgkJN&#10;S2lK8sSvFKXV8koOmaIgOALthEx/1zj6aCzDDOBi+vghBv4hbkcZiMVSs+Xl9QRIPiqoZLU8Ri2P&#10;2czg2UCQdDIzT3LxgpO2Dvo7eiEtX0tVm5xZlS6SAImYl2tsaAazLX2YSMhF3gE9xBzQQkVcJoYJ&#10;kIGeSQwLgAjQ8LWTogstLaKvfxp1ta2fAcJsv6qkBg25xUi0dUXAbnkcVzdEsI0LGioYmLnv1rY+&#10;qTpMqr4SBiJsbJL7Iww/B/YZjA9MYLl9EKM8j3S3QDQU16Kzl+cgrvHwvASQ/6zCmpxYJ0DW0NzQ&#10;LdmHKAJkDbSv+gbRM6uRBlKBxqo2Gsg6JvjaqdElXv9ZjPMzjdBCeplFD/WOY3psHsP1zTSeeLSm&#10;n5EAUk+AiCosAZDKuBMoiwlEYWQgMs8EIyqAGaqWDjRVNHDEzRNurp6wMLPhD8weBpoG0DikBANF&#10;DVgbmBAgejBSUYHpYQLV0ozwCEIB4ZF3Lhx3rt/9XFVFeHwU7RcvP+CnXwgMWsert5/t4v2nv/3/&#10;QCJe+0cVlujW++4TzUOCx+fy9sPvePn2F9qHgMdvhMhveP7qJ8JDNKb/iKc0kUc0iwcExPOX7/Di&#10;1Xs8fPJGMg0Bjv8snwEiGtnfYG3zs4FMzW1inT+O7Sv3sXn5DlamF9GSGI3So86odLZFgb0dTjp6&#10;wIYm5uZkj9yMOKQmnCVM7CU7MzM0hbenN+7duU9YfMK79x/x/vlzZEaGI5bXZG5iFFXFuQj2doKO&#10;6j5YGinh/0vXX4W3uW3ruuC4qot6qursc/ZaEwYEHTPLkizJIFuyZWaG2InjOOBw4jixHUPMzJDE&#10;YbbDzMzMzBk0x5iwYO+qq/PV17riMceqU/uiP7/8W9IPktrbvt6gG30dMLswHXfvnMGM6XGIDKOy&#10;TTAiLyMcS+bnIjU1FNFx/oiNMyA23l+1J4mJD0BMAu87FUNEbBDCIo2whPupVQMlwD41PwO1zauR&#10;RuglpUcjh6CI5POmzU7DgtIi5PGzSclMogq7hx//9j0OnxpBWlYkfLwnQat1x/zFxVQLyXxOCpWG&#10;C5wIkPDwUFy5cgXrN67D/IULsLqhhV7uIGo7mhGVkgwfo47HS0BytgEtnQtx8sQeGPTjUJjngabq&#10;ZOSkm/DduP+Hgp2L5wRMdh2HCW4TMM7lWzi4fgeNwQXGUF8ERRsRmhqCIEIzMsGgVjsMoErRh2gQ&#10;GO0Po9kXWp07zFQly5bMxJJF0+jguMHP50+IjXRHWpq9GNPdfwome36HiW7fwFNqZ8J8oQv1VhX2&#10;3trJhEYgipdMVWuDWGO9kMDXBfK9JX3YQ+MAP4sXfKM8YKMKkYwur8ApCKZiCU0JhDfhFEAAmDO0&#10;BIARmXNicPjCbuw6tAmxGaEIjfdB4dIkDI+2IjzVAH+bG6SNSViaFsGJTsicZUPHxjrMrZ5OZRJI&#10;wPgjZmoAIlO1iM8OgiXZH4U8t4GNa2n4pXJ8Fw4fPUB7shdXLp7D1SvnkDEjiffJgNSCWAxtGsYd&#10;fp+vP3iOkxeuoLGtEYuWzcfKVRWqoPAUwXDmwi2VibWDtmHzrgNYv2sfRo+cwtHj5+n89qO+tQH7&#10;jx7DmYsECIFx4ux1OzAIjtPnb6nprJMcAhBp9S4x6sENB/DV+lkL0Z9egGLvAMzy8kdHYAya3IPQ&#10;mF2ItfS+NxAgO8S4ExojBMhuDqlY3E2lIBH/zs4BgqMf7S2dqKtpwO5RetFSlELiSQPFg7J++dBm&#10;bC9YovpYlREgrV/7o2FiINqKFmLT8BZsJGy2UuFIGb1AajdfP0rDK8HsERr17o41qK9qQHsDydrZ&#10;rwAi8BjsW4d10mJ4ZQ1mp2ZRlaxVU1dqXXKOUUo1mfeTJW2loeOZPccxuqoF5S4mpbpaZizA6Faq&#10;q+0HVU+p3buPqkyc/YclgM+bzf2dhFd3ByVh9xp0t/dhTWsPFqflYEawjUZyPsrmLKIqWouhtdvQ&#10;P7QF6zfsJjxo+OnNylSWqCgJiIuq2MN7I3GZw/wAT9CoD9Z1YRNfs3vPUeyStVN4bFEth2QK64is&#10;rX5RKZB1Q9t43UOEh0wXrufYiMGBjdy3Du3Nvfz/JpXGK4H7/fsI4d2E4Y7DVFYHVYLAXoL52CF6&#10;gWuHsIZGb33lAqwpm4vBFbPRs6xQwaOTIGlbUoDGhdNRNa8ARTQwJo0P1YYRqVQfYdYoREbEwxYa&#10;Cb2nDr5O3gj09UdCZAxSomNhJcCNjo6wujhhYUIMVk/Pw4bWdoLjV/z0yz/w809/w/u3n/Hu7Q9U&#10;JP+J9x//pgz/h09UIYTIZ8Lhe0JEgus//dU+fiBoBBoydfWR6kMgIwF1gYdA5B3hIQB5/e4nvHz7&#10;oxovXn2214LwB/XyzSeVrfX05Sfce/oGdx+9VgpEprAkgP7k5Ts8efGBALmDQ8fs35nzhMnVG09x&#10;/cYTXDx6HrupKHrCwtBN9VEdG4OssEjExyYiLTEZ2anJNPZxiLFGIor3JdQYhNS4OCqTetXy49df&#10;/4Yn165hxdQsROu9kJUQyeeHIZpedKDOkWMKYeyIWfR8t29oRTxVhc5jHEy+U5CbFomGmiXIyeB7&#10;01MXb94aqoFO50RD50momKgWdCpAbpSWJDR4RqqR2voK3L5/F7cfPsKhk9KmYhQ5OSnw9JmMguJs&#10;Gnyqpupl6F/XTTC/w89/ke4A95CdE0ul4g2d3hslK5Zj/dZt6B4YQlVtLQFlgy0yDI8e3sYvv3zG&#10;m3evcO32DXz8mRCnY7C6qRnD23fiGRXXvEW5SEoxoLg4nWpoMoz6/4aEWCf4+4+Hk+uf1bSUk8sE&#10;ODhPwjcEkyOvVVJ2XT3HE0IuiMoOR1ROOEyRPrBE+KiOwc7uVAC8bs9AV+jMXvDwmQKNrxOibEb4&#10;+o5X6514+4xDZKQf0jItMFnc4OJDOE35M75x+AM0BHUQ1YaGCs+NykcaLS4pzcfm7U2YuygJKTnB&#10;SMw0w5/P8zW4wY0AkRbw4RlBatlbW2qQUjBawtuH5+Qa4ghDvBf8491pxH2RN9tGA70Fz55JNtQI&#10;jXs0wlJ8eS16wsMFmjAnhKf7IyJNg6gMH8xdnowPf7mLM7cPonDVVCTM43eCqiRmqpGgSUB0VghK&#10;apegobcV/ZvWY82mzbSp+3Dt+hV+L6/j8o0rVI2liJ0aiYxZyRjash4vJObG7/Plm/fRt2YIi+jY&#10;zCNElpWXY8uOPaqA8MS566oafTudyeFte1Ub+ZPnL6OOTk3xkmkYPbyLavw2IXRLQef0eQGIDFEm&#10;9mmsC5fuctzh9d7FttGz+Ors1l24RA93aVAUsia7o10BJBht+cVY3zNMgOzAtpHDaupK1spVARkx&#10;8Nxu2DhCL5gA6ehT6qC2spZS66AynjLFNUqDuWsnvd/te7FmxhKU/MkL5f/qis5JAVQBAWgtnI8t&#10;azdhw5a92LGNRnSEKkepG5l+OqsMqkyXdXesRe2qOrQ2tKKzvRe9PVQ9KiOLhpuQ661rRUNpBbYM&#10;b8bxY+dw/EsVtyrM4zh48CS9+eM4MnoMx9fswPD0xSjVWLE0Jh07CcgRGtqRnYexW1ZN5LH3H7IH&#10;8SUjTLKfert4PHr+3QKr5i5UziMMi+aheXkFWmqa0NXWh+6udeigQR9as5UAoOIgBFQsg0OyqUTZ&#10;7BF1sesQ9vJ+7CFAtq3fRfWzj8c9im00+jsIMFl0a+8+Ppf3d+/e0yoLaz3PuZcqR6C5hupjzaBU&#10;pm8kuDZgSPrzc98+vrcs0iUxn327CCoqmlGqLpUVRjVz/NBZ7F5H5Va9BBuqFmGobD76S+cSHjOp&#10;PArQsbiQowiN8wtQVTwDUwkBg68XUhITEUeDaaH6iIqIQ2iABb5uPtC6+kDv4cPnaBCiN8Do7olQ&#10;T09MtYZgfnwUqgsLcOXkGULhr/jhZ47vf8Hrlx/w+dNf8InK4ekzmXL6Ae/e/4JPn/6KT1QWnwmJ&#10;H37+h4LHj7+KIvk3fJLpKwJEpq/+LwBRKoTvS4C8EPXxhgB5/b0qKHz09LUCyDs+7ymhcu+pXYEI&#10;QO4rgLymAhkDyG2lPqTI6vzFe6q9yY1bT3H11FUcqGpEvzUCHXFRWJEYi3SLDZGEaXx0IpLjk5Ea&#10;nwqbOQLhdChiwiKQn5WOebNm8p4fwKN79zDY2IDl0/KRZKEna6CHbXRX6a2WYC8E0huPCCMErL4E&#10;yWSlSgw+jtB5OiKXqqeEn0d2SiSWLSqAlkZNq5kCf70zwiK0yKChlXTf2OQgmMN8EB6hgy0iAMdP&#10;HMEvfxXV9hf8/Ld/w9/+/T+wZesmzJpbhLuP7+Hei0e4cucazlw+h9fvX+Ltu2f8fWyDxaJDoSwU&#10;Vl+FAXqk127e5n3+ETfvPkJTRze/j3vx/NkD/OXnj/jr33/Gq3ev8fkvv/Bz+huVzGP8/J//iVsP&#10;7yMqLgQa/4nw9v0WAYEuVANeiEnSQW9yhI/WCR6+jpgw6WtMdBwHZ60zvIN4H8J10Jo84KSZBKsA&#10;IEEPLb18S7SoKj+4eU2Eq+9kuBp4/VJBHxVIiBIIWjd8O/H/IHioDiJ8YQxxQQRVmjbIEc4Eyh/H&#10;/e8KPJpgT/gEET4Wd/sKgsHOyCsIR2t7MbLzzcgusCE5x8pjTICnzhmT3b9TU1jZc+KxoJwKJ8YP&#10;xnAfaAhpD6sb3MOcYaTKsGX6IzDSBWbrZCycH0Pgz8GDh+dR116CwBieS5YO8dNCET/Dioz5dB5m&#10;mDFtXgSmF9P5bJuHmpYFKCzPwdymfMyozIDUikRSiWQVJ6J7QxtqO2uwZNVybNi+m07mATqZe6gQ&#10;LuPUpcs4dPYUZi8vRhrV675Tx/H47Ufcp+N07vIdVRdSsmop+jYOoK6jDdV0vHfuPYrt+w5h0yhV&#10;8Fra9e2jCizbdu/j/3ZizZYO7D82grN8/flrj3D2yj2cv/oQl6nGr954yN/DI8LrMS5fvovjdNKl&#10;XGHz9mMEyOFTqmaiyDsQ2d+5oEkfjhavUHQVLMBwxxA2Dm/HVmm9LlNXX8aoTJNQhWzeNIouWeaw&#10;tRtdNKwttS0Y2XFQtXOXHk4jo6Iq6HETQIOzl6N0vB8q/+CGQdcQtXJf47Q52LJmo8p22rn9KA3p&#10;CftxRAXIlMwhiYGcJjQolSvr0NbYqhZ27+zoVdNlPWLYOXpaO9Fe14RtW3bimADkiCynS+NNr1um&#10;tA4eoDHeT0NKL/8olc6Zjfuwp64HNTMXYVP/BoxuP4SRXTxfGluVQsxjH+J77Nx5SGU/dVB1tLb0&#10;oLmpi95lG5qr6tG4qlapojZet0wrDQ1swhqqiU2bRggrWY73rAqAyzjAa9hHMI3QyI/yXo7s2E9w&#10;7MUoVcKe3fbj7uL/du85xus9xecSBPJ6XsMRwmx4cBs6qDS6WvrQy8+kt2sN1ccgBgitntYBtDe2&#10;Y4+swMhjyeqOBwnCA5L5NXKM18xz2Xsex3lPR6lA1q9ehi3Vi7C+Yh4GS2ejmwpE1Ef30kL0LJmJ&#10;pvnTUTF7GlLCKcWN/sjOpPoIsyEqMo4QoWeoNxEgXtC4uHO4IiEiHFNTUhDs5Y1IPyrMabloLp6N&#10;NY31ePfmvQp2/0iAvH37PV69+ogffvgFT55Igd87ZfzfvP0ZHz/8qh5Lyu7nn/7+BSD2KauPP0h1&#10;usRK/kHA/C8A8v7nLwqESuTN96qI8BEVxytRPB9/xnNCRaawxmIgApBHVCBjADnPH4UokCMnLuHC&#10;5Xu4duuZHSCU6gebutFui0X31HT0lC9GY0UF0lJyYLVEI9IWj5iIRNis0UhJSEVSbDwqli/Dri2b&#10;qP62oq6iFPPzsjHQ0oKpBEuw0Q8hwd4ItfggJNSP99UfWdlxVHluCiyF01IREuQHS6AOSTFhmDMj&#10;hwovGPVUDOEETWCgG6Ki9EhOC0VufjTiEwP4OIQwiUBEtBFBgX783u3nfX+NFy+e8X5+5n37Gedo&#10;dC5cuYlf/vE/8Pzte/z9f/xPvPrAz+bDOyrAd5i/oAjfffffkZkRh9Lli7FwwXx+B/fjL7/+Hddu&#10;3MXWHaO4e+8+Ll08Ty/7Mf7611/w4eNzvHl5DR/f3sW//49/4BkN2Mj+g5hJB0Qf6oGAMF+1Bok1&#10;Vo/QeD3MUYRIoCe0vM4JDl+rKaywhCAsrZqH9Gl0UGKDYCAEQzJCYEjUISiZ1zk1HGlZUdDy/ugJ&#10;3OB4A9WJFQWLc7GYKnrm4hnQWjTwoloIoJHXhjojKMobARHe8NBPhqc0jgz3g4P3OHgQYFL7YuAw&#10;mWncZRnbSA/4Gb9DRKIecWlmuGomqkwwSWv2CXKGIcwVkfxfsMUDYUrBuMHL4gofvs6cqkfOvDhk&#10;FITBHO6MbJmCinJHTl4YihYkwZJIhZ7ghbCsQASnaxGWo0NyQTAauhegqqkIxtAJCIp2RfqiGEyr&#10;TkdhbQ4WtRQhdkYo5lRMR11XOZaWzUaw1UgVsQI79o7S6G+mkT+mlqY9dPIiutetQ/7cGRg5egQX&#10;+Dmd5XdXguH7jpzAitoVaB3oIBi2Y+2WUdVQUdZP79uwCfOXr8AQtwNUKmV874ralRjY3IfVzbXY&#10;uvMArvL7f4kK/Oqt5+p3cPHiTTqih2l3+lG+sgwFU/Mxb858lJetxlc3jl/GxhUNyJ7gicw/T0GF&#10;sxHNPpTss5dhuGstAbINW6kqBBxqZUGqD4GHTFFt2TKCjrYetDd1oJ2GtbWuDaMSRKaxEiMqKmTX&#10;PhpumZNvG0KtKRZlf/JAx0QDlv3RAw0CkKGN2LZtP3bvOI6R3VQghJNAQ4zogQMSAzmFDqqAciqM&#10;yrJVaBVYtHWju7NfTS11ifpp7UBzbRM2bdyBo5KadpgKhPA5JG3q6Xkf5LnslwWueP6jNNj7dx7F&#10;cSqOfRtHsYfwOiDH5FANDHltEkuQYr6dVCASvG5t6kRbay+PO6DORU1pCbz612Ptum087i4VCB9e&#10;uxXrh3fweKdUBpZA7LDAiNchMQ25LjHw+0UlEGYSI5FMs8My3fVb8aAsuHXJvhgX1ctRXsu6oa1o&#10;aexBZwtVV/d6DA9sxjoqkMHe9QR3Lz2fRuziPVQ1JAIe3rMDowQJj3eIyvHgnrM4yn3bB/rQtXwu&#10;egUWhEbH4gLCYyY6S2ajo2SWamNSN28aVhTlITbEBFtwMOJjJDVVWnbEQq81wM/bD97O9OSc3ahC&#10;3BCs0yI62IwAPs61haNr5QpUzpqNoyN78QPVxzsqjx+5fUl4vH3/Pb4nQB4+fINnTz9SffyFUJHG&#10;in/h//6C959pmPh8iX38QIAINFR8hH+PPX7/+a//jIF8soPnlUxdUYG8UkrkMwHyhgB5p2AiRYuy&#10;7wGhJem7kon1e4A8VgC5p+o/ROZfvnZf/Whu3nmGy+du4cjQZnSmZGFn2RIcH1nH+7oLs2fNR5g1&#10;DmGhCQg0hSHcGom87BzkphMiUTa0ra7EuWMH0Vy9HK3Vpdgw2IU5s2cQvhqYgzQwBXghNiYULQ2r&#10;UFYyF6lxFswtzEJdTQkSYwmEhHCsLC7EgrxMJIUForFqGabnJyE1JQxa3RQEhXhx8PdKcORNj0Uc&#10;QRJCQ2r09+T3ogfHD4xiqLcNVy6f4e+UnuaWLXjy9Dnef/yMK9eu4qe//EiV9pj3/gXevHmFkuVL&#10;8K9/+G+w0WnYsH4dP597VInv8OjRA5w8cQJHjp5AW0cnnj59igcP+L/PH/Hzjw/w6PoArp/uwo8/&#10;vuG+X/i+f6PX2wdLShD8pR1LXCANtg88jE405L5qaVkDz9PX5E1j7YCpM+Pw9vub6FuzWjV41FoI&#10;nbRghKSbEJrqj5zZcSickw6DyZNK47/Dm8otMFaLhPwIjmiUt62kt54Fr1Af+IS4wyfYgYZ/EqLS&#10;qPbidKp1ujHCD5O8voWrP6EQ4KKyq7y0EwkQPaxUfgKTGLXolhdcfAkQs0YF8v2p6rwME+CtHw+N&#10;fpJqIaPhc/VRvvCP5TWEuahpqeQZNuishI1tCkwRVFSGb+BvcYAlWQe/CDeqKQ20sTy38MkITfbC&#10;gopMtAwsRd48OgD5oYgtClPwCBS1Miscc1fPQNNwLZavLoZ/AKHHe+dDgBbOn6mAsG77dqpHwuLi&#10;Axw/exXD27egpb8TA5u22DvvqkX6TmPdjrUY3DSILbv34shpCYxTWfB7fvLCNSqOQzhw5Bg6e9pQ&#10;vmqRmtLcuHMz1chufl+O4vTpK7SBJ1R3jfbWLixdtBQRoVbofD1hDtDBqKGqDLcgIyUJX92hgavL&#10;Ivn+NBH5Ll6o9g1FjbcFfYvKsb53AzZv2I7tuw8oL1mMqwTPR/fy8f7j2MADtLV30wvvQGtjG1rq&#10;27Fr1yFlgAUg0hpCYiXSZ+rgZsqwikZVzb76O3/Vzr1x5jxsGlyPrVv3Y9fO4/T4j1G5iIGVqRhZ&#10;/vacUjvt7f0oW16GyvIKtLS08++eL+AQo9pN77yNXngbtvAYh4/Zja5MXR04QmN6UNSALK1LQypg&#10;Gjlpf2/C5Ai3h/edVYZX0mdVOxOJJXzx/gUgEjwf6h+muqDBlqmjwa1KaawlLNb91pdqm4pDDFCJ&#10;DPRtJPxOKHgdPnJeZWTZU3ovUiEQGDzWYR5D4CEFPFLcc0Sgcewyt1cJlC+xD+5TVemEyNbNe7Bu&#10;7XZsGN6NndsOYtvmUVULI3GZDiqj+tpGwvcQpeUVBSOJhcj1CMgP8vM6uPcsTvC9tg72o35+IWrn&#10;Tkf7isXoqlyOtc112NLXiZ00PFu72rC+rQk9dbWIDhEFEkQjGUFjGQ1//2D4ePHLowugAvGGj6Mb&#10;dFQhOjcO6ZXl5oGl+XloKV2JGWk5eHznMcEhcY2/q+C5BLffvv8BHz9RETz/SGj8itevf6Cn/JlG&#10;7Ee8eSd9smSqiiqEikWmsKQ/1scvAPn0O4AIPBRAvgwByG8xkDeflAJ5/Oy92i91Ii+pfh4qgLxU&#10;AHlIgAhkxhTIxSv31RSWBAqv33yEW3ee4ta957h0/g5ObT+ItblFWFcwDd3lC1G+cAFSE9MQEZaA&#10;YFM0rMHRSIiOR0pcNJKjwhDk64FVC2djz0bJjmvFcG8j+lpWYeXyeXw+VUKQHiaTL8pLFmPPlmG0&#10;Vi5D44r5WEX1V0uvOiMxBEU5sWhdVoxl2SmYmRCBloolqC5fQAjlIi09GqFUI970lmPjTIiO0cNC&#10;42wK9CBA3JBPFVHAEaRzwbTceEzNSaLHKO1V1uPzp0+4ff0aPlChPHv2CE8e3Me5UyfpwG3FgoUL&#10;sWxZCZXwKE6cPo53b59h7WAnZs2Yihs3ruHm7dv8/N7h7bvX/Azf46cfHuLtgzW4cmo1VeIz/PU/&#10;/wc/k/dYXlsCvxhvWDPNCE80wRDsAVeCw4sGXG/xpmEPpOcdBB0BGJ3oi42bq7B0aRp8eD2e/s7w&#10;sfI6Yn1RVJKBjSPtWLBkKiIjTHBzmwgfExVEuBYZhSkoLi/GYh6rc3M/BratQ+6sLGjNjpi/Ihuz&#10;lqQjJJ4KL9mA+JxweBEaLrpJ8KQK0QQ5wUM3DpHxRoRH+sNGVSMFmrpgdzh4joO7vyscfCZRyRjg&#10;H0q1QsXiI4tVab4jwKbAV1QM1YuGasc7eKJqEW8iVLyCJ8HHPAm+IZP4tycC4rUEYQASiqIRM92K&#10;kGQN9LbJsCR5YEntVBy5uB3bDg4jLt+GTCqZnOJ4pM2KQUJhFNo2NqO+u4KfsyeMgQSI3g1Fi+Zi&#10;24EDVBFXceHaM1y8/Jhq+S527htBMZ2Qhp5O7D12DvtoV/YdOobdh+h0dlejZ7AbR09fxNlLd3D8&#10;lPTB2orWjhas37QR23dux/AG2qxhOsUD/Wjv7EHlqipMmzoN8VHRqilokL8OJj9f/ub52Xi4wKDx&#10;gcnXFwZvbrVafHWsYxCFxlAUGYPRJfP6YYlYabBiqLSGxn0zvZc92Dki7cVlekXUAZWIbGkkNxAu&#10;LYRHe3O7AkhzYzt205BJPYUoCRkCHgms79o6imM08PvmV6Jmgj/m/8kdDdPnYpMoEAJk+64j2C3T&#10;SLuPK4gckKkfDnmP9vZBVK2qQVsLVU4LFYhMY7X1KiXQ3zOEvt4BFVzfvIkAkcWVVABbMqns6bQy&#10;ZN11UU8qw0najKjpJQEH/y/TZTS6quGYPFcMMA3/zh0Heaxeu8ri8dpbB9DVvpbqZxjdXTLWo5OP&#10;O6UOpGOIqmQtASOpzCd4Dl/AwXM5TJUhU1FHOUSVqC33HaNaEsgckfPl/oNKQYhakTiQfZpQFMwO&#10;qos1g5tUCq8MqQnp4PnIvo7mHjTVtxLAB3FUlIsAkOAQJaLUCN9L4iiH+fjo3sPYu34DNvb0YkQW&#10;3d+4FUcPHMW5c5dw+fIN1QL9/u2H2LN9DyzGEAT6G+kxU12YguHnq4e3px+s5gjoCBKz3gibiZ6e&#10;Lx/7aBDg7o6i1BTUlaxAf/cQfv6BMCAsJAby4vUHVSUujRDtnXh/otf6bwTJJzx/9hmvXv7IfVKp&#10;Lq/5VSmXn/9C+PxIcPwgAfZ/pwL5t38C5Mv0lQTQ5bGAQoZASDKxRH08fv6BiuQHVTPyggC5T6Dc&#10;fSTTWPaq9H9OYX3EhS8AkcrbG3ee4M79p6rdifxAz9MB2TJ7EVrDIjA3PAoJhGmULRHW0Hjeizj+&#10;0FIQHR6N4MAgJISHIyc0BAuTotG9spj3uRbD7VWoK52JmXkpsJjNVCwmbgOwcskCdNauQt2yeShO&#10;T0BBfBh6apagdGYaFmbFYWV2ApaFB2NOqBkdtdVUbA/oUOzByTOn+aNfj5T0WITZ9LCFSadcP9VQ&#10;MdDoiSCTCzQ+30GnmwBzKBUiPfsAfw+EEFyHD+zBxTPH6MTsoCOyFv3tNWioWo5DB/fhytVr2LFz&#10;N7bv2IHr1+jFUsV0ddQiMswPvT11OHP6KMpKl6i13G/evI6//+NH/PWXB/j4/jL+4//9K/7n//l/&#10;YvOOXbDG0+mYSgWRYVINDaVnl692MjyNkxCRG4qEghhow/1UqxF/syuCQ1ypBDzhRaPtY3BRS8Ia&#10;LM6Ytyweew42YmZRFOJig2AJo0EP1mD6nEIcO3sWT9++xr6TR/H+l5/w63/+J3aMbkNYlAbFi5Mx&#10;bVY0NAGToQv3QHxhDJKmR6O+cwVKqmYhItlEJTIFRjPVQbArIgjgyPgAPt+dCmkSJrlJ5ta3MFg1&#10;0BAqmkAXeOqnwNs4BQGRGvgTFgFxfgSBHuZ4L1hSdYglIOI4zAk0qlGusGWakDgzErapochZnILs&#10;JQlImG1FzIwgROfqsWhVOs5e3YJDpzYiMY+vzbdgae18DO4eQFFFIfJL0rGkbgZWNc1BbKoJxlAN&#10;KuqrceLiVVy89QSnL93j9/Wyyljdf/Qo1m7biJ0Hj/A9H+DUhds4c/4CevoakZMfheIFU9He0YTK&#10;ygpMy8tFcnIEUpLDqCCCkUC1HB8ZAZslmMrCCJNOR0DwGn28CAdfhAb6IzzEhKjwEMRGhyMpIUYt&#10;oJYuBbTx8chKTcNXg0tXoTy3AL2lFRilQW6LzcTSIBvW1jRh8/BWbN2+HzupKkalslsMMAEi8/n7&#10;aNzWr9+GxoZWtDa0oLW+RbUb2blrn6q/UEFjPk/m9ndSgezYthdHd+3HoZJ6lH/niwXfeKAubxa2&#10;rN2iACKLmUityejICeylkRfDvp+Gb5Qw6aBxrqmso+HuIbAEID18TGp2yehHBxVJSxPlHd9LZT9x&#10;SBaVQEFAIGm1ChAH7SpDgCHTYwclWM5xUJQCwSMLrBzg9sBRgc95FdzuaBtEK410W2s/OtuH0NRA&#10;g93Yi9bWQZ7XMLoIkQHphbVmG9YPUyWs3857c4zvLerHPtS1iPoRqI4SqFJTo2ApSQb27C81uG/X&#10;Du4jTAUgAqCjNGybN4wQHMO8xm6qjVZ1rVIdv45KqKdtAM11bQoyAia76rDHYAQ+EoORYwtUjvAL&#10;t4+fz57tozgjxZaHT6v5TTGadx+8wIuXH3Dq5AXMKZwLg48OIQHBsFC6BgWYFUB8PLWwBNugcdcg&#10;ivuTbBGIMAQgLigEkXp/ZPLvlspq3LnzED/JtJNUnv/wC421BLQ/QtqySyuTn6hKZNpKprJevviB&#10;SuRn/u8XfCIUPlExSNW6vP4HFfcQkPyHAojEQ34PEJnCUgAhkBRA3hMWBMhDAQiVhXTrlYr1Z28/&#10;KYDcfigAeYM7BMhYEF2ed/HqfXujuXM3cfPuU9x9+IyQeY7zV+/i0vGL2F9WgxZrBGZZYhFN5WEL&#10;T0ZEeApio9L540qAJZD3iMC1GoKwJDMDDUVT0Tg3B5VFGaidn4ep8SGICDUgPDgI4eYQhBMyEVYz&#10;spPikJ8cj8RAA/KCjahKjkVlgg0lcWEojbWiOiwEy8MisZeg//juI3Zs34LzFy7jNiF/4OCo6o4b&#10;Ee6PuXOy+DgAJqM3FY4HDGYXJGWHID0vHNEJIVhJ5dRAb72+ajGKZiShdNl05OdG0Yj40EB4YH5x&#10;NhYvmomFC2bhwoXT/Cw+4vzFCzh5eh9mzqQRmktVkxcDs8kDkVY99tFY//D9e8L/IT5+eIvTp09Q&#10;Pf6Aly9fY3nFXKzqKsai1YXImhGHyS5/whTXP0ET4kKDakFkjkWtQe4T6AlvvQtcPcarYkhDsBeB&#10;QsNFsOgCnRGT7I3cPAMshEl0jIlqgUAK8ENDaxt+/uu/qwSB73/5BT///R9UPj/i7PlzmL8gD4YA&#10;B/hSYRgIh+B4f0TQQM9YnIrLN0cxengIKVNtMFm9VVNJL98JCDJ7IJjn4+pNhaJz5fl+B2ffSfAL&#10;5vlRufhK5hdBYiFowhIDEBRPBRmnQWCcNzJmhSF9Dg3r7AjEFvD3MN2CwBhPmBP9kESARM+wICI/&#10;EDEzqUSKg5GxJAI5C8NQtDQCpZWpKK/LR84cG2aXpWNZ/RyUtZViTvl0LJL988OxsDILCyqyEZrg&#10;B1tyKMrqytAx0IZ2KtuRg/upmC/jwJETOH72PB9foq0Te3sQ2/g9mTc3F5E2b35HtShZUogkfp/8&#10;Na6IjzMjPTWSytmP30c9IRJKiFgQFWZWQElPjEdeVhpmF07DYkk/XzwXy0sWYuXKZVhVsYIgWonq&#10;qgrUVlWirroKX+3q36SWn921aTuO7T6A1uRpWBgajfXtvdiyeSe20PBLjEKmocYUiB0ipxRAmqg8&#10;BB5tBIkYth00UHsJEHv5/Gns3nuC3sEx1fbkuKy7vrASpd94Y8G3nliVVYBtfI/t2w5g56jA48sU&#10;FsEh3rgYXvsU1iAqyqpQW1NPA96GlpYuNDa189jtaGnsQAf/7mjpxpqhzSr7Svq+HDtxBUe5lb/H&#10;oKLapBMSY6txScHgP8FBaBAk8lj2HThyUaUQy6JNmzeO8h4coOLajW4a8oGBLVg7vIsycC82btqj&#10;AueySqAAZKB/Pa9DqtH5PgIPUT4EosRYpFBRMrEEFlLvMcpr3kNlJ8+xx0Mu4sQxGjLpennqugKI&#10;TIFJlXp351o0C0AIi8GBDTyXbSoTS2pDmurbVMbYqZPX1fvIcUXVyDiq1I9kg53jltdOR2APVeLF&#10;CzeoPK7jMo3nvcdvcPfeM5w5eQ5zZ86Bn5snDF7igdAohtoQHMAfvY8/tL5GBNNQajwo2R1dYfLW&#10;wMjnWqlMwrw0KEhMwbZ1G1TqrlSei5J48+6zSqmVeowP/KFLDOTXX/8dr159psH5hLdvf1Iw+f77&#10;v+EXSeElPCRm8sNPf6N6sQPk80//QfVhB4iCxpepKxkCEKU8JJX3w894/juAvHz3vR0gb74AhPC4&#10;fZ8K5PE/s7AePXuHS9ceKIBIOu9N3od7j14QqM8VWC4dv4rj9fyeRcahyJZA9ZFEY52KGMIjOiIN&#10;oXS2wszhmJU/C6lRsahePBsH1rZhbnwo5tPYlsZYkBESAGuQP3+gVqTRi4uJDOeP20r4WBDLbXSQ&#10;AUXmQDRZreggNMqtgVhiCcDSYBMqklNw49RZPLx3n+q3md/5BmzdvAWLaOwNGhdkZdpw+NgGdHZX&#10;IyBAA63ODVHxgUjMCkVgmDdKyxbi3t0rePPsAs4cWYvF81NQsjQbCXF6frYevA4/epe+CKcKSIwL&#10;RmVFCYFwkqrwJRrqSpGR7kfHcBoKp0VC4/kNr9UTxUXZakquvaUOP33+iOLZM/n7XIyzpw8RVnNR&#10;WluI+r6lVBE58DU6wdVvAvRhntBHa2Cw+VJpuGOS83hMcZlAgDhA4++O0Eh/6AJcEWChBxzkDV+T&#10;A4KooLx9JsBP5wgPrwkItYTws7qFf/yP/w9u33tAZ+IzHZTv6YS8ovLvRVZODBWNO58/iYAQBUL1&#10;FeOD+HQ9ahunY0V1HmyJelhi9QgK18KXABN4GKjaPKk+vLXOcPeVVi/O8AlyJ+RcVFNJf0JGF+wC&#10;Y7g3NFLRToDoItwQn2dE7vxIpBSFQxPmzL+tsCb5Y4r2G+iiPBE1IxTBWX6IKqQiy/VB+oJw5C+J&#10;xryVScifHYKkLD3CE32QPD0YufPiMG1BMmYsScLyhny+l47DH7NWpCAuLxAB0byOzFCkZodiFp93&#10;7c4ZvH7zGjW1lZi/dDaWLp2PnKwMZGWlIjklAkUzkziikZYaiJKS6Vi4KB+LFvMe8POZtyhPfU4l&#10;JTOxalUxWpsqUb58CZYvWoCykqVYsXQRykuXonrVCqxYIYuhLUPtaqrl2ioKhtW0Q3Vob26kzW3G&#10;V/t2H6TBPoLjJ87jwqnL6Jm+EEtj07C2sx8bNm7D5s0jqh5ihN74PnrFEj9QENl/CsM0/s005JId&#10;1cFtR1s3JfBeFWBXqb70hEf4GmlRvmvnYZzYcwS7CZCVVCBz/+yGpYlZ2LlxF3bK+0uNxshx9f4C&#10;DpnKEYhI4L6zY40CyOrqOn6pW9AsMReBRnsfZbZMXw1yDFAFbMGRY/YUXlXMRwMqCmRMiaihwGEH&#10;hR0i//XxXqoUGQdozEdo+Nevp6zn+W3Zsg/90kZEFnYiPIa5f+26XVizdgfWrRNwbFKNFwUge2mk&#10;j/C9xoy5XMdhGnFl1HlusjTkCQLu5MkrOCOVndJOgOP0qRs4deqaAt8o75s0LTvO540QOAKQ1ma5&#10;3kGCivAY2qimsCS9V6b0JDh/+vQNKhZCQ6DJa5VjqPcjRPbsOv5FmUjCwBFcvnIHFy7f5g/xGW7f&#10;eYa+vmHMmFaEIJ0BWjcPaD18EGwyK4CEmsOoQPwRYDQjyBQMH0LDw8EFBoLE4OoOswCHf8/KycMV&#10;esh/+8d/0Nj/gu9//utvTQ3fEiTvCRBRFh8/SvD8e4KDEHj3i9r+QDj8JHEOKhQBzw9fAuf2qSvp&#10;iyUA+dtvgXM1fcWtZGCJAnn5/ie8+EBYvJZ4x9vfAeRHPKcSuUdQ3BL1IVNYj0SBSCHhPwFylJ+F&#10;AOQG78Xdhy9UvOSKFBSeuomTVJ51UQnIs8QgIkwAkoaoiFSEhcYjJNBGCMShZN4S1JeX4vjeYZwe&#10;HUIhAbLAbECZzYJpFjOSo62YVZRF74+efLABwfT+4mLDsGDuDKREmjE7LAj1YRa0RVhRFh6MgiAt&#10;sk2+qJiZj42D/XQOjmCovxXpaXEoL18GX6/JCDF5YtH8DDx4eJjKvxtBwTRsBk/EEARiRJOSLbh4&#10;7ghePbqBC4TH60cH6HSUIkeUQJSGwKGiiDBC5zcRXu5/hsXsQy/VCflZiXh0/4Yq0ktO1GBmYQRs&#10;YVq4unyLoEAaVo/v4Or8RwSY3LB+XQd/m3MxNSsMeTlR8NZMQnCUFzJoVFPzw2EjzEKj/eEf7gWd&#10;zQeWuABo/T3g5DIJEyd9B0enSXAgTLRUJHp6+v5BXvDwozLxm4ygMD+4uk+AG1WB45Q/wUzIXrp6&#10;Ax8+f499B/bze/MWf/vbL7h25RwyM2Lg4f0NgqxuCLV5QRtEcPlPhLthAuJT/JGSoUNcphZxOQGI&#10;TKNas1AFaZ0QlxiEiCg9fLWOKkPMz+QOR9+J8A5yg97Cc+Y5+Roc4ej1JxisHvAMmIKAWD9YM/ge&#10;MW4IiHOnquI1pumRXhyF2eW50Ea4w9U8GbZpwQjJ0iJ2ZgjCcg1ImxtBpVGAnk3lqO+ei7RpVKJJ&#10;BoQlaGFNpkJN0SOJrylaloCcuWGIzzchY3YYYqcGIm5qKNKn21A4OxZz5yfQRmzGi1c3sbppAaYV&#10;x6BwbjKypsYgjZ9BSia/V4tzsKQ0F0tWTsXK6tmobFzEsRjlq+dh7oJMLFyWh+XlMzBzViIhsoi2&#10;RZzzWjrk9WhurKVirUZNdTmqq1egqnolKqvL+JjnXUeI1K9GU10Nmutr8dXRk+cpVS/iJA3PCRr9&#10;zsKFqMmbjY00KOs3bKUKGVUAkV5Ydg/aHtsQBTI8vJVEokGva0JTbSMVQoOK3EsrE5nmEuNvj4HQ&#10;GO48ihP0uDfPXI7ycRosHOeF+TEpBMhOjEgVNlWKqpMgQFQsQOonuJUsLGkaKNNjzY0tvNBOtDXb&#10;YyCSQiwB9k4a1U7CpK93WIFjDCC/n8L6bSsGndsxuMhQcQ8ZhIjAQxTIETHcNOJDQ1sJkR1Ys26H&#10;int0ta/hsdaiS9YG7lzPc9vAMcxjb6Ba2YJNvJ49vE4BiBhygcjhQxIHOa/AIftkax8SB7H/Lf8X&#10;cMoU13bCVooq1bQKoSBqpZfHESUm02VDVFrdPUPo6V5LcEqrlbU4xnOWOIpMLcr77eR7yLFOE1Ci&#10;HLdu3IOjVIanjokiOoRLssTr9Xt49PgVtmzaRUjuo2e7C/ER0UqBaL210PsZEBJsUUNPsAQHmmHU&#10;+cPdyYUAcUWgjx4GgQf/DvGhp1pdS1XxBj//heqBQxaEevL0Nd68tmdgffwssPgZt28/w8OHb+k5&#10;/sj/CUx+wuvXP3IIVH7GjzJ9RSViT9+VliYE0pcU3t8D5M2nXwgNqo53P9qnsTieUdlIyq7EQOxT&#10;WAQIQSIKRAAiCuTu/wIg5y7dUwBRzRYfvcbVG49x7vQtnB3civq4VKQRFjZLItVDKg1qEg1uLFWa&#10;DZkp2ahesQIHd6zFrnW1aCqbgblT47FOWp3kpKEg1orVZfOoFJejqmoJYuNCER0dhIy0CMyblYnM&#10;GDOmhZmwNMqMZYTJPI4cixE5kYGYnhaNzMQoFBdmY05ROswhvojia81UAklxQUiI9EFNRS7mz0uC&#10;NVynvOrQcL3yrMP49+b1PXh8+wzOHexFe+10ZGbSgFJ9RMUFwsfPEUaTF8EwDh5u38EW6UdnwQ0J&#10;MQbUNy5FQVESgq1eMATw86WaMgb70MhORkKSHotpoPy0E5GSFohZM+MwNZMedaIJlgh/mGO1iKHR&#10;i88LQ0CYhgbYCb704HVUHxYJoofqVIX75MnjMYkQcZhCQLiPUwtcefpNwXcOf4aLnwP8JbtK4wpn&#10;h/HwcpsMX19XLFu+FDdu3UBLayONWSXWr+0luJLhztf7GR0wbY4UBobBymtMK4hBYIQvAnlNEfE6&#10;RGRokVpEL74gnIBxhrPrH1WcIIvDlypHju1lcIGzTgoJCTRCxijL/vL8p3j+gcpFB78QN6VswrKC&#10;oIv2VNlYtpwgqosYTC2Nw4zyNNimBsE70gVxRVTvqX6wUGlE5knLkkAUl6eiZ/NybD/aiBWNBSig&#10;IkwmaOOnhiFhmkBDemyZkDMnEourp2FeRRZmLEtGcUUeZi1NR03jLJRVZKKiMgfbdjegsmkaltdP&#10;R0XbXCysmorM2TEoXkGlUTMfy1bNpOqahbrWZWjpLENjaxma2giFuiUor1mI+uaVqKlZQmWxEo2E&#10;Rn1dNUeN2kqrmDqqm4aGStTye1xDBVLLv6urylBJZVJeugyVZaX46sgxMfRH7XUJG3ZjsKwWPasa&#10;lDLYtmUPtm0/oAyaeMOShSV1GiMEiHSuXbduK6oqeeCaetSuqqXkqYNUrouRlhiIPEdqG6S1idRA&#10;nKAy2Zi7WK1oWOpiRE1uEbZv3k3lIX22jtnrIPgaqeA+LJXYRy5iPyEi2U9dBEQnFY5MmTU2tCmv&#10;WwLJ7W09aOO2Vf7uGlIwkFW2VByE5yGeuMpKki2NtD1QTkUgaoDPE1gc4hgDj6wFfJxeu+oEzHNZ&#10;u24nDfY2DHKolQEJkba2IUJrnYJHV/d6dPeux7o1W1X8o693LXbs2s/3kdgKj8P3lHWG5RzkXKRZ&#10;pL29yRkFWQHGb9Nb3ErcZWTvcdU24OSpK2oaS5bZHejfQmCuoQraSHDwHFp7VY2KjDVDm1RQXt5L&#10;3l+Ujigm2Z49c5MK5piKo5w4eh7nTl3isY/hyjV627cf0kjew9DaTXjw6A1OHL8Aa1AovJ1dofH2&#10;g5+GhijArGo/fDx9oPPVQecl64J4wNfJHUHeOpjcfGCQ6Sx3H2xZvxU//PhXfP/Tr/jp13+oViKi&#10;QMbWQf/++1/x/OkHnD9zC7euP8Pjh+/x5PEH7vuEZ88+ET6EDOHwg1qVUBSIZF/Z25kIPMYAItNW&#10;oj7eiJL5okCUCnn7428AkewqAYgsOPWCAHn49D3h8QZ3OR4QDtLK5OEXgFy+/lABRNZKv31P1gmR&#10;1u+vce3mY5w9fRPndhxAQ0Ye0gLoUYclU32kIDKcBtschxBzBCIsYWheXY5b50dROjcOhdkWNFYs&#10;xPF9VK+DvaiYPwMDHasw0FlFY1+MbHrL8YRKQqwZ8dEmpMcEoYBQKaJqmZcRjZQQLZLMWuQlWBBl&#10;9kVGohXRFj/ERejhRyMnzRNDadykSt1Ej9+kHUdYUE1EE/IWvm52OsprF/FHX4LSZXPQWl+Kwqk2&#10;BPh/R+PtiLSp4bBEG2EO09Mgz+HrzHD3Goecgkhk0NPN5PmHhnkhXDK84gPUYkxSpxGZakUAlURU&#10;oh9mFCfAHOGJ8Gg/uHv8CY4O/zt8qWR0Ae7w0E1GIMEWlREEEwHko50MfaAzNEEu8Av1UCrEz0hv&#10;3tMZTlMmcozHxCl/hjXSBK3BHeMm/5HvQeAEeEGKBV1cJlJxucDdZTLcPJyxbccWbBweUMkBPp6T&#10;+frv4OT4LYJDPLB9tBMra2bDxX8cpi/MgC3GBA/PCQSfI0yRrkifHYqZpfwMUw1UQX8iBB14TEeC&#10;1xmeele46pzgbnRWy+H6hRAQAbIglTO0ZleqBBMh6AnngImIprE3JmrhbXVGdG4QUqgUUhaEIXVB&#10;OCKnB0JHdRKWSaCmaBGY6ImIXB0yZ1kRT4hNm0W12VOIljWLMbyrCbOXpGPq/HjMrsrH7Ioc5BRH&#10;EiJGLF09DXV9i1FUkopldTOxtKYQlc3FqG2ZgxJCpKQyCyV1OVjRMh2bDragtIGOy8psLCwvIDjm&#10;oqJ2PlZWzkINtx2dFejsrqGtqkNnTy1tZS3tWA1aW2rQ1ERYEMY11RVqCCBWi9qoWYUGKg4BSR23&#10;DY1UHS11tLlNtL8taG9pwVebNm2n0d+BzZtGsItqY1SqowmB0d0HleeqUndlSAD9AMFAwyeP7cZ1&#10;K2pXN1DONKGFCqGlsR0bN458eR69aT5nt/TGkjYde0/gND3gTfnLsMopAPWR6dhU14mt0kpEYgJ8&#10;zm4xonxv6UMlaa2HOSTgLYsoSS1GE49RWcGLpgrpaO+lEe1WQ6rT29p7eGPWqKmoYzQGKjVWoEAj&#10;qrKhaMgVKL6Mo4TH0eMEjUx5fZn2Us/h8+WaFYT494ZNewjKnVi7dge9/80q/iGLyndwdFKFdFN5&#10;rFEptlQonYMkegNGZUrw9GUCxK52VFHkF2jIUBDhkDRnUVwS85F9KnbBc5GOl2fP31SqT6akThFq&#10;awa3KfUjU1kdrYO816LC+qnGerBx/U6cPH5FBefVeuo85hhAztAA7th2iM/ZjVO83nOE0uEjpxU4&#10;7j54ghOnzmPT1l0q7bV2dStcJzvDx4VSnopC5+ePoIBg+FN9+BAcsi/YEAitmzc0jh7QO3vB6OJL&#10;gLjD5KHB6eNnqR7+hh9/+buKYzx79gavXkurDKkI/x6fqUjeSYzi7ms8vv8Oz558xONHb/Hi2UfC&#10;Q4LpP+EDFYWk/n4mND79IC1MpJnir3j/WcZf1ZA6EBkyffX63X8FiLQt+b8AhFvpeSUB9Lv3XuPe&#10;g1d4QAUiAHn4RYGI43CZ2zv3Xyj1IRC5cfuJmlo8f+AE6vNmIjUoguojBdERNEAEiCUoDubgSJgN&#10;AVhUlIeLRzahmp5506r52NDThOHOZuwZHsLGzjqMbOnG8EAtZubHI44GO9IWwhHA96KnHm5EbnQg&#10;ZqaEY1ZONJJt/kimx58U5o/wQE/EUklEhfrCRo88MNCL6kIDY4AzIqxaRIcZEGhy5T53hFNB5OTG&#10;4dT5PTh7cS8unj9I1ZIFX++J8PMdz9dMRs60cMxdnAlLpA4rVi3g9V6mmm2A3uCMsqqZmLckA9H0&#10;1oNpMCVDKS7TqtYp9w/xQVCUP0KoTvwCHREc7Y1oAsI/2B2TpvwR48f/d7jRULt5T4Kzxzi11og1&#10;nkokNRAmswe8NRPg4vUtlYgbjJFawsRDLRrlo6XR9pjM18giUq5UO95wcp8AP26DrDoChNCRZW89&#10;nOA4aRx0Ol8Mrx/A6xc3sWagmsprKvLys5CTnYJ0Am5leT6y8yMwgYrBN5BqwoXH9CZ0pRWK/luY&#10;E9yRPTccBfMS4e09GV5ek6hyHODt5wQvAsTT6KLamMh5uvk7wMGH6kgzHr6hbgglQPyjfWCM80X6&#10;vHho47yg50gpDENcfiBiC4OQNC+MWzNC07QwUaHYUvQITdIgKM4TKXkhMJqnwD/ga8yYb0Hn+uXo&#10;WleOuVQW86gi80vTUbAiHXlLYpE2KxTTlyagd1s1coujMH1BAsobilE4LxXpBTbMKklDYl4AMorM&#10;WN0zC0curkVpbQHyeF4r64pRUbeQ8JiLZStnYM68NJSuLERt0zLUNpaqxbLa22s4Vit4NDauov0U&#10;MDQSKLTnVCNtzdK8thE9XW10WNtpb5vRzu9ze0czurs70NvdTYe2C1/tHT1MtUDPVTzzg2dodM/R&#10;+J6lUaUKOG5fiETqC8TYSmBahhS9CSBk7l/Sartau9BDdSAKYZiGVNJgpe271FTsIkB2U13spbo4&#10;MXoMvdOXoCoiDZtr2rGdhnf7TsnwIqBkmkuUCiEiLUzEa5dMKinu66XH3drYibbGDtTVEFaESXNT&#10;hxoSUJd4iATVO3vWEggEBo2wxA5kjJ2zCqqL4qBRVXEPOUdegygeOxztiknUliQBSOtiUS3SUHHN&#10;mu0KIgIPWYejubmfow9dkrar6kGoPHiODXVtNMLNvH/nqGLs9+w3BcL3kgwwVY8iikjBhPdcFUza&#10;s7XE8J+WbrAX7qqpO5mGOkuYnD51VdWASEaY9AVrbeolTKW9+xDaWnoJiAMEyFXs2ilro8t7ncOO&#10;7YfVFKAE1rdu3o9NVCBn+D7nqWxOnLyIW3ef0BN/gV279lLVrMW16/eRnJgBdwcXKgwvqg0tjDp6&#10;qTJt5W+CNwEiEDFpDfB1pgIhNLSEiMHZG94THDE9PU/1upL1y3/+67+plQJlVcDXVCES/5AAusQ3&#10;Pkjx4LPv8fTxRzx69F4B5PlTKhUqEEnrffuWSmUMHl8AotYBIUDGAui/B8gYOMYgImm5v5/CGgOI&#10;KJC7D97yuu3tTCSI/uj5WwWQy9ceqqU6xwDy4PEbBREBiHQkvUAwNhYWI94URoOfgihbMo13IqzB&#10;cbCERCMs0IKs6DCsbyxDb+US7N80iEPb12GEEFk9Yyp6Vy3GQGsZ2moXY87MZORMjUV8YgiSU0Mx&#10;NScOaXFmFGVGYO7UaBTk2JASZURmXDBirX6IDdMiUuAR7AWbFOdFGtQqhAHB9IgJlOBAKkCTG0LC&#10;vBHIfTMKEvDhzQ3cuXEYu3f0ITvTBnf3r2nAx8Ea4YO07BBk54XDTG+9t68Wz17cQmtbFZyc/gij&#10;yUFVaFttNIyGyQgN94Y1Rrr++iOQ0JJq8EDCxMTz0FrcEZEajLC4IEx2/g7jJ3xNY+8BZ9dJ8CUU&#10;VF8pvp+/xY3voYeeXryj6zeQPlP+YRoYIrQIjjXCmmSGnn/rQuiM8DoDeBzpRxXE67REBfB1ntD4&#10;8bum86LKmIis7DQ6Vhvx6MFx3Li+G9euHuVvdjOWLVtIdegPX99voNFNVFXljgSZi8s4Oj5UGL5T&#10;4KUdD3OUB6xxGmTkRCCc8JX1S/RUPe4Enyzn6xvgBBPvk7SAD47V8fyoIhKNqvNtKg15KlXEjOWJ&#10;KOCIyDPBnK5F/PRQmJN9EZVvRMbCKNimBsCWbkJghBeSskIwdWYCwuP9UbQgHSlZVio4DQrmR6Ci&#10;uRArawsxvyQLy+tnIX9ZKpVMBNKKJbOLr1sah54d1VhQnUU1FY0lq/KRVRADU4wPYnnMxBkhSJxm&#10;woq6XDR0zUNZPR2AlVNR21GK9v5aNLaXobGtFPMWZ2PximmobFiImoYlWL+pAyN7h1Fbu5TO+Eo0&#10;UKE2N1cSEg20J40qBtLSKIHyejrojUpxdBAcHZ0t3Laiu6uDTns7AdKJr06fsS8SImtCSzO5w8cv&#10;0vDZp19UKxHlMUsVuvSJOs59duMuY8OGXfSI+9EvbUXaulTLdWn0J1NFsqa4vH4PoSRj/z569QTV&#10;5sZ+bG7qw46N9nU47AacgxCRaS4x5uKxq0WZCCr5u79vEwHSRc+bhrOhk1KqnaPNnonVTIgQYHVU&#10;J/1DG+n5X+PrzisoicGWx8p4y3VwSHBfmkLuUrGZE6ruZDfHLsLLPlV3jMb/Ep9/WqmQnbuO/KZA&#10;Bgfsy8kKQCQe0de3gWO9SjMWg15bxZvc2sd7SXgQWKpIkENqDKTK3A4T+1TaQYJaKZMv1yr/k6mz&#10;s9KL/9hVbKdqEDV05sJNqgQCZP0IP8gB9Ek8iMpNjifL3HZw354RnvORKxjZRUfgSwabwES2x45e&#10;phrZr4o1z/FzPntaAuuXVZbRk8evsXXLLpSWlPPL0AutD3+ALp7wo8IwavQwUYHIVuPhA08XD3hK&#10;8NzJHd4Eh88UqhRHT+gdveAx3hkDnQP45dd/g6w2+P1Pv6jAuawMKOrj9wCRbrxPHr3jeI+nAo6n&#10;H6hEPtgfU4m8pUKRKawxBTK2iNQ7AuTtRztAxiAyBpDfg0TAIa3bRYHIWulja6arKawHr3Hz3kvc&#10;ekCV8dQeA3n45I0CyOkzN3H1+kOlPMYAcp0Ake/ThePn0TF/OeICbGr6KtqWhghLIsLNsSqt2WoM&#10;RpSPF5YnR2JoxXyM9LZg90AbdtWVoyTaiuIkG3ITQrFoZhqy0kKQnmXBzNnxmDsvDkWFMZieFYF8&#10;wmT2dBsK8unN2vyQHheI5BiChAY2NT4AaUnBiIzVUzlw0IgHmd1gC9dCr3VGUJA3IqgoAkxOyEg2&#10;Y8f6ZjRWz8WSRVkIsRDyAS7Q0YCHhPvAFuOL1PRARBIO+0cH8NOPT7BwwTRMnvQvcHX+AyHiiDCb&#10;r1I47t7fQmdytscH6K270Vv38nehgSVEYrQIolFMnR6PAKs/VcgEeHi7YpLDOHh52lcudPL4js+n&#10;929yIdzouQd4qSwnN60jPHg+QXEGhCRTofC6pPI7jNcZYNUggNdlTQiGNToA/kYvKhsH6Aw+VBHe&#10;qKwqQ0X5EmxY14hHD0/iydOb2LZzKyoqy5GWGgudfgqP+zWcCQMn93EEh6NSGt4+kxER6696ZRmp&#10;mmTxragoM3w1zgSfs1JPnn6TERjmibBEPWIzzYglbBP5mdgyAlWqbvaSaOQuCsPMldGYX5uK+fW5&#10;yFmcgOSZEbwOPxhjXBCVa4KneSJ8ghxgCHFFenYYFi6aipl0HMoqZyEzPwrZhZEoXpGG9EILihYm&#10;YcHSTJRUz8TU+Ymq/Ul8QRBiCaM5K9OwYV8L1uyuRu/GZVi3vZoQKaDaCUPMDCuyFscjc14kCpfE&#10;obyuEPWdS1DTsQQDW5vR2r8KS8pnECpzUFJTiJmL0zCvJBelsvb6wiwMDdejko8H+LxNG9pRU7WM&#10;zjmBU1eF5voa2lsCpImKpJlQaW1CZ2cb7VwbnWYKhs5O2v1O2qJefCUGVeIbYii3bRdDM4LtW0dp&#10;WPZgy7Z92LR1D7Zt24Ot2/dgx+6D2EMISBxEhmQodbbTmFIJNNTUY+XyMgyt2aSmhESlSDW1BKb3&#10;CUxo2HbxtdL5dtumvdi0g+9FIy7BeEn3laVkRRHYA98y5WSvzpbprOENu2m0u3kBA5RPaym5OijD&#10;2lHf0PobRAQgm3jukssv0xGS/rpTpsb4/jKVJjCRALNMT6mOwgISPt4rSQGj9PYJke07jyjldeDw&#10;aZ7/ORru6wTLMWwam8ZasxPr1u6i6ulHGw13qwCtqUtBTeDRVNuB4aFtOEkQHONrJRAvKu7wCXtM&#10;RiAxFp+Rx3ao2IcoJNU++ZTELARsJ5RXfOosFQNVw8at+9AhhYSElmRjtXG08zw6qUokPffYkcvY&#10;uePob1NiougkLViKCzfxfu+gkrp88Q7OnJYVyC7iLj3thzSkkoEXH5sEa0g4tBLT8DHAjwpE6+YD&#10;vTt/9J5+qiZEw8cCEXcHN3g5eMCbQ+voDb9JHgjxC8TVC9fxgxh9UQyff/xNfajpKwmgEywfv/+Z&#10;YBF4vFUAefyE4/FbPCVQRIE8JUxev/5MgEj67n8FiKz/8ebD2PjdFNaXYa9C/+E3BfL7KawxgNx5&#10;+BY377/CrUcvcU9WJJQ105++xaUr91UG27Ubj34LoKsprDtPlCK8evIShkpXI9Zoo+FNJkDSER6a&#10;AGtQBHIyszGvoABZegOq4iPQOTMVq/ISsL2pGh0zc7E8Lgy5tgCkJlqwsnQWkuKDkJsbg7nFSVhR&#10;mo7ZMyJQmBOJrDgajIJwLF2cilQ+jjJ7IzzIHQkReiTHmZCQGKCMn6xhEWrTwhTkjCg+DjJ5whLk&#10;g1BpSuhPgCQEITzAlXBzRVS0BmartD3xgc7fjQb+O/7tplbjy84w49n9Y/j05iqWLpoGHx8aPD4n&#10;MNADtggDvXJXOLr8ma9zZzO7cgAA//RJREFUVR66i5sAYgqcCRFZdjYgTktj56fWwAhLMMMQrIeb&#10;twvGTfgz3Jwc4Ow0EZMdv1VZTX58L3ePifDje/kHe8NLx+c5/glO2gnwtfJ7RLDpeJ4hvB5fwk7W&#10;Rw+ONSGESkwjtRnOhBJVSLA1ULWqDw7SY6ivFTeunuL3+Tiu35LFjk4hb1o2ofEt3A2EBo/pQVj5&#10;+jlCq3eGv8lVVZ9bo/Tw07vBYcq3sFhNhJILFZwn/+/B+6pDaCQVUIADrITIFM2f4RPqhJA0Izys&#10;Tgil2ojI8kFMPgE/n6pzcSTiCoJhyw5EfL4FOcUxsKVqYQh3pVLzUkF9UYblK2ahZtUcOg0JSMwM&#10;QUZhOGaVpiK9KAIzFiRi2fKpmEpHwpZq4D4bZq9IRUKuAeW1BXj4/Chu39tJ27wS6zcuR9G8WGTN&#10;iqby0SM0x4jQLH9kzI1ETesCNHaVYDUB0jJYRhWyWE1zZfN/FW1zsKx6GlZWF6GztxqVqxdjZcVs&#10;2tGlGOirxI5tYk+q6ZRWcltLu7JaqY/Olha0tzbTcW2h3e1ET0837U8/+nr7FDwG+wfw1VYa9E00&#10;TrJ40jY+3iHLu0p9AhWDDJnWOkQv/jh/RMc4ZApIgugy1m8YUcHcxroW3qDVBEg5DezW34ykKuaj&#10;ty0rvckCUeL57xyh5CSsBBr2KRyZ1iE8ZFqJQ+IUooRULQc971Nnbyoj3k3PW7Kx+vs3o6W5h7K7&#10;m9BoVqO+sZVyrBm7dh9RUw5yTDkHiZ+MSGEiYSdTO1KRrQLXPPYI1Yi0pZfut6JWJFNMzldeJ3EL&#10;mYKSJRxH+ZoNm/ZjaGi7qv0YIkAaGnp4vHbU1hNeTZ2quK9hdRv6aeA3rt9BgFxV5y/puGqcuKzi&#10;KWP3ZCwLTLUv4fGOn7iqYCHXK+e3e/cxSE8sldpL1SDXtJ3X1iHNE7uHqToIbQK1taEd3W1DOHGE&#10;wNx/jp7EXgKR93UvlY30vzp8WRUSbt28F6MjR3D92j2qkKs4fvQ87t17hpu3nuDypVuIjUqA0yRH&#10;FTCfP3sebMEWeE/hD8vTByGSfaUzUo3oCRgNdB4a6D0IFBdf+FOp+Dl5oHjmfHyiof70+S8qBvKc&#10;ykMAIvAYC6ALQCQG8oxG+zE9fAHHI4JEprCePX6vAulPqURevfkeP8oCVD/+SuBIb6y/EEgSNP+B&#10;MPheAeH1hy/gEPXxewVCgIwpEIl5vKTaefNeuvR+mcIiFG5Rgdx+8Ar3Hks1ugDknWrhflIAcvOx&#10;mt6S18tzb957jvPnuJ+qbQ0/32iTACQF4VQhFnM0osJj6LlVoHTBbBRazWjJT0XXnDSUZUdgf28j&#10;KjJjUZJCzzU6CNML4lRQMyk1DJlZUUilAS8rm4a5hXHIoNrIiDdgwawoFBVYkZ5oQFyYBrH0xmNk&#10;YSV651Ya2eikANjoRYuSCCQgUtLMiIw0IDLMH8F6evn0vktLpiEnPQwG3RT4G5wIGg968e7Qal3g&#10;5jGer/VGPI2jxuMPKF+cjs7GOYRgKEJC/JSxtdD79ze5QUvD6ub2nQrMxyZY4eFJFeI1hQpiiqoi&#10;10f6wBQtgWY3GmuqFKoLo1kHb18qVE8XAmSCfY12f6nLcFfrmv9p/P8BM1VGXE4U3Hxd8PX4f4G3&#10;yYFGmmCJIuwitarzrousSkiQ6M0+8PBzhYP7ZD7WITgikBDyhAvhNKeoAFcvncXiRcV0IGtpQ0a4&#10;raHSouIK9YUPr9lbT4j4TSIU/BAY6gX/QGcEBHvC2XWcWqExNTsawVR7tthAmC06BToP7UQ4+v4Z&#10;lngd/Alb94DxyF2QBPegKXALmMjzdIE2cgrMKfwMkr2hiSJYMnUwxMmaH/HI5meYToUwdU4ckvOt&#10;SKDay0oPQWpyANJ5n9OnWhGXaSRsImjgUzB7YTJWlhUiJy8KQWFuWN02HxtGmlC0KA51TbPx6tlJ&#10;XDixBssXJWDxwnjMKIrE3JJs1bFXH+uFmGlWzF45FWV1xVjduAgN7cuwcnURKpvnYWXzXBSvykJd&#10;3wI09S0lYJZj6+haPH1zDxeuHKetbkdvVzXWDNJ2EcgD/S10lLswONChao76umhfOji6Orivl7ZX&#10;Ml37MNQ/iDWEx5o+AkQMmXj9/zRq4g1fVYZPHo8ZwQOHCQCJZ9DgynSQGMJNW/ahvb0PDXXN/CHV&#10;oWxFharFkFiDvFY8a1EQAoZ9X6aRZEpKVICoDcm0OnGc3vpxGk6qDnneQaoXMZgS6B49cEoZVukJ&#10;JfUWfX2bMDi4jZ4/Pe/OARryFtTx2GrUtkBWNDwpi50ItAROAg0OaV8ixXz2YPVZpZ52UHVJgaNM&#10;oUnGmFyPXLcYdVEeh2lkjxKYew+c53VKHERSealCCJFGAmR1TSuP24ZVVQ2ormpU6bRrZQnJoY1q&#10;yknumYq7fLmPSpFxyHHGGieqe8Trlekuea7cH0kokPjIaV63jLO8njPnbym11CkZXyqVeACNBGZd&#10;dT16O9fi1PGb2DtySgFkz25eJ+FxaB8/y4O8/3vPQNZb37PnCK4pgFAZHTyNmzce4vKVB7h39xmK&#10;ZsyG48QpsFlsaKprRFRoGNz5t1mjhUXvr1YmDDcFIozD6h+IAB8jVQrhotVj9tQCHuMIfpHWIz/8&#10;oiDx4OEzPPtS+zGmQGQK6zNB8JwAeUID/ZQG/QmBIdNWL6SliQLIewKBAPlFWphId96/qCFxlTcE&#10;yKsPoii+x6v3hAihIZXnMv4LQAgOKYz8PUCevfqk/lZQuPucEKHKUMWEb7l9i7Pnb+OUTGERILcl&#10;iC4AoQqRfljnLtzC5bPX1cJfUYFRiLKlwWZLRXhIDFVIONJS4rBgdiaWTo1HXUESVmVY0VSUjNGe&#10;aqzIodKg8siMCUBP1wp+9wewomwmsnLCkZFrRfGCDBROj0c8DWcODY2oEUvgFCQQCjHhOg4/RIf5&#10;IszihXB6xhGxBioI3vcwL1htPgRRKOLiqU7orUfSQMbavNHZvgTz56TDx3MCvLwnqLXT9QaqRioA&#10;AYLR7A4jDemUCf8bHL7+v9E5GIegACcE8HnSGiU2SdJs6T1rneDk9DW9dD8qGC2MJo0Cgqv3ROio&#10;EIzRVKY8nj7UU7UB8aDxdaGKCaKhDwnxh6vrRGi0rvT+XVUgfLLDN/jDt/8bfIJdEZcXAROhN5EK&#10;xVdWBwxxRxChGZEYCFcadgfnb+Ghc4QuwBM+OjdM8ZgE/xAdAiONPH8N/P294ew4EeuG+lC3uhwB&#10;Ji/k5MShYEYaImKCoA/xhjbEl1tf6Hi90u9KWt47uv0RGj1ByPPUUWlNK85AUm64Ape7xkGtIeIX&#10;7ExV5YckGvrQWD94Wydj2vIMKg8znAzjoY0gXCNcYYoViHrC0Z9KJsOfUHGCJZVwzg2A3uKACCqE&#10;LAl+F8cid7oNYVFUiZG+ap31uEwT5pQk0tjPwbx5iSiem4qsbBtieA9mzk9E95oVqK4rREVFPnZt&#10;bUBr3WwU8HyKimIwe34SlqwqxMLKmWp6rXBZJqrblmBZRQHKqwpR37QQS+mY1LQuwuruEiqddCys&#10;ysLi6lwsXV2ItsEq3Hx4lo7ZUxw+tAPd7aupJpowtKYd/QNNtLMdWLu2n1Dpxbo1gxgaHCQ8uB0a&#10;VADp7u6mreui3elCnwTRT8h0C42XxEBkyGMxbPbsIZlWolGjsd1OZbJD1pc4cJrGzx4Y3rrjoCrm&#10;a2qgAqipx4qSMlUzId6cghE9b5nGkVbZ22kYJUCuYgAcAiIxorL+wrGT16gKJLZir9WQALa8fuuO&#10;QyqOcvT4FWygF93bt1lNI7W1SRsRAqSeAKltQu1qyQlvVdXfx2l0pYp8zGAriAmcBCiidDjGquQl&#10;pVdiJGPgtMPjmhqHpS08Pc8DRy5jy/aj6rgCkA3rR9HSxC9uTRsqV9WjXNYp4T2QNip90kxxzSaV&#10;givvNwZfBQreM7kOu+qgIhGYEB4HjnPwHFTqs4CVgBUAj52HLB95kkZ/D++7XH9nx1pKzF7UVtYT&#10;Ik0qffjMqdsY2XUcWzbuw97dVHQEyMF90nOLnyOhuWXjHhw6dIrQeIALotD2HMWF8zdUodz9By+Q&#10;nzsdzpOd4K/RoTC/ACaCw2OiA9JtEUgICkaYjwaJgWbkRsUgxRqu6j98HNygc3JFY0UNHj98/qX9&#10;yN9U5fn9B0/x8tX7/wIQUSECkZcvP+CFFPm9/MwtFcXrHyEdeV8+/x7Pn33CWyoMqQERcAhEBB4S&#10;V3kj4FAAESUig/u+wEMq0FUl+mtp5W5fvlaAIcrj1VtZL92ehSUFhAKQm3df4C4B8kAB5A3OXriD&#10;02dv4fqtp0qByIJTMgQgZy7eVmtAr+3dhBhLEr39VBr1NEQGydooIUhJsmFd/yps6a1A1Yx4lET7&#10;o5SGcGGGBdk0TGkEQVqcCTu3NuPV01PYvLkJWdOiUNVSgo41Tegf7kR1zRIUz05DZkoQwmhgbfS8&#10;rcGEBI1zhLRFD3ZTsQxZcVA8aEnhNfN5gQFTYKXxjeTfFpMzQgxTEEt1Yja4QOcjdRNi0H1hoFfu&#10;7TkJPtxnoOH00znD3XUCNG6TEE6DLCsROjp9Q6XiquIstig9YWKAt/cUaDQumDDxj/D2cYEvHzu5&#10;fgu/AA/orN4wRmjgZaJSkRgJIeUhxXj+zggK9kVgoC8VjQs8vB0IhUlwmPwdvv32X/D1uP+Gyd5f&#10;w0wY6gI94aqZBDeety2N37NoI5/3NTy9nQg5bxgIEJ0KcEuNBlWKRUtjb0SQxR9THMZhzszpGOzt&#10;VO3wZTGpjBwbAglXV2nlbnSDL69V2sobeY9Mwe5w9ZSYjhufo4WBEIxMC0FUKh2iMG946hx4DZMR&#10;nuaPtJlhSMwNgTHKA6ZkL6TMj0E01YSTcQJ8LFRGkd4IiNXCRTdR9e6yUNEFxHjAQlWSNdeGqCwd&#10;bOlaJBSYkZgXhOyZEcidFYNMAQnBE5OkRd/QUjquLXQgwjBrRixmzUqm0jMiJSMIs4qpPgiNlSU5&#10;qC4vQOmybOQRdNMLY5EzIwqFVI4FiyT1NxmLKqZjWRnHiqlYvjIPZZWFWMFR1bwArQPlqGguxrzy&#10;LJS3ziFQlmBl7UxU1c2lvR3Gpo1UE30dVBkNdH5pw1cvohBYjI62eqU4Bvr7CQ2pPRvCAEEi68QM&#10;cvT19mCgpxuDhMlXY6pgTBmIkVfFfyPHsGPXkd/GrtEj9NZPUi1c+QKC89x/mAZtQAGkurIW5StX&#10;0YM+rKadpIWJapFNb34331cWjZKpI6ntECO+c/cxNa0jy4lKUFmyjiR7SIy5GE4FkO0HVUaXQEGC&#10;3D00oIND29ElXnjnGgUQUT7Vq1ZTBbXiCFWLKJCjBKEYazHScp72qanLaiuKSFqY2OFCyPAcD4ux&#10;5/8FnqJ4ZBw/eZHHvcpzvEKQHePN3AqpPB8eHkFbyyCqKhpRXd2ElrY+lTggTRRlzZB1w1tpjOjl&#10;/w4gdojIVhSJfSi1w/0CETm+xGwkC0tVqn8B+mlei3jHJ87cUJAZogqTqnxJ3W1c3Yz6mgZs3LQb&#10;Z87cxY7tRwiK/VQipxU8RH0cO3zlC0BGVY3HrVuPcJ4w2jtyGGfPXMX1m09xj0YyMS4ZLpOmwMeN&#10;nqDOH75OLvAiQBbk5mFWcgqsru5I0hkwOyEROZERmJ2VQ7jEwGvcRFQsLVVNEwUeP/z4KxXGGzx4&#10;8IxgkOVk7RlYYwCR8fLVB5VpJc0TpQJdxhspInzxowLIh8+/qAaMvweIUiAEyysFDpnC+lEVCL5+&#10;/5OqA3khVegEiNSACChUFha3okBkjCkQOxReKIDcIUwePH+n1Ios2Xma9/n6balCF3XyRj1XMrLO&#10;Xr6LU4T4pg17qBQyEBWWjJiwFESbJQZiRXZaLNXJMqxrWIjKvGisTg/D6pxIzE0JRCo99IRwDSKp&#10;GmZOi0TzaukrNA3zlhdix+FduPXiPh6+fcrP9wDaW8uQkRiERBrCeJtGqY9IGr9wURwhHgg2uyE0&#10;1BvhNi3CCRJLsAfMVBIRQV6ICtbASkNrMXjC7O8Os54qg16/hp52cIiGasJFFdpp9S4w0igbjF5U&#10;KM78vJ0QFxNKIOnhRoViMLoQUjSOhJQ5VMvXUbl4OlJNSNX4N/CQYLa/G2R9dTe/ySqY7h3oDjd/&#10;J7gTHFJN7kVPXgLXBoOHUh4uhIeLiwPBMBETJ3yLcd/9CS6Eho2GOzTGH556vpaGO3EqjX+QD6ZM&#10;/JrKyQVayb7yl/P1Ibjc4Ow2mepHFoPyRbDVAE9PJzVNlpQYyWGGleCYVpQAc7QGbnoHKiLCi0MT&#10;4Aof/i1TeXLtPiqd11Gl6EqGlW8Az9Us/cM8VcZYaqGVAAlBdIaBKov3MouKgUAxRvvC1TDJvq5I&#10;uJfqwKuzeCI4WgdLvJ4Q0cKWoUf+knikzDAjINoV4Rk6RKb7I3NGOMIT/WCL0SAqVgMbVcysWTaU&#10;lWUiI9OIWUXxWLggC7k5ESialYglJdloEwWxaibhMRXLlkzFbDoYi5dNQ3RqAKEUigUEh0BkBb9T&#10;q+sWYcmyPCxbno/VtfMJkSIsXpGH5p4V6B5ejYqWxahuL8XQlnY0tUpPq9lYP9yBNQNUG4NSBlGH&#10;5sZSVJQXonT5dNrxYipmmdKSKSsCo68fPYRGb283IdKHfm77ujox0EUFImm0kn30e1iMDQlCS/xB&#10;gCE1DSdOXVHTPbJPDODO3UfQ0z3Eg7cpgEgl+uGjNIRUHlv5vgdoDI/QGG/afgDrN+9RakYUgWRd&#10;bd91VE01yY9TBdH3nFKV1KJAxICKQZUpMgGIQGEPX9vbvwW9A1vR0TmsprHqaptRWVGNypWVaKht&#10;xXEe95h47hI7oEcpU0Mq44nAkCHH3s+tAERapouxPqjSle3G/pR6HQHEx8dOXFRK4rBkRO06gTVD&#10;O7BmeBfWDu9GO414U1MP2rso74Y28kavJ8UHVRrvegLkDL18AYhch7yXgEqO/XuAHD/xRflxyHHt&#10;x7yi1JcojpNyLuduqu1x7hPYSMxJACIKpGm1Pe60eesenvNdbNt6GFs27ce+Uem8exEnjl6jAqHS&#10;2XeW+/fgJK/n1s2HOC/ndvAUzp69qta9kFhIXEwiDY8JOg9veDg4wn3iJPgSKFXzF6Bi1ixMDbEg&#10;w2DEvMQELMnNQmtZOWoXLYO/ozPKlizHr3/7D/z0l78rQDx69AIP7j3Fmy8BdAmkj01hyVbA8oFG&#10;X8Dx6ZO9qeKrl9/jxVMqkuef8PlHeyHiGDwk8P6BCkSg8Urg8fF3j78A5Dm3Uo3+e4DI9uXrTwog&#10;T19+/G3/7wEidSC3uT3J+3yGjsz/L0Dk8YUrd9VnIn3aUhJzCZAENSIscYgMjUZcqBnZNMDzIg1Y&#10;mRiCqtQwVBEgVbOTsWxmPIpyo5GebEZ0hC8sgS5ITghEZfUi7N63HacvnuQ53UBLx3L+dmZiYVEi&#10;ptIYpkUHICM2CCn0yMNCvQgQd4TR4w81ExI0duYAN8KLSoRKwEZwJIfQgGldEUSDH0I4hAdpEEwD&#10;buIQo6zROFEJTEJQqCgYH1V9rvFyhZvzeMQlBNPzNVOpaKBX6sET3r5T4OpBaEz+Bo5TvoWHB71z&#10;LydMcfqOxn0y/PxovD0IpBAf+IdL0FgLb55ToFUPD68p0Onc4eXlgEkOf8Sy0jlYVbUM7gSRo/ME&#10;qhJnuPpNQki8Ti0YpTd705iPV48FPM5UFq6Eg5bX4EngaSXm4Ux4uDoi1BrM/9HgmzRUNQ48xhRY&#10;wnjtFj9VZxIWp0NAuDd0hKqGw5OqzIPKwhKhR4hVAy2P7eI2Dg7u3xB+GqRQCUqVuSyn6+T2NfwC&#10;pyBpupkqIowQCIE11Q8Js0ORNT9OgcZTOxleqiCRKi+BaohDbyWsbYSlmfcoiPdzWjASqDqCCR9D&#10;pBsiUo3In5fAfcEIiuTnRQVi5f6QMJ67zQXBFsl688SixdlYVTYLZSsLMac4CYVFsViwIJ0qZBpa&#10;G0r4m69A9erFCCUgg2K9kDgtDOkzY1G8rIA2uB71tSWqr1VnRzmqauZiESFUWT8Pq1tLsWl0GO19&#10;zWglKAYl1tHdQuXWTnh0qZb9DXVlKFk6Hf19K+gMr0RT4yJsHO5BX08nYdGjsq66OtvpuLcriPT3&#10;ESadHXaAiGcvakAykH4bhIcEbXeOHlNKQrrYSnHe6P5T2EJVIMZYpp1kaqu7ew1aGltpzGqUIjhJ&#10;r13WMt/M50kGkqiBYcliohesKsC/AESOKVNWKkgu6bQSxKahFaiIRy6Gf8OmvSqN+PSF2wosPb2b&#10;0NWzEe1UH42NnaipbkBVeQ0qyyvRVN9ML5uqgeclU2eiYk4TTgKTsWk0GQomEodQALGrAkm7PcHz&#10;FuVgr9+wq48TNLaS0bWDsJM03iHCY+2GUbS1D6Kzc0hde1fXkKpLaSLAqsprqVC24RzPVxTHGEBk&#10;CACU0pEiR5nak338v9wjUVgKFASW3A+ZtlIwk/Pn/ySmIu+1ZcsBSCt5aeHeWN1IFVSLbTsO8DW3&#10;CJCD2L7lkFIghw5KU0aqMF7jQQJkK0F89uw13PwCkFO8vnOnr+D69Yd48Ogl0lMyMK+oGNkp2fCY&#10;4gKHr79DmCEAGzp70LRkKVbkTMXU0FCU5+WgYeE8DNQ3YH1bN9Jjk+g8tOJv//4/1bTTq5c00vef&#10;EyDP1AqEAg8pJBRwfPz0I9WIKA9C4eOvChzSgVd6Yr14TqWg2rrbAfKZCuTTD/YguqznIYtCSSzj&#10;jQCIY2wr4xX3C0wkA+spQfRQguhfAPL8NaFEiDx98UEF12VRKYHE9dvPcfvha9x/9k71xhIn5hwB&#10;cuM2gfpQ1gvheEyAcMhKb8d4r6QtTGZ6HsLUSoRJVAZxiLLEI8I/BDHe3mgvnIb6nGSsiA3GqmQL&#10;5hMasxMDUZhiRkZqiGp6mJMdgaTkYGSkhfH3sggL5+VinoBmUTIOjbRiM0EyLzMSMYG+SI0wIS5K&#10;hwgqEAs9XRtVRzSNbQxHpNm+NG4gvelIgyuSg71h1TrDYiQwDG4waZ04nGHQucLXRwy6C3T0xm2S&#10;tWWRKS1CxdMVLk7f8nxCkEDw6fT82+1bhEf4w8lZ1MZkqhYHpT4cHb7DpElfw59AMpv94OE6Di5U&#10;NGoBplBChOcmQe+gaINqlCiFfx5uE/HNN/9P1NOI7RntQ0RkAIIIGE/9ZLjRk7ekBSBlOg0zz0sf&#10;4oqUzHA4TfkGkybw2ISbt94b80oWoKaxHjNnzUFQYDDypuZiisN4uLlNoSpxRWZuHKxRBrVioTPP&#10;JzjCDzoqNX+LN4ePWpXQ0ePPqo7FQNh6eU4iACdhCvcFUlFkz09S1eXuVFPjJv8LJrn+AQYa9axZ&#10;4UgtMCMyxx85S+NRuDwLsamEl8e3VF+OPI4GPiF0tMyTobXxekNd4Gd2gotOChU1SJsRhlAa+fAk&#10;qskcs6oyz54TQ5UVihgCJZVbW4IPhxaBYQR90BQVaG9YvYhGuwpFxakIivBEWm4YsqlKli8uQH9H&#10;LerqSmCN80cgX2dKpuLJprORH0u7W4ah3mY6sauwdqgWK1cUUq1MxfKKQsxdOgOX79ImnjxKdbGQ&#10;xyjnWKUKBfu629QY6G2j4lhNaLRgzWA11XYDzp/ejy0bhjE8NITBgQE1fdXPYZ/K6kNvdyd6O9rw&#10;1VhrEolJyBCgqOVV951Q8+4SJxAPXfpCbaGxUgaeRu8QhwR2e3rW0oC2YXVlDdpoVKSKWuIdW3Yc&#10;UvAQo71+814FFMnEkimlseOIIhFDLzCRIepg/1EpBLQb+k1b9qtjnOR7ihHu7d+Mji7StGstGho6&#10;UEsjWllejbIV5cqQnTxx6QtALqpsLjG+ol4EInIuymDTsKsMKf59VE0jXVGQEC9zrB5Gzuk4YXKM&#10;Qwy7gFIAsoYAWU8YNlN9NNS3Y3VNswqgryqrQQ2N+epVDaqy/vyFO+o4/1Qb8v6SZSXpvVQGX85l&#10;7LEMycCSoRQI98s0moBEFMoJ/l/+3r79KL9gG9Fa34nV5atRWlKB7TsO8nxvEBIHsIMqZK8okCP2&#10;4k9Zg0RauUsvswsXb/4GkNMnLxMgl3H16l2Vyrp08TKl4nra+2DyM2Dy1+NRtqgEp/cfQfvKCjQt&#10;XIS8iEgsz8lET0UZNnV0Y9vgBtTz2g8dPoG//P0/lFp4/oye+92nhMgLwuKfAJG4yPuPhMdbqoZX&#10;BMHrH/GeIHkra5i/+ESAfK9iIC9ffMQnNXX1K99PhnTclUC5ZFt9j7eShSVxFRkKIISO2vJ9XtsB&#10;8uD5R9wTgDx9r6auZIGpMQVy79FbpT6uUXndkkysp6JIXqrvyPnL93GTcHnw4CUeU31Ij7C7j6Sl&#10;+206Eldx//5TFBUWw2qOVdNY4ZYY2DhMXvSkg4x4d+0ETm/twor4IFRFBmKxzYhFSWbMTbegMD8e&#10;0wtSMJXbtAwbgW1DXlYMYq2+iKdn27AoA3ePrceR3iqsSLMhi0Y6NcRPVZ7bQrzVGuqBVC9J4Tok&#10;EB4hGioFGvwgPaGhmYJEPt+qpyHi/mCTTF85IlDvpgroPN3o9VNR6PhcKw1fIIGk0bvD1Wk81Ywn&#10;jdJczCiIg6vL1/ToJyIjI4qGdiK8qED0Wg9oNe5wcPgW/8e//t9RUbUU12+epyHPwPiJf8A3k/47&#10;nLwnwCfQDT7B9MJD+Xy+pxePq/F2VgbbSFgkJRrocWtoPK301N1giCIEs60w2bRw8fhOxS3SsiPh&#10;6UGD7zge3t5UMyFG7Bjdzc/rAW7dfYg9ew5g9epaTCBgXFwnIjE5ArGJfD+pHqdymUzoaQPdVQW8&#10;AMQQSiXCexZg9URYDJVJiBecXL6Fw5Q/Qmt0gj7MHXEzwpE+Nx4BkX6YQgBN8fgaofF+quo7Kk2H&#10;4EQvRE8zQ2dzQzgNt5//FAKE8AqgajFNhDFJg/DcYJjjpW5FS2BoMa+CTtZQCaYvikfunCikzuDn&#10;PT0KGdOiEZ9hgYXnEsn7kT7NitiMIESnBhHsfsjPjURT3RIa5kosLs3H9IVpSMi2IIGOSHZGBObO&#10;SKNSKEF8VhgM8VSS6f6wZgfDlhyExQtnoLe9Gp0tJVg/VIf61UvR2FCKhVQnZauX83v+hL+jT9i9&#10;ayua66tUi5L6GiqaihXqcU9nE9YMtGP92k4M9Tdg84Y2HNy7FZuH12Hd0BoVRB/gGCRMxgAiKqS/&#10;RyrR90sM5DTGtjJUfQSNu8y7CzwEJNt20rulEhEPWuIGohZkWkkpkKZ2lRE0OLBeGbpN2w59aQZ4&#10;la85hw2b92EbVY28twBEgCXgEoCIgbUX8R1RCkXFJ2RqiSph247D6lxO0LBLKmzfwBaVidTeuZZf&#10;fBpwHlPiLiuWr+QNa8UJPkegcIwqQiAhwXQ5TzHQ4uWPGXAx3mNDYChqSsAj03KylVbqoj4EIqII&#10;5F5IB961wyNKFdWtbkct4VFRtloBZHVlIzqpiNoburCLBv3c+dvquuzZbNwKRHjc35+DPP793/bx&#10;BSDcr+DB85ZYkEyrnT57m/foGAb6tqKR115ZWonyFdW8pyfUOW/hPRYFsm/vWb6G9+EYr03qbwgQ&#10;WXNEYHHr1kMVPD/D+yMK5Ma1+zSyHyiBB7Fw7kLVFNPb1RthQWHYvXVUFdANNjSjo2wllk2bjtlJ&#10;iVjX0IBdA+uwZ+NOrB/ciMdP3uCXv/8PvHr7Cc+evsbtGw/wmF68AOSNFPIRIAKS9zT+b6g2Ht1/&#10;rfphvSFIXr+wT1u9oPp4dF+WuX2n4ihjmVeyff+JoPlAlSE1HV/AoeDBx2MAeUllM6ZAHjz7HUCo&#10;Pl68/qgUiH0K650CxjWC4ibPURTIDcLuOD/rC1ceECBUT1Qkkmb86PFLPHv+AvfuPcKpU8dw9/ZF&#10;zJ87B2EhVB7hSVQE0YiKikVsuBULpiXh2Egn6lfkYF6UH2pig7AyIQTluVFYOS0BeTR2UTFmRMWG&#10;IjFBFuYJQ1SEEZE0eLlGV9RlRaB9ZhLqEixYFaxHqdkf80IDkG7WIUbnhtRgP8QFeSGTUMkO8kOS&#10;yRe2QB8E+Lsg0GsyrH6Ehi89eV8nBNMbD9RTbYRoofWhEXefDB+qEB+NI6zReoRE6WEM8oWT0zfI&#10;TA3AsSM9qKosgLPjHzB54r+qjCZRLaIGvD0cCCEXuLhIGxQPOiF78D//5zt6qM0wBbjDRJhNdvsG&#10;nkZnaEI8oAv3gl+wO7xo0P00LnYV4zkBDk7/QgPuRq9ch8BYg4ohmGmQfSRt1ms8TBJ7yI1Q2WI6&#10;nQcVhiOSU+Nx5epVOhbSdPMNVesnXLp8BVk5qYhPtsESZoSrG6/N143v4Qgnt3EqDdc/2EvFVSTL&#10;KlCm/ag04tKCYI3RwtVrHJ/3LRWLq2rNHj0tFAmzImDLMKuA+yS3P8PLOAkxGYFIyKJxTtXBmuGv&#10;AOIfwvtrcoKvvwP8rR7wC+e+ZF9ETDfDTJCYo90RleyDzXtbcPbWLlVhbiEY3P0mwdtvCqLjQqEz&#10;eiEqzgwDIZo6NQzWeAOCqTJjUwIxa1YqaqrmYdH8TNQ1LsC+0xuxYGUB4pKC1PRSRrKVtm4OphYm&#10;qPXiQ3ODCC9+p9JCsGBePuoq5xEgi7GuvwYdjZXobm+kYujAmQtncP/hE7zl7/P8mXNY29eHoZ5u&#10;9He1o4MqREZTXTVWV5XZ60CaqtDZWoPeTknj7UB/d4/KuuqUdF5RHb3danR3tqs4yFdizMX7HzPq&#10;YxBRqb009pLmuov/lwD42PSLCjzT+Ep8wj6FRYNaVU8veFR59JvoCY/sPaMC0LtHT2MjlcSOEUmZ&#10;PcP3Pcdj2eEhxxBlIccXgEjdhlrk6UvwWwCya89xBRCZwhEF0t65jipkPaqr7fGPFctXKIhIPOS4&#10;UhbXceQ0IUIjfPTENQUIAcUYRGSMKYAx718UiigEZeQ51LSRFCSqKaUbKkNKVaJLIeH6ETQ1dFPx&#10;dBFgTTxuG298B7paetFS3wXpX3XmnCgQAYiASc5d3ldiGXKcm/bHHGMgkeNLAaRcpwBL1gMRaMg1&#10;j8HkBF87QnUxOLAdLTx+xfJVqKms5/06q95/08Y9KpC+Zwwg/BxkTfUD/Cx37zqEa9cFIA9w6dJN&#10;FUCXliZ3bj+mUX3F557HguLF9IKmIS4qET0dA7jEc7lEoG3pG0R3Fb+QVVUoyc/HcHMzDm/dgd3D&#10;2+j19Ktlan/69d9U1fmTRy9xi1B6Qu/+3VsaegmkE1CyfU+gvHz+AffuvFCFhM+evMfTx+/UeP7k&#10;I+7fecX9r1Uw/vcpvO8+/qiUhwBKxhhA7ApEprAEIN//DiA8BqEmS9g+ffURzxVA3hMgb+0xECqM&#10;K7Jk7ePXuPf8nwA5f/UBbt99qRa5evr0DU6ePMl7txPff3xNZdeDVeUzkZudhnCCwxYeg/j4eMwq&#10;KsS09GQUJoagu7IIHVVFqJgRh5WpoaicEYvV0/k4MRyZhEF4WDAio20ItwbDavHnVgubyQU5NGbV&#10;KWGoSragROeJNl8NOvRa1IYEYareBxmuTlhltWBxsL8Cy3K+1yxbIOJDaLwIoBgqjyh/HxhpsP1o&#10;+AN0LjBLMN3krQDiKUFs5+9UjUdsUjDCYk0wBPrCxWkcguiJL1vEa7ISThlxyMlJQXp6LKxWAyZN&#10;/jMcnb6Fu/skTJn8J77XOHq3K3H94jqUl8RhKV93/MR2ZORHQyt9uNJDVCquF71zrckVegJHyxFg&#10;8YOHRuIvhEaEH3wlmB3uC19eu7fGCd5eExCd4o8ZC1MQnRCgAvoTxv0ZIYEmHNx/CKeOn8b1a1fx&#10;+dMHKts7aOuoJ1yiFTwmO4xT011ePq5wo9rRmwiNEA2c3SeoVN1AiyciqAoyZoQhuygacZkWeFKx&#10;TeH9cPGbCEuGAbbpgaqWQkelJx2BJzr/K3yNDohONNLA+yEs04iQVH+EUGWYozSwxvrDEk/4WZxg&#10;TKGSmhYIPytBGzgeuoBvsX1HE4F3DkuW5kLn70wYTlbpzHkF6dDycwqLCFKpxKlZ4Yigo+GunYIQ&#10;3pc8qtM5c7KQRkUx2F+OJy/PoKGthM/XUPkmISHahNLlM7Gycg6mL0lHaGYALJlBiMmyonh+LpYu&#10;zsXK5blob1yG/o5GDNDYywJkN2/SzhyhA3RLVhu9T1WxHoNd3VjT24uh3h5uJSDejvbmBqqT1aiv&#10;XoXaSsKkrgaNtatpaxrR1dZOoHTSee1BH58/2M/X9vepWpCvBBZj01hjWzHsKoWXBl8C6LJf4CHD&#10;3u7kshoSG1FTWNJWROowVDfds9i8TfpJSSzjKnaOSAbWfqVIBCCSgSXHEIBIXEMMncQYBCDSwl3m&#10;7SXALbGSrdsPqek08cylJYgApE0aGXYOqwyoirJKLF+2HGUrVqnFpWTq5+jJGzhEyB0Ur59Gd8xI&#10;j3n5RzmOjA0BCP93nMZSqr1lSVOJfcj2KI2sAggNu5yndOTtk2JCAqStdUBlXK1eLXUo7SoeI4Ft&#10;aSsiac4CiSO89mMn+L4nCQye07Ev4yj3HT8lcJC/7edmh4h9CLCkrYbEQAQeZwkPmWI5RSjtP3SJ&#10;INtNL6EXK5asRMXKasLtjIK2pBfvJED2EiAHCRDZJ/dz7+gJqpLjuHHznhoXLkhtyTWcp9K5Q0Vy&#10;+/5TVf9w/CiV4vBWqpgR/u8Krl26jSs8n11rNqK3ugrrW9uwprYeLaWlWLVgIb3qDH5JB/GXv/5D&#10;1Wi8kLYg957h1nUqEALkA1XBWyqQMYi8o4J4ToVxj97/o/uv+JzXBMYbBZMnD9/xy/1SAeTnn+01&#10;IGPZVwIQURsCD9mKGvmvAPkMWfP8vwLkLWRRKZm6EoA8IyiecDwgWKQ48MqdR7jx6AXuEBTX+PeJ&#10;87dw4dojAuS5mr4SGA4O9mDx/DycOznK+1xI9ZGBJYuWIsQShdjEBEwryENWWjJsWg1yA3xxYdsA&#10;Pr+4jo0DNShOM2P5NBuWRvujnMAoIgBsoSGwWKyEBz1bG3/8Zh/YzB6INThhQUoI6udmoiRIj24v&#10;P6z106He6I9pWk8Ua3zRoDWijsdpCtCjPEiHwmAN8qz+mGMxYbbFiATCQuM+Xk0Z+VOFWKlOAgkW&#10;LVWJl7sD3FwnUDF4IinNCkuEAd4+7nB3cqDanIRkqp7EOCrOXTtw+cplFM2eBk/vKXDzmARHBR5R&#10;EhOh1UxAZJgLFZczTJo/Yc6MSJw4tkYtbhSRHojo/HCEZAbDFKdDVLqZakOPwGgtgqg6jFaqJaoV&#10;vcEDTp48T70DNASnLwHn7PhHmKyOKCpJRjw9f1uUET6ershMTsXhA/w+79mLw4f28bt6hSrwKipX&#10;LadK8aSycSIIJsHVg+qHfztTJXkRGt5UPzLlJirIZHZHWr4ZCblUe1QSBYsyYIsNxsTJX2O8y59h&#10;zTIiZnYItFFuKrA/hapsiuOf4Ok7EaZAV/j4T4Ax3huWbBPCMwN5nfT6E6Ty3h+maG/oY5wRkUNV&#10;F+uFYKsrlc14zJ4ZharyPMQlaBFJtWUK9kVMigVVTaVISo+DhfDXU3VmZEUiKzsRYVHByJ+ZimXL&#10;CIey+SienY4VPM/qVdOQmmJS6clLFuep/SXLClC1eh5mLs5Q65HYskMRlRWKZWUzUVZehOUl+ags&#10;n0Nj30QnsBVrh/qxddMGGvpebBpeh70jI1QfhAYBspbKYm13H9b1DKh9Az2dGOztwpo+gUs3hgiL&#10;zrZWOsWNaCVE2hrszRW72ltVCu8AXzPU14+vRBGo6SsqDFUfQcMubUUkYC7dcWXaStp72OFhVx/S&#10;8fYQDboEuvv7N6hFpWRtDlkDQzK0ZLpKrfZHI7Zl5zFs2naQ7yUtRQgmKgxRJ/Ie9s64F1XMZAdV&#10;iFIfEuCmApEhAfsd/J8y/PTG+wa2EiDrFUBWrWpAGZXH4oWLsWLpClXQKBA4SPAcPEbISaCagBDj&#10;Kx7+GECO87GCCN9PVJQoELWfBlXFPyQWck6M/BW7USdMZEpNemBJFboCSMcgGpu7UC/Bc2knImty&#10;SA1I3zDBJwH522r7GywIjhOnqSLUY9knqcKSYWUfSgF9USGnzt/E6fN8LCCR4O75Ozhz/rbaHjxy&#10;Ces27ENH+xCWL1qO0mUVhNs5BYt1G0axbfthKpDT6j4ePcrrP3QRo7uO4RjP/+btR7h24y4unL+G&#10;c7xPMoV1k0C5e/8xt49w/epDnOTnfPrkRXp8d3Djxn1c47nsXb8N6xobsYlfpt39azDc0o6SWcWY&#10;N3MOX3MTf1Hq4z1eiIfPY9zm6x7SOL+nMhGAvKYKeP3qk1IkL6gK7l1/ike3qTbuEB7SlVfGndd4&#10;cOO5Ui4//vxXfPjeDg6p/7BPX9nVhx0gokhk+VrJwvqB++T/3xMU3+PJi09q6kqC6DI99VgC6K8+&#10;qymsp9LihP+7ce8lLlOB3Hj4AncJlCsE2kne58vXH+MWAfKAyuTxs9e4fl3WYdnJz7Qdc2hUe3o7&#10;0djUipypklI5E/GxcTB56xHm6oUigxb7mivw5hEdoP3DyE0KwvRkI5baDGi2hGKmkV6siYbHakN0&#10;TASNSxhCQ30QLnUewe4IC3TEdHq1ndnxWKcPwKCfASUmLbJ07sjReGCG4xQ0af3QaTRgMVVJrr87&#10;FlgMWGk1YWa4HpHBHjDpaDD1rggw0MhH+CMmTA8TnyedaHV+TtBrHWEN80NImI5QcIWnqwPcnR1Q&#10;VVNJcN7E1SvnqRJfYdHCInz9zf9LTU9JvYfG6KbSf81B3rBS9bg7/UnVmJj9HRAb6QmDmTAIcUQg&#10;wWGK10EX40OD7An/KC8YIrxVuqtZNWQ0qhRgT40j/IzuqsZDr/OAo+Of4eb9r6honIY5S5MQbPFW&#10;MZAN6zbgh4/f4/IFfh+vXuX5XcDbt8+pwrfDV+OFyVPGw0nau3s603B7E3iOcOL1THGaiIlTvoXW&#10;6IHQcC3SaGQDI3lf4j0RP82C5Owodf3OWiqf6VakzomCR8BkfOfwr3yvySpLzMdvCs9zAryNk+EZ&#10;7EBP34SovBCEJPOeymJVoYRfqCN8bVMIFj0Sc82IiNcQFlMQI80aLQ5ISPTHIhr0WfOzkFsQi9zC&#10;eCTlRiGbsLDFByAzNwJzF2QjvzAFy1bMQtWq+WhoWEmPfyWWUImEmpwQxO9FeLgXbVw+Olqq0FRP&#10;ZdC8EjPmpSEu14JZJbkEZBQWlBSgqWmlipE01ZWis6kKXS21GOxpoaFvU9NVfZ1i+DuoOrow3NOL&#10;dV0ECMcQhwBjDfev6+vFBqqKdT39GB4YxPDgENYPDGFt3wAGCZzOlma0NVKp1NaidtUqqp2mLzEQ&#10;gkOgIUMyqPYeOqcAIrEPMfKHj9uLAu2xDxp4bgUoEqeQBY6aGjuwZs1mVQAnwXMBggqEH7uCTTuP&#10;EiBSRyLHoUdMZTJC1SOV6WMA2TFynIPK55C9ZkNlSREgkl68fdfh34y8GPC2jg1o71iHyioCpGwV&#10;Fsydh/lFxejsGlDKQcVPONQ0G4H3Gzi+ePq/AYPDbrTFw7/FfaIYruAMH5+k+pDMJzHgp+idCryk&#10;F9bQ0C6sW78Hre2DqKlrQ3NrL3q61qC7rRctdU2oLKtR6unU2bsKHkekyv4LPE6ekWrnO2r7T2DY&#10;6w9knLlgB8WZC7e+DFkcX7KxZMqL587zPnz8KjZtP0alM4T5M+dhwZxFhAXvI8EiAX4pvBToy9Sj&#10;xEDUglwjJ3CGr7995wmuExjnztmnr86doUd3TwoJn6iprKuXHuAs1deVyzfVmua3uO/mlbs4sH0E&#10;W/jl2dnfj5E1GzCydjO2DW3A9k3b8ZFGXrUnocF98eQ17hEed67fU0vYSkqvzLsKPGS8p0J4TrVx&#10;6+J9PLj+Ao9vvcajmy/x8Ppz3LvyFNfP3ceje69UOrAAROAhQ0Ai66mPAUSAIfAYG78HiCiOh88I&#10;kKdvcZcAecS/pb37Y4HJ8w9UJR9x8/4bAkRiIFJMyMc3n34BCOF374VSKQ95LU+evcGDh8+p6PbT&#10;wTrA79RJtHR0obBwOg2nDWZTCGJDYxDnpVUqoT0jBrcPrsf2jirkRPoji973shA9GnQGzNT4I9iX&#10;Hmm4FbPnFSA2iUogXIOQYDeEKYA4Iz/YC81hwVjro0OfKQAL6amG06MO1zpjaogOM72cUUEFMivQ&#10;DwURRqxIi8SKdBsKEgORHGdERJgGEaEaREfokRBrRHw0vevIAIRbtAij2jH6ToaBhtFo8lDdcp2c&#10;J8LH251OWS9+/Rs/m8eX8eDWSar5uZjk9AdY43n8ZCoKqgcfzRQYCCOT0RM+XpN43t7Qeo+Hu9sf&#10;EBzhhaAYjWqG6B3iCq9wN/hGuquW52Z66qEJBjXXH50QhJgEM6HkDr2oEQLE3+AJTyodg3ES9uzr&#10;xOi+ASQn21TWV0K8DbmZyZiem42bhPnn77/Hx+8/8rv1GBYqunHjv6VamAQ3d0f4aAlKqjVXV2dC&#10;xQHO7pNUIaK0cI+IpgIKpTGO80J4BpVEnLRDcYfG7Ewv3oDk6TYYLZ5wkTVD9G6q7YsARBpIuusn&#10;YrLmz9ARCjHTQ/n6ADWVJWm7/hFUN3OjqLx4XTkmxGfynqfokZpBtUN4ZmWHo6S0ECvKZmPx0qm8&#10;fgMshOz8sgLEZQRh5vwE9AyVo6g4BTPnpGH58kKULKbCKJ2L+spFyM6JRCQVSLDVCznZMWisLcPq&#10;ylI0N1ZgdX0JFlCVtHdWqGVpFy+YQTg0o6O5xp6i28XHEgdpW01V0UKAtBEcAokeQkKUB5VGJ212&#10;ZzuGujuwjvBY29OF9X192NA3yDHEfQOECLf9g9i4Zh02DMlYg/WDApNudLW2EiCN+EoMuWpk+CWA&#10;rQYNkExhSZqtKog7cZEAIRC+wENajQhQRIHIWhhNjV3YsmWUBvgqNm45gF1UG2I8ZSpl07bD2Eyj&#10;N7JHFmg6TygRUl/ANHY8mebasfskj2eHhx0gF5SaEaMoMBLFIDGI1vb1aG4bRHllLVaWruTNW4CZ&#10;0wrR07cGpy7cVOpDni8KSVTI2Gt/P401Zrzt8PhSeEhgSP2FmjqigT1DNWBPA+br+H/phrtmaCeG&#10;N+xV02gNDdIRl974/KUoys5FdnwCspLT6fWf5WvvquuXKbzf1McZjnOEyIW7OElQyDglWx5f4HH+&#10;0j3Vk+n8pbs4x6EAwuOr+AfPSZ071ctuqrduXn9hVi4KcwsIrAtUc5cwxHuzZesBjPLey+cnU4DS&#10;Ul96a126eAe3qQ5u3LyPMwTHhXM3cJ4guf/wKe4JQOiRX79GhXLlPtXIfdy//4TjOX+493Bw937s&#10;WDOM/Zu34tCOvdi/fQ/2bB3B9Su38Pe//yfevJPFoN7gKQ3y/RsPcIcQefr0tWrn/lqUgygQev8f&#10;X/+AZwTEFaqz2xcf487lpxyPcfvCI9w6/xjXuZWprJ9+/je8/zJ9JWNMgQhEBCD//+AhTRPtCuSj&#10;Uh53pcL86Tv19/PnhMjz91Qg0lBRAPLarkAePMcdqg0ByAl+Bgog91+o5XClwaJ9+46fw03sO3oW&#10;F3ltW3buxoyCfMRF2AiRGCRGxiHRT4dFfn4oD/BF07RY1ObEoDjKhIxQLywweaLBFIg8XwOMHr6w&#10;hQeiuGQaknPCYQ33RSiVg9R1WAzOyKERrArwR7tOi9VWI0ry4hCsdSAQdPyO5SLD4oc5UQEoijMj&#10;LyYQqaG+iLN6IjzEDYEBzggKcIEl0J1KgR4wjbmFhkcq1hNpMKMJFxsNt40qwihptnoPTKSRLppd&#10;SLg+wd//7Sd+Rpf52e1HyYoCRKUGIzwtGCE0ekERGnh6S82FdLSdZG+2aPVDoIkqQrLDInkdCSZV&#10;c+EZ7AJtrC8MCYRjihFmqiq9xQOuPuOg9XdCdHwwXH0nwlXnAFfNZEREBSLQ6A0fz2/pFC3G3pF+&#10;JMWHw3HSd5j43X+Hw4R/gYfLRNVv7O2797hy/SbB/oIKcA7Gjx8PhykT4e7uxPNzIYw0cHOlCnGU&#10;FioeNLz+cHD5RnUTDpP1TWJ9kJBrRZDUjGidVJ+rwDhPxKQHQB/owtc4IdjM+yRpwTxXb56fKdRb&#10;tXT3tbnClheE2LxQRKSaeM28t4kE+fJUJMwIUWuWx2QZEJXsi8R0E8J4T7KpNpYtK8Sq8rmYTxUi&#10;C29JUH1J+XQqhgyUVuZi60grGtuXIW96HDKyI1TK7vTpsZhTnI75y/Ixlwomlftzc+LQ2rhKAaKF&#10;YGhvqURDTQn/XoWa8kVorFyhFIRMMQ0QCANdrehvb1QA6e1sIDw6qSJ6OfoJCm4JgIEOwqOrU01n&#10;rekiUAgQmdbaSOWxnhARFbKWY0031Qq3A+1dGOjsIpy6CJ1ugoj/k268B+ml2z12AYTde1cGXBly&#10;iVHIfDoN/eGz6n9iUAUgMgUlWVPr1u9SnXJ37T6s5v2HNx/E7n2iLiTIfoFAOYgtBMjovvMcomyo&#10;RAgQKTIUeOyll7xj9wlC5BSPx/P4AhA5tqTPbt5+QJ2bPHdgaAe9/rVobBWASOuUlShdUqIyiNZu&#10;2IqT/LHvlbYgci0nqT5O24EhSkRBguOfMQcJalOx8LnyHFEaYqxV0FoylQgQUSlyrbKVWgppqChB&#10;9J6+jejtWYvK0lWICgiCReODEI7UmHgcJxhPnb39m/qQKSwFECobMVTi7Z4+fw9nLz7AacJEICLw&#10;uHj5Pi5wK63Fr1x/jMtXuaVRv0kDd+3mE1y78RhXZJrpxDV0NnQgMyoas6YW4OTJa1RdV1WX4N07&#10;j0DWPz9FkJ+T4x2/oqYVZYrq9q1HuH5dAHIVF6lwLl64jjsPHnE8wd27BAjf/7o8746okqcKIJJR&#10;dXiUqmb9VuwnNA7tPohj+47j1NEzeE/DLe3bnxIeL57T4N59gnvX7ikFItlYsoStAOT1aw4qgQ+i&#10;QO7SYB+7gVtnH+L2OULkwkM8uPQUDy4/w51rz1UluqyFLgAZUyBjAHkh2Vz/C4DYq80/2zvxCkAk&#10;BsLxhKrjqRrv+VimsL4A5Dbv6T0C7AtA5DO5xu3dB6/U62TYiwnf4Nrt59jG7+H+4+epkvfQeE1D&#10;flYyMpMTkBITjczgQJTaQtGcGoGKlFCU0SguizBhepgviq1aVMSGIyMkCEatHwwmWRNcj/SpkYiK&#10;MlIdaBAUSENGgKQG+6KAamEW1UIqgZAQ5UtjakSYzQdpyWZEmr0QRwikhPogOtiTsHCDmQZbVuEL&#10;DHG3N1u00UiFeCOEhs8WqUVQsCvCrd4KIBFB8hppY0KPXecMD+/JmDY9i7+Ro/j51w/46y/P6GwM&#10;IlKCxPSU1ZQUjaf0ujLRm5fpp9ikIOTmRyM1JUQdwxzBc16ciex5qfDisbQR3gjPDUFUnhUG/s/X&#10;5ApX7wnw8JoID4+JqnbEg979FN8J8DI4IiomWAX5PVy/Q4BhAiJpmJNTrLwuPdwcJ8PZ4VtofJwR&#10;HxeFk6dOYueu3Zg3bx5ieN8nT5YKd0d4eLrA3dMZxgCdgomrG9VSgAZeOg8ewx2ePE5cZiisif4I&#10;5L3UG3kPeC06qiWj1R2hNg2vTRpHTuC94f20SqW7D4JCNEjOiERMpgU+YYSQTGNlBSGUELDxM5SK&#10;8PRCG2xpOiTkh6iKc5NlChLSaA9sWiyimqitXoI2WTa2ej6v1aAC51FUZXPnJWPJsizVTr2/vwZV&#10;VXSCZ6dTxYQiOM4PITE6xCSFEEBFKK8oRnpGBGbkp2DlsrnoaK1GaxMBUreCimQZKlYsQkt9NRVB&#10;E2EhSqMLfW3NhEMbejsaUEu4yP/6uzrQ3dqM7pZm9f+De3Zh366dhMaAioUMdnaip7kFw719aiiA&#10;dPfb4dHWha7GFrTXNaC3pZUwIaQ4+lrb8NVeGuoDVBUKIEcuqiwp8WBlCkmmdFQfp2P2LrkCD2n7&#10;IOm9ew+d4WsuYt3G3Wht7VONDA8cvkyAHMJOAQgN6J7957Bh0wGqiCP0nE8TIGd/G/sFEjyGTGlt&#10;3yXrcVCVHOE5cL86B57X6N4T2LLjoIKHHFMA0tI2jKa2NaiobEbJolKsWLICZTTko/uP4jgNv8BD&#10;AYSKSWIgv1cevwfH77cyhXRSYiV8joyzBNFpgkMyogQgokx20TgPDmzFEBVXd98G9PcOoWLJMoT5&#10;aWH2cEeQlwdm5OSp5oeiNkR9HD1hVx+nqUhOU32IojmjYhoECMeZi9xevkfFcR8XOS5xXLn6GFev&#10;06DffKbgcesWjd31Bzh/3r6WR3f7IPIS0pAWGoo5U6erNuRHjl9XMZp1A5uwXtZlH96BLZt2Y2TX&#10;QRw+co7q4wlu3XyAGzTu53iPzhOOV67cxp37BMh9GnIa01s0lLcIkjv3HqtmiA8evMAdvubI6BGM&#10;btiFIzsP4Dg/j2MHTqn0319//U+8e/cjHtMIP3/6Bg9uPVQAuX3ljgLIhw8/qsD5GwGIxEBo7F8Q&#10;IFeP3sDt0w9w9+wjPDj/BI8JkHtUHzcuP8SbNz+qNiYfPv9z+kqC5bI0rh0g0itLigr/CQ9J7xWA&#10;2IPon/CIsLhPw/+I4+mzD3jCfU+47zEfP3z6Sa2LLgC5zmu+/eg1LhLWp/mZXCWk74wBhNdz7/FL&#10;/l/6Zj2jA8Lv6eGT6OzrRn1jGYpnZSHaakC02YDcyFCsmp6K+rwkLI0NwgqzHis5Flh1mEVvtjjF&#10;gswkKyEQjwiLGWZZIIr7E2PNiA43wGohVEK8kJ4YjDh67YnJ9GTDPWnIfWjAAhAZQ+Mf5o1YQiCe&#10;cEi0+CKKoJDlZiNiacjiA1RtgTRXjCAsbDSAAVQHAYSNLDoVGuqB+BgjaioXoKmlFAEEglb6ZvF5&#10;MoU2Y1oCNq5rwbreKkzPi4bB6AhtoCN0NgIiOYgKwofeOYHjNR7RyUbMnJeIollJiE8yonhZBorL&#10;85BQGKEysCw0sJkLExGVEwpveR+9O6Tgz9/gBT9JKfZxgo8/FRABGEjABhGWE8b/ES6O38Lbezz8&#10;A51QWjULs+flqPiMOwHh5e0KvU6DLZs3Yu6cIkya/B0cnQkdL0kBdoWbh2RguRIKvjxPTwLCF95+&#10;7pjoSNVj8IbWSFAEuyM8Sgd/gtnFdRzcqKbcZd1zvVzXJJ6HH9WHP3x4nVJtHimdAxJDMa0wHfmz&#10;U+Ed4kBFZkREcgCskTpk5kQic2oEwmM1CIxwR3yuGbZkPT8TX0ybkYAZM9OxqnIJaleXoKF2GepX&#10;L0Z8PD97Kjcfv8nIz4tRRYM1FQvQUruC/1+O2voSFBZnImdOCiLSQpE9PQnLls5C6crZSM2wIMKm&#10;w8LiPPR0rKbyqERzXRnHSqxeVcJtFeHQhJ52gkJiHR2tGOxoo2JoQ1tTHffbp7E6muvQ274a9TWL&#10;cPH8fjx7fBNb160jJPqU+ljb0/MFHr3cCkBkv30MdcrUV4/6n0x1yVb+/sreav2MCqQrz/+QveWH&#10;BGbFY7f3dLpET/oKJMgrWVgSbBd4CHSGN42qflCHjp5XU1TDGw/y/5KBdR0je89iA4GydYdUtAs4&#10;vkxj7RdFI6m6F7CPQwCycw+P/wUgAjCZvx8dPammsGRNkUNHL2PN2t3o6FiP1o51WFleh/lzFlKB&#10;LKdMrMbRYxdo6Hl+J6kq6KUfEvjx/AUQAoffBo27KATZSqrv8S/7pXX7SSoWgceZcwQloXGWhkUg&#10;Iu+xc+Q4+gZlCmsUdaubMD07B9kJCYg3m5EQHISYkEBUl68iAB6p7Ksjx66o+gxpqaLiG2rcpfKw&#10;A0PG2UsPcI6G85yoD4LkwqXbqsXIgb1HsXF4KzpaulC2vBzFRbORnZqGZQsWIInKI9jbB7EBgZie&#10;no3d2/di3dAmFdSOCrEi3BSEOG6TIiKRFB2DpoY23CFArhMeMi5cEIBcJ5weKnDcvkfv//4L5X2L&#10;sbxL5fHwIQ3p/VcEyFMqjpMYJYyOjBzGcelIQJC/ePEev/7t39XUldRuPKW3fpfvd//aA9y6cpf7&#10;3vwGEMnAes3nv6ORf37vFa4duYabR27i5om7BMl93Dn7APcuP8ZN3ocP737G9z/KyoM/c0il+s94&#10;Q1DIeh7PCRBRIr9XH3aIfGmY+CWILg0SpVX7gyevVeruEx57rBL9EcfdR29x+RYVHa9ZUnnP8ZxP&#10;EOxXeK2y1K0sMPXwKRXIk1dUIHaAnCJ09xw5hf716zCyZ5iOy1Te2wAUZsajKDkKxYlhKEuxYVmo&#10;HhUB/lgRoMUSKoq5Nj2mxwcpUEzLT0NGWjTi4kOQmBSKBcW5SEmwIDbKRI/aH7E0wPFTgzC3LBsp&#10;U63ImhGFxMwgxKcYkEavNiZcA5vZDfGRfnx9oGrtHiP7U4NVjUNouBfCqUIiZbGpQE+qDyoUPj8o&#10;wBW2MC9cubQLL19dxLSZcbBEE0bpwYiK1MBsdILRZzxM3uPg4/UNdLopqi2Ip2kK9OHe0PB9pLWJ&#10;s/M3NNTf0Ni6IiZahziqk5hEPaIIufAMeuaJgfAJcYOvxVW1eTdYvBU4ZDpJlJevrxM9fFdoAr0Q&#10;wHMMIJiMRi9MGPdHODmNh6/OSQXQE5ODEUj4uRAAbq7SzJFKwsuF9yCBKoFQ8XGBxkSVEBFIpWDi&#10;uXnA08eN7+3N42iplggKgwbe3OfD50pPLlf3b2GRFRAFhn6yNgi3/l4IsQUhIMTIex+FNKrKmMRI&#10;SIPHcN7fxOxozJ1fgJ6eBuQXp8LG64xKI6ypWPLy41DbsARRotBMDohOIVj4GcwoSkLJ0kKsrlqi&#10;ajaWLyskuBeiqCCZj2fa+5JRAeZmxVIhNNHQUzW0N6BkyUyULp+F8lULML0oHdMJoIrKxapHlaxr&#10;v2TZDCxaVEAYlaK/u5GQ4GhvpJJoRHNNBdobqlWQXEZnSy2BUY+eljq0NVYTIKsx0N1un9rqlkyr&#10;FjTWLkZz/SIcHF2HbesGsbarW4Fj/Rf1IdsNvQPY2DeEjf1DKiayvod/Dwxhy5phAmRAAWVNl0xh&#10;iXev1MAFGmlRG3Z4iMeuaiUkEM2/1VQODaxMP0k1+qFj9lTeDZv3oLN3rQKMgGB44wECiXA5eg27&#10;95zFxi2HCQFZzdAODvnfXmkzfshe6yEA2UbAbFetTC7/BpBD3D86cgI71BKzVDtHqG7W70V7FwHS&#10;PYyVFfVYtqQUi+ctwtzZ83CSYJPFmI6eokfOISpEzu/3ALE/JjzO3VHTSccJnGOyFZXB7dmLt2nY&#10;7yiIXKDBv3jxrqrJkLFvPw0Ivfz1G3ZjamYO/N3dkBEVifyERExLTkJWYhzlZQeu3XhK6PB1PM5Z&#10;AuO8qIsrD3Dh6kNcuPaY28e4eO0Jx2M1dSXtU6RT7vatI+hs7cbS4vkKTFGEktlPA5OnB/ypcLTu&#10;rrAY/WHx19MTDUFmdDRyk1IwNS0LkZYwhOh19IiDkRMXhzmZGZiXP5WQy0AvJaoExGX6Stq5i5K5&#10;eJEqQFTJHXrdNKSyeNKdhy+pQAQgL/DoIT34h68JhWeExlns3bYHRwm1owfO4hzv1c9/+Qc+ff8z&#10;1ccLvKB3/4hq5TbhJDGQW1fvqIr0Dx+k8pwKRJonvvoIWe722f2XuHTwIq4fuobrJ27j1lkC5DzB&#10;c/WpAsh7USACkM9/UQB5rwAiC0JJjIMgkikxQmMMImMKRLYyhSUKRALo98T4P3lJYLxR6bsylaUA&#10;oqrR3+CKqDqeyw0qkLNXH6h41FUC5D7VicQ9JAX4PlWUtHm5evM+du09hL1H6cyM7sbC+fmYNyMJ&#10;C+mdZkYTBkYf5AfrUJcVh1X0YmtMBhXsXhnsh0WRBmSG+2I6vdX9h9chf0YcgkN9UDQ7E4P9jfQm&#10;67Bo/jRCxYSwKF9Ep/tjSc00VcgWFi9Ff1QBVhdERnghLsoPcRF+SIozIIUecnikFpYoDUI5gsM8&#10;FUAk7hERTkUsCz7RmxeFERJEdUwjt3VjKS6d70PO1EBV1Gcy07hrHOBF4+ox+V+hd/4OwSqLy50Q&#10;cYKXYQp8qWA89QQKAeLk+DXcnL+FXutESOlhMjhBo5+EjOnR8A2kJ+/niO8m/QHfTfmDKo4LiwtQ&#10;faxkLRC9qA6tI/QEQ1C0UcVLQqnCwsICePwpcHWZrFY8NMuytgZXOEz+gyoo1FNBmAI1as308ZP/&#10;hMlO38LJ25HH84Ep3B/+Zg18qTZcXB3U8PF153BFYJCWCsuoFI9OL40Yv0UgFVd4pInnQvUTrIeR&#10;oImMs8LGkZqTiNzCHGQVZFN9WBDCe5yUG8PPKR+N9PQXrJiB8EwjrMk6RCUYuT8VhbOSYbF4EaiE&#10;tNUHNjoUZWULaJxXYk1fE2qrF1F1hmL+3Cwq1nSUrSxWfbv0BheEW/zRXl+JtX2dfG4nejvrVGyj&#10;p7sZy0sXoJKqoptwGeih4e9vRxeh0d5ag5aGCpWNJW1L1vVRYVBp9LQIiFoxRDh0yOqBjTUECb9b&#10;rXWESZVSN90dtehqrSWsGjHYTci0VfOYq3Ds4HZsG95AgAgwJIDeT2AQFBybJOOyux9rOqg6+P/1&#10;tCMbuW/jwBqqD/u0l0xvfXVE1XfYC+vsabp2wyt/S6BcMpBOfKlXkLiHZGeJ+rD//4qKUfQPbaHX&#10;fRmbtx3C2o37sefQJew/ehW7RZFsOYQtBIQ9BnKeqoQqhBAR9SExlNH9ZwmYo9i6+4RSJSqF98s0&#10;1s7dx7BtOxUI1dEhqpMNmw+gRXpB9W1GeWUTVpVVYVZBEfJyphEekjl1E4eOi/qgAiAAJV1Xzvu/&#10;TFWd4xBlQeN++iK39PrPiPd/7REuXaORp7G/fP0hrt54gnNUC6IgLlNVnCI8N27cRUh0wWoywXfy&#10;REyNiUJRehoK0lKQGR/HD6wTt++8xBUC4up1jptPcInvJ9NasojT6C7eC3rz0oK9R7oJ17WivJQK&#10;o3AW8pLTkBASBpu/PyINesQGmZAYGoQ0mwWpkbJOdiTiQkOREhGBxTNmYMWcOSiZPQfzphcgNzkF&#10;c/LzULOcknlFKZrLVqKlSgJsK7Brxx7coGEXeAhERIFcuXJHKZDbMmWl1MdL1cZc2pffk1Yej+0L&#10;Pd2loT1BgOzfvp8AOY4DVCN3CZm//u0/7CsL0lBL/OPBfRpfGtp71+5SgdwiQF79BhBVSMjxXuIU&#10;fO/LdB6uHbyGGyd5Dmfu4d6Fx3hw7RluXnlIlfIjPv9g73/1/pN9K6BQU1RKgUggXZTH71WIvRLd&#10;noX1CQ8JNMmukmaIAgyBx9gYA8jV289w9f9L118+15VtW75o/g8v4kW8uvecOrQhd5ptMVommZnZ&#10;MkmymJmZmZkZLZPMDEJbZmemM3fmhlN16lZF3XjxPrXX2phazty76n4YMeeaa9KS5uy/0Xrvow/+&#10;bgHk5sNZPgtTePT8DX87jyE85hYVyEuqmGcvZlBYWoqKugaMXL6CyMALOLjJCT57NuLgOlccdLOD&#10;7xYP5J8+gPQN7shxc0Gasx3inVYimIbi+KY1OLSHn5N9cOjoJmzb4Yljx3dguL+JL3APGus1t38U&#10;zl3YjX3HPNj7XQ1376Xw3Mpe9qalNFC/hfemZdi51Y6Nz8Vm9v63OWOt13K4uP4O66kSvNn7VeDW&#10;SyBZtwybtxAi65ZgPYGybu0yeDj/G04dXkWV6g7vDV/DxVkj1BWX+Ccs0Qjur/8Juwi9ne6OWPXN&#10;v5paWGvcCBLNq0Gjr/jH8mU08vzuG6oFT7c1+Pp3/4kGfyX2HdyEf/jn/xe+WfIv+Nd/0cDD32L9&#10;Jlf2zJeZCagcHdkB0kyELl8bteSx3RFLXH+LTbs9sExps8t/jyVfW4MVXZyX8JyrqXT+Ca5eVFLr&#10;HcycIL9b8S/43cp/wzL7r/FbnvN3q3gM19c4E1BUOL/73T/j337zn6FJrxxdlvPv4Ejl5m3GYKiA&#10;5LJV/0rl4IjDVIyrqVikVFwJEe+tnthzeCt2HdmCQz4HcdT3BPae2QmvPXz3jm+Fr/8pKooLVIJe&#10;8NpHKO1ahe17CBDCw839a+w/sA7HT2w3YAgKOo9qwsC4idgxiI/xw8H9Xjh6aD3SUoKQTkO+hdfb&#10;yGfHy3MNkmMDkZcRi5SEUIQHn0F6ahRqKkpQV1VpxmCo5WVpdsAcdjZKTdXcgpwk2rwAZKaEorwg&#10;FQWZyaguKjRpuQ08rigvC2UFOagro9ooyqXiyEV5WTZBxHNwvaKA3xMksREXUJAXg7/++SMe3b9P&#10;NaPUXoKitMxAxAIJVUdFNdVINZq43lZTj/a6RrRU16GV61Iial/9Ghq29gUeVBVKH9X8HtreN3SD&#10;KsEaEyKYyJ3V0TWGhqY+o1Sa24bQQCPfO0KlMf7AAKSeAGnt1Fwgt4wCkSoZohGRu8oAZOiWUS4d&#10;BMjwIkCUzqvU4k4CxIxgpxFTUFoB+cy8KpSUNeGSfwh8z57D4X37EXgpDJM3nvAeHvG6hNOVhxhT&#10;/IPQsCkQW8qsyYCiwVDs4ZYynh5MEx7zVATzBMgcHhIeCiZrrgy5lm7dfYF73G+ABjQlIZVKYy82&#10;ODlhm5sbzu3fi4tHDtH478YRAqQgPRtXxibR0dqHhtpWFBSUm4KHYZfCcfrQURzctp377TLt0PYd&#10;OLRzJ47u2YMTVDDnDxxA4LGjCDlzGuEXLyD6kj/iQ4KRFB6GlMhIpBMOGVxmRUUjLyEeBYnxyI2P&#10;RWJwMOIDA5CbEIf8pATkxEUjO4b7xkYhMToCwyOXqYoIRSqDB4+mce/Bczx5OmtgMjXzBi8EDSoQ&#10;VZ41c2FwaQPIzNRrTGpu/K5RXB66hisTt6kKrNTdly8/EBTfGbUx/WLepPDOPeY5H74w5Sd+rUA+&#10;LSqQdzTYj9mxkAIRQKRAFP+YebiAF1RmP37+qzm3ZiCUAvn2B1Xb/ZnwsAXRf1EglvtKCkTNVsrk&#10;R8wZgFiVdKUkFFjXGJBfK5BHL17jIX/3U/6Gmw9nDEAULJ+T8hJAFuQGe08Fwr/L7DxVMsHfM4S7&#10;958jLTIam1cuwS7HVdhpvwp7nVeb2lW55w8jZZMHUuxWIosAyfVij3SdB/y9CQWHf8O+PZ58mfNQ&#10;U1NKQ5OO9vpM/m3bMdDbgLhoX1OPau9hd2zYswZrd9vDbRt7zLvssGufE/bvd8XOHexYeK/Gpg2r&#10;uKT6ICi8vL7B6dPeOHZqA7bvc8GuQzKIqq7rRAPqjP1HvLBzlwsO0iAeIGScVv4DViz5P2i0/xnL&#10;v/kH2FM1SFFs9bTHQS83eC7/Gt/85h/x26//Ee6bHeG8cY0pCaIxGyuW/Qa/+af/E//6D/8fODms&#10;MOVOHKlYtm33xB/+8I9wdV2NNSuXYvXyJdy+Er/5DfdVAUaHJVi7lnDbtBo7Dq6l+lAdquXYc8yb&#10;0Pkn2K38Gks1Wp7qwt1tBdZ7O8CL19Z0tp4bHbDC/vf4vZSS81KsJIy+ocr4V6oNzWjoutYBTvz7&#10;r15FSHo4UYG5UAm4UVnIxbceG3d4YNNON6xhr99rPaGyfSPWsVPmvW0jv9+MfYe349S5I9i0az32&#10;ntiDHcd3Y+MRHkcFuOWgF86dP4qk2GAEhJzEvtObqAr5/9jtgh0E+S5eIysrGnHxgYiKvERjn/qr&#10;8RaaaiEcPqe2s3PrjZCgU+x4piM1ORbREX7YSDCePr4dkaEncf7sTmyj+jx5YivBk23GYlQWK+Ct&#10;NFmVEyFU5DIqL6NizUIG4ZEUexHZPH9mUjQqC/hMmeyoYqNCak0so9Sk6SpFV8FzFT2s4medt6Io&#10;k3bsEjJSAzE7dRNPHtxEOa8lN5bA0VJVjfaaWkKiDu0EhKAhd5UgonVBQxBRE2AWg+j3rZiB3FbG&#10;dSWIqEaUevVKbX1Gg37TxD4EDQW0BRAN3Ovpv2LSbVV9tqG5H03tY+hWvGP0HnqGbhsF0txujQOR&#10;+ujlUm4sZVzJNaVAu2o8acChAuoqZ6IAeo8C6BoHMnAFA+O3cOXGU5MSnJlTZebD2LFxE9s6bN2w&#10;wdSjUnaSZja8fJ2w4z2PSzURHLZxFoLBPaMyXhEOCybT6RHXlX30iNC4/1DuqgcYGuK9tPWZQYGa&#10;aTEyJAJ+Zy9g37YdWOfkjM3uHjixcw/8jp9A4JkzCD5/FgE+pxB4+iTiAoMQ5R+EA1t3Yf/2ndi3&#10;g7DYtRt712/Eka3bEMz94wIDkUIoZEZHI4cQKEhLQVFaMkrUUilj01NRopaRhpLMDBRqmU75yVaZ&#10;kYHSlBQUJCchLzEOsX4EzcWzBImgEstlDNVHFNIjQhAXHIAEgmTy1l08pHG//3gKdwmPB09m8JAg&#10;EUBm5t4a9WHmvhBEuD7H9QWVAVn4ng/Ya9y6QjXYPYZR/h903F/++t/MnB4LNLLvaJRfaUS31MeT&#10;Ocw9msVzKroPBMuvYyByYX2WUqDxfnr1yS8uLKNAXuLFPTYC5I8/WDMafjYKhOrjR00UxeMEEJ7n&#10;/RcFYsHDWsqFtQgQEwP5DlP8DdPzHwkQKRBV4/3h7xTIazygknrC33yDnQMpUSmQeUJTQXQBRApk&#10;lr/txcwCOxtPcUWpz/dmUZiYjd1rqAZWrcCGP/wBXt/8Fkc2uaA1NxZV548h080RRWtdkUMFGe9s&#10;j2BPRxz0sEPkpXO4eW0Czx7dx82JFmTGH0Rvcxpf6nQcPbDZVN3dtH0VthxzwzoqEfd9jia+sG2P&#10;PXbtccLGzRrN/Xs4u/0GG71XYc9eAoMG7dy5zdh9wJnKxQEHzm7GrqMe2LCD59lrj33HvXD89Fbs&#10;3e2EzV7L4LTq37CGvXEF2TduXI2tWxzgLmXguRprV/wOXk7sva+1h5PHSnhud4ErVY+dh1XzysF+&#10;OZb97t/wm3/8T+xBEzgHtsLR/g/Ys3u9mf5WriZXVzuC5Rs4rOG+3/wGf/jdP5mJpVw1CJFQcPRc&#10;it8s+z/huc0B2/Z60uBrTvdVsLdfwuN+y/2Ww3unMw6c2sz7d8e6jY7cthqrnJZh6epvsHL1Uvxh&#10;6RKs2+yNMxfPwMnNntd0xKaNXgQD/24bnOGlgZWE5gEqg4Ond8F7jxs2bnXB9u3r4OayhsrM1biq&#10;DrNt37cFl4L8CJRNOBd4HocvHsc+3z0mKcD7gAd8zh1FcU4asnMScInG/szZXfA7vxebN6xBWIgP&#10;SkoykJwUQXtEeBTnoTg7HflZySbltqI0zSQonCYYkhNCkJ/Dd7cwH2XFWbhw/hAunj3AfWOQlxMO&#10;f99d/F/Y4/jBbfA9cwTZKfEoLchHbXkllUM54VCO8kKBgGBKY4cywZ/3FU8VkmEyqip53uLsDFQV&#10;Fpj4RGsVAVAll1OlCXg3VFWYEeZV5SVshVynOilJQ3tjCbqba1CRx3vPzEJJVjbKcnIJHyoSXrux&#10;shotVBtK523iOc16aYUBh1SIoPKV0mltI7LVzDqbAsBqAoiC0T2Ex4AC7lQDcmFJmajAoVxa2qbC&#10;hdWNlORtVCAExcjlxwTJHdQ0DREqEwQCVcXIAwMVteFRGibCY3D4Hrq6r6OLKkTT2krhSIF09mhE&#10;+xVT+kQB6Ynrzwmh68gvqEJceAycvlmC7Z7u2OTuacqpaxDejTsaPzFj2t0H85YbiaDQ2Ior1xR3&#10;IbyGrqK9vQ8VZbXIzshHelKGmcvd/6I/juw/hB3eW7DFaz28PdZivasrmzM2OLN34+iAvd6b4Hv8&#10;GCIIjUT2+tOjIpAew55+eChSuZ4UFoLkUBrvoCAkhoUhOTwcoecvUFXIyCcQCgRCairyk5NRTCCU&#10;ZWWhNDOdLYXbE9iSUE7ZWpGVhvJMgYPbUxJRlJyIEh5TEM8HK5XAIUASCYjoi+eQTZWRR4DkUHHk&#10;aBkfiezYSCRHRvAhLOLvnyY8FKR/zvYMT57P4c7dp3j29CVmaUDNvBfssWupaV7nVEiQBnSBKkRl&#10;R27wfz1EBTI+fI0q4AcTozCFBt8IIN/h5dwbTD8jPAiQ+UfzeH6PCoTf/UCAfGsUyA8WQGjw37NH&#10;/4SgfzbxHM+vz+D55Cxe3JrHs1tzePGQAPlRFXgJDyoPFVFUJtYHqo63ysIygwmtgYS/NMVBBJHF&#10;cu4EhcZ/vBAM2WwuLEuBfI+XvF/FSB5NvcEDxYVm3+HaXT4z9+dMiXdNbyvVYgCixID593g6+x6T&#10;96dwhUr2NlVrWXYhAbIGO1Ysxza7Ndi0Zil20EAWRJxDxZlDyHRxQLr9GqStWYVUu9WI42ffdS44&#10;uccb/T0t+PzpDR7dHUFlXhhG20owMdCJnvZaHD6wDl7eS+Gxk8b2CHvQJ73gtWsltu53wPa9NKRr&#10;v4bz2j/gm9X/iVBxwikqj51bV2PvdnvspvrYqvRRpd9u+gabd66m+vCgMXagUeX53P6AzZrJkD1x&#10;jTtRAH7zTiczXmS9+1LsdF+FDR7LsXebG7Zvc4UblY7zDqocQsqTvW23tXZwd3eABwHhuOYbbNni&#10;in17N8GL21QGZfny30KTPtmtWQJPN0LJlcewbdzoCU8vZSc5EwjrzDS29muXssfvbObn2LqV1/JY&#10;bZSDJ8Hltd4OG7ba44DPJuw5ugEbCJAdVA0nTp+AK5XD7v37sX3PQfiHRqOcvWTBY8Omddi3fy+v&#10;6Qx3T/7ezQ5Yv9MFR30PEgj74b6N/6tD67Frrzc2bvLE5m2bsf/EcRw9exK7Du5AaEQALgZcxPHz&#10;Z3CIauRszCnsOLeB8HbH4aPbaB8iUFOZj6SEUMTH+CMm8hz27KKy9DsKf//jOHV8Ly6eOUaDW4oG&#10;GunqkmykJ4eZ+TtOn9qF7TtccfL4LmSlxptAdiFBkpORyH0iCRWCpiwdebkROHqEv3mXpxn46c+O&#10;SHEegUBFUVEsg19GJUGVUVaA3Cx2FDOjkZkSbbKr6isrUJKXjazkBBr6EqqIKmPgG+WGIjiaCRKj&#10;Fqpq0MB9pZLKCrJNmm8t70eDChvLFDwnrIpKCBN+n20BRcqkqqiYv4swoiJprW1EY3kNz1lvtep6&#10;fGWLfWgpcGip4nwCh/z/pojf2C0DEJVwVzxBAXUNMhzRWBC2gdFJ9BEiZbWdqG8dRB+N/vCEAHKL&#10;UOlDi1xYQ1IuTwiIJxjRZEe8xtCIAKIsrGvQHOW20iO6H42wVlzjBiE1PHgdd+5M4eq1e4iPS+QL&#10;4Qa73/8e2zzcsHfrFtRW1eHegymTRXV54jb6esfRUNtO2ViKlKRURIRF4MK58/xHnsDxI4dxaN8e&#10;7N+5gy/MFhzcsRXb1q/D9g3rcWzvXvidPImQ8+fYY/RFbNAlxNJQqzcfG+hPYISxhx+OkqQolCZH&#10;06BHIpc9/6K0VBRSSUhR5PMfWZqVgTwuoy7xgWMrpmooy8rkfmnIS0oyABFMilLTUJqehuK0JKqK&#10;WMIi3kBDaqSI4ChM5vmoNAoWW2GSXFdxSA4JRBLvKTeOysOojkWAxEUiJzrcrKdGRaGtsRXPpxWw&#10;F0Be4OHjaTymWrh95wleEA5z7I3L0Gr+b4FDTYZThQiVBqsYyE1l3bUP4/aNB1Qf/51q4LMZoa2Z&#10;B9/TIGv8x/TTGcxS0RiAUIF8fCcFslgLSy6s958NQD4QIE/5XD2/PoUX16hWJgmOWy8NQKYev8bP&#10;P/2HBY7FcSDfqQ7W938kQD4vAsSmOn5xXQkeXwBiguiLAJkTQKwaWIKIAPKK9zXzmgqEAHn44iUe&#10;Tb82AJm8P4+nU5oL/ReAGDcW/y5PZt6ZDDq5Q+XyrCkogfc332DDb3+Pjd/8AbtWLcVJ51UI9nJE&#10;tNMqxK9chpiVS5FkvwKZDnZIcLbDxXWO2LfJiap0HarK8vHwwQ3cutyLgaYyVBUnIyMpCMcPb8B+&#10;FcjbtcKokPUH7LDxwGqcCdiGbQedsW0/jfuhddgkH3wge7an1+Mwe9rnT2zB0aPraVhdsH7rGuw+&#10;6onDcmkRHq6uv8da56+x2XUpDm6gQtnkQMPvzv1Ww82Lv4HGfOdGGliVVdm4Egdo6DeuXQ6X9cvg&#10;TDXksZ33sNMVXrz3jZvcsHkjO2wbXAiTldhFcJw7fQyH9u+y4gqOa6g27LBnj2YI3IYz/O7EiUM0&#10;2DTeh7bh2IXjSKZRPMKe956jVFybXYxra/uutVRYG7Ftp+Z3X4ut/E37Tm+ggd9O4+uJY0cPIi+/&#10;AAEhwSimYewZmkD7wARCItmJ5N/2yMnD8L3kx/vjb97ljc173OGxzRH7z+7DwQsEyA4C+MgGHDy5&#10;B9t2bIbPhQs4fu4CfAJ8cdTnEI4QAEHhQTgX4I+TF09i7/md8D65Ft78e+/ZvxFJcaFUAoUozE7C&#10;2ZP7jAHPSI1ARlok4uL9ERRwHCF+p1CSw/eWSqQkPxlRYecQGnIaCQl+OH1mB06d2GnOU5xHo1yk&#10;bCmVF8knVBIJAQIlMwxnTu5AbLQvQoJO4zw7IikJUSjLz0GFAuVsuRmpyCA0EmJ9UVpEG1OYZmDU&#10;VFttvs/n9zYg1KveFeGjooqKhzRoVHm5BZX6ynIDkiaCRWVLGvmdMqz0vUDTVtOAJn6uLSpFeU4+&#10;CtIyjDKpKioyAwk1sFDKxMrOqrIAohiIAQgNuBkzQeWhuMfNWy8IiDvoogEfoVFXL0xuLc0Roiq9&#10;KnAoxaDP3YPXUFzZirrWYf6T76B36B46+yZR09hv5hTv1zzd46oSa8FDM/IpE2tw5C46uq9i+LLG&#10;bRAy45NobOpEIY2/SsQH+gbg3Kmz/KdlIjQ4BBu92Ktxpjzf5o2TB/bi1JGDBEQYIiNiEBgQCv8L&#10;/KcdOYaje/fh1KGDOHecvYpjRxBw7gwiCYHokEtIiAxBZmIMUqJCEOF7lob+IrLjY40aKMugAsjM&#10;4FKupGQa+CSr0ciXEBplKRGoSAlHbqQfgvjwJQb6EhAEAI17fgpVBI/JiItAuK8PUnkdnUPfF1I1&#10;FEk9ECYlBhqpZt1qSfycSFUSz30SjOIQQNQKCKL8hDieg9+zJQcFIN7fl9tiv8DDuLC4ns/1/JgI&#10;5EZH8fck4srYVSoOpQlP4d5DTZhEmDycwq07T022lYAhgGjchAymzX1jMpHmP2Lq2QJu8f8+2DmC&#10;13Pv8ec//TfMv3yLhYX3Vpltjf+gIZ6hAhFA5jSS/d5zfOB3KnPy3XeqyCuIWDGQj+z9P2UHYWpy&#10;xgDk2SJAnt6cIYTe4CcCRNCwlTKxAeTdt1Ig1uyCv1YgNnh8+O7PvwCEquMFlYNGlf8CECoRpfK+&#10;twLkTwmFR1QgUiFXbk9RgfAeCBDzN/gbBfIBz2be4+69aRNL0/TC3VUNZnbGLVTAO5cvg5+bCyJo&#10;PKNXLEHSmpVI4XqC00oTRE9yXoOIdQ445k1Dt9uTSnYpThzcibH+LlztakU1jVBLRTQCLm7HCULg&#10;5NkNuBC2G4f9vbHnjDt8grbi4GkPrN++Aod9NmPoBtXKWD18/DQ62Q0n9nrg4C53E1zfs1vuLhec&#10;urjTFOBztvsXuK75N6y3/wP2rl2D01QXh9kz30FVsXO/O7bscsJaj6+x33MF/Le44wx7+8c32MGb&#10;6mMz1cym42vhun0NvHY4Y89Bb2zbvtbAY9f2DfD0tMdOLgP9ziGYhvjQQZW394LP2aM47XMY+/bt&#10;xMEDu+B78RQOHt2DExdOwCfwPAKjQ3Da7zTtRD58fU9gndcafr8Fx07voIpaj737NmIPldjek+v5&#10;u7fgMHvuoaGByMzIQmxsHLKy81Hd0I57z+ZRXt+I7bu34gSveYn77D24Hwf4Pu46thGuBOl+nz3Y&#10;57Mb6/hbthzZiKPnDsOdtiM+NR1ZxaUIZifrwAnuT2Vy9ORRxCQlwi+EIDroZcazbDq4FqcImPzs&#10;dAKkGDGhfrh07iiqS7NMJlReViKqKlWNO5x2ip22tGhu57ucl4astBgkx4eguiLbzBQotVFamInY&#10;iBADj5b6WhrxcpM9lZEUxg6tO+3aUgT5n0RFaQ6KctORn5lmAuQqHVJVUozSghxTJ6swPxIVJbQT&#10;OXGoKcsliKxaVyn8PTXFRYRAJVpqKlFRyL9Z2EUUZCaaQYKCiNxbUhpyPUmlKE23rricqqPIZFRp&#10;WwPh0USYtFbWoaG0CtWFJaihMhFAVLG3MDcTpQrsK3hPVfSVgGEDx5eMJfYSBRAFtDVb4DBBMXb9&#10;oRk9LlgoBiIXlsqem/lCRm+io+8KigiQpo5x9I8oFfg5FcY9wmAAOdlliAxLQER4PMJCYhATlYTs&#10;zGK0Nw+hV/GP1hHU1nQiNi4ZPj7nsHvnbmzz3oxtGzexbYCXqytcHe3h7uyAXVs3wffcKYQHX0Jk&#10;aABpH4xLFy/gwpkzCPG/hCj2VBIiw5CjHnw6jTSBUJYt3142SrkszZavLxNp0ZFICObDyaV6/BWL&#10;rqOKjDSUUU2UsMl9VELDXpQUi3yqjcIEnjeKSiTkHFKDzyMx4DyyY8Jp8BMsA8/zpEeFI+zCaaRE&#10;BqE0g9CgipCRL5QbitAoNhBJ5rn1HcGSqPNzmZRACPEB4f7FqQIOwSHlQTAVEUzFBEscpXas7zkU&#10;EhjFUiSESAHBp6VafgzvkQ9SVmQEf2MuHj58hodP5tiDVrmUZ3jwiOu3tZwlND6apqC5WZcCkeFc&#10;0JKN26ZesId+5R4mxibx55//g4riJ7yk+tBAQRVPfPPyvTWAkADRIEIBxFIg3xuAaD50zQWiOMh3&#10;Wuf2p3eeY0rpuzfm8OTaNNelQGYw8/Q1AfJfqD7+FiCqtvv2WyqQjz8YgNhUiNV+Ach7LgWQGaon&#10;KRAzmNDA4ztofnQDESkmAkTT2j58/hIPnr/CVbk9H/AepvlbeOzfu7CeTL01JWakQDTF8HhrL+K3&#10;70bMhk2I9mYP1dMDWSvXIHcV23oPtJw/hixvd6R5OCBpowvCD63HpbNbcPE4e+Y00Me2rUN2WABq&#10;YiMRuNUTKf67cIGKQZlW+w46sWe8FRv2LMf+4y44dNSVxlozCv4Ddu60J+BvsfPVzF79EmzZ9A32&#10;b3PC0X1e2LvdEevXfgPvbWuoyB2xx2kJdrsshcvyf8Y6x9/j1HYPnNxGcNCwKsDuvYmQ4DGbd9jj&#10;rLczYjetNVWDpZR20phtP7kBm302ECJe8KTi2XtkK/Yf2IzDB7bi2OGdvJdNOLBvG3xOHkJWRiKi&#10;IoNxiJ25WBrN4NALhM0GKgIPhIb54RQNd0xyFHxDfbH36E5EsideUVmCAP8zOHJ4C6HnRkWwA8dP&#10;b8elS1QA+9eb0iPbD6/F7gPe7MXHIC6Knb3EBKTT+IeFR6Oirgk9I6MIoArfunMzduzfg4CwEJwP&#10;9MGWA56mAvDmg+tx7NJBbDq2FusPeWEPFcihU8eQnJOLLPaiMwrzcYyw275rI076nEQM38NgKpH1&#10;ezzhdcgVO05tQVhUkAlAt9ZWoSib7y5VRk15joFDON//2ppiVFfmsnMbxr/FXhTlZ6C5vtq4nhqr&#10;K9BYQwNcrgq3JWioLkMOO5My9nI7KWZSmJOISxcOYKv3Suzb5YbEaP5tCBgpjyJ2ZqUiWuvq0KSi&#10;hgRJc305WhoLaeeO4PThbbyfJCqUPNRXCUYFVARlVBDVbLwutydFB5p7FkBsqbcaXS61IUhIeTTy&#10;c12xBhBaRRQ15kNgEUCaK2oJj1Jo/EdLDe+jlsBRKXcCrTwvD+W5ufhK2UkaHa1As60+lFxXqms1&#10;PGJVep24ReXBnqMG3snFpDpNqhmlkdUqQqjsrO7BGygsb0FpVQuqajtQ39CNgoJKnD/nDw8Xdzit&#10;sYeHkwvWuYu2a7Fz82bK79MIp2oIDwwlFM7j7KmTuOhzGiGUpHERYYjgA+J/7izOnz5FZXGW/7QA&#10;pLCnnUk1kEWFkCm3Ef/QeQRCLg1/bjo/q2WmsqUhmxIxmwY5S5OlcD0zMR4JYaGIYA8+ITQIeTTa&#10;ijWU81xlGSk01gkoSU2l4kg3zSiFVCkIASKO6iCWRj8aJSlUKwKLXE1sOoeMfgbBlUSFkBlNhUIJ&#10;mk+VI7eTgQvPU8BeTj5fBAFETcAo4D4CSVESr8OlAuk6l60JJAW8/9jACwg7exL5NDylPK6If4ci&#10;KhO1gthoNioQAqSAcMni587mNvaeNeZk1sDjzv0p9qRnCJAXZupWEzynoVWTEpHhVHxgivCY4edZ&#10;KpAX3G9i4o4ZCf/Xv/4PvHr1AQuv3pvMqw8apDf7BrMaQLgIkJn7M3h29zk+vf/ecmH9HUA+ECDP&#10;7k2ZwYPTk/NmRPqUiYHMYP7FOwLk3/Hdjz9/GYmu9oHHGRfWrwCiLCwrE0uN+/ydC0tzfhglRQWi&#10;GRctePwCEM1K+ID3rZ6sFMith68IFStrS3ETLU1sSACZfovb/F0Komvu9GtdQ8g5dAgZ+3bgVlU+&#10;Gv19kE2IZHu6oPzcAYwVxiN97wakr3dG8h4vRJ/fAd8T63F+hyvO0JDv91yDM+zJR+7eiJCtHji9&#10;2R67NxIYOx1w4rAH9uxYjRPH3HGShs973RJsdP49Njr+Fvs2rkRB2gX4+mzCWtd/w84tdjzGFVs3&#10;rMJa59/Ba+3X7MHz8/J/RfRad4RtWYctHsuwd5cLThMyh70dqFZcsdl9KbY5LoGX+3JspxI5QQVz&#10;fL0DfN3t4efljB07nLD9qBe2nl6PHQTJut1UIIe24MDB7Th2ZAcOH9yKk6cOIjjwHC6cPYLIcF9E&#10;0VCFhFxEeIQfAoN8cOHiSRw8vBvRscEIo1KPiA5DLJ/z0Eh/7heAxMRYnD19EMeObsfBk5tx0nc3&#10;Tl/Yg+hoX5w6vQtrt64y97BppzshFIBovrNp7CDFxUQhPJSg8PWjnalBdEw0LgVcgl9QIOKSk3Ho&#10;xD5sP7AWHgSpK5XUXh8C6uxGbCAIvQ95IzQuHKk0fJHJacirKIdvkC+2Enan+V75BgTC1/8ith3c&#10;BO9T67Dj9GaERgehjIZZbqC2xhr2/HPR3lphCk7u27cBFeXZKClOQUjQUQJ1LVJTI9HaXEVblIgC&#10;KpdmGtym6lq01jegpY6qo5qGvrSAYKlAU50masrAOZ998Pc9BM0U2FBNo15JxVFYyA4w7QM7wDUl&#10;RaYybmM1DXptLdqbalGcnYSQC8eRFBWM8oJsk/lVWZhnAKKU3hYFvzWeg9BqrCxdzJrSAEBrUKDA&#10;oIGCDaXcX9lXxsVlNZO2y9aiOAqBIkXSUlXHvwEBxNZW24h2ttYaZWPV46tbD+dx55FSVrm8P4c7&#10;XCoILaDcY4/y0VP21Bazl+5zv3sPZgiPRxi/rImnLqOythW5RVXIyinF8aNnsWULJfSW7di2bQd2&#10;7diFPTt38cE7DD9fGsCQIMSyhx4TEYqEqAiksfesByODRj41IRr5VACFuRmUgOxtRxEsQf6Ii6RE&#10;ZO89W2CgodcygzDIoAFP1XFJcZSIXNLIalYtTYZiGg1vNg2/AJLDZQqNa1TQJYT7XkRyeBgKZJxp&#10;/JXxVEploCwnGXW5m4pkvLmtIjPTKJFiXq8oNY77xlNVUEmkCwiWS0qqQgoiLTwECYF+iPW/gAQq&#10;haiLPmZbOSFUxnMXE0zaVzEPE/fgsVIdFpx4PikUQkZqSJ/LeB9qBbz/uCA/hFPVRPn6IMcoHoJH&#10;ioN/vyz+PRXzMKDii5nH9Rzez+T1WwTFK/5fX+DW/ef8383xf/qcxnAaj7l9SsUPF6g82OYJBI3Y&#10;fqUe+4cfzKA8zVU+N/cBdwSEz1QDn/+EuZkFvP6V+2p+6hXmFIw3ZUyoJgiHJzSyH999JkD+jG+/&#10;pUr4qIKKPxImP+MDjfgUITZzh9C4SbWi2MfteTy5OYXXcx/xk9J3P/9kiiiaYDoBolIm7wxALBfW&#10;rxWImRPELKlACJA373+i8f9s0pGlIJS6u0CYvbYpkXcECMH3lLC4/3wB93jvGhOk7DxLgfydC+vl&#10;BzwSQKjY1FnS3298cBTxh/Yg98h2fHo0guLwsyg6uAsVx/ci/8JeZIYcQKrPVuSwd528nyrlyCaE&#10;712LwHX2CN3siYDtXvDf4gb/za4I3LMO5zY54tQ2Z5w6tAFbXZfghPsqBOxai5NbHLCbxn6f1yqc&#10;3eUB3yPrsM7lH7DO458JFxo4AmSjx1Ks91pqamLt2euKtVQhW1b+G+I2eVIlbcRRHnf8qMarrMK5&#10;HR7Yt8kB3kv+BUHuhAQhsn7TKnbk7MzI8oO8jz1Oy7F7ncatuGP3iQ3YfXITtlNBnTq1DwcPbMem&#10;zW7YQuht9nbDGW675HcC4QRHgP9ZBPqfh4/PUezbv5VG3QeRNL6pWUlIz0rGaZ8TiOf7HUOQBPj5&#10;IYmK3O/8CZw7exCnz+/FKf/d8PE7QAUTjKAQH+w7vhE7jxNeCkCf2A+/U6cQHxGB4ADCJCoaEZFR&#10;yMjNQRBhEhsXg+CwMJzy8YHnegJ0ryfWEsKuW1fCedtKbDjhivWn3OF1YB38qZQCoiK5jEJsWhpV&#10;SyDWbnSDz7mTiIuPx5nzPjjpfwJ7fPlbCTAf3xNm7vByKoL2xmrUVRegtjYHZ87Rxu204+88jOyc&#10;SOw57I5LIYdQXJKG6rIsBPoeRWJMIGrLi6xYgQbfVVeipqrMzEFeXVaM2spCM/NfckIovyvl+ZsJ&#10;CBp5U0Kd1ypX9pUVRK/WfB1FxSjLK4Dm4mipo5Gnwqnn+ZoIo8rSQtrTIHaQ2WmlXbGpiy8DAwkA&#10;GXsZ/xbeiwYNCjRaNnKpfZoUZC+vRG2xUoBLCRaeW/DQ4EHCp4nHlxcSNoSR7rWjsQWdTa34SnNP&#10;aM5nlTAXGK5eu4/RsZvoH5hAd/cgWlu6UFvdjKLCCmRm5LL3kIxw/sP8Lp7Hwf17+fBtxe69+0jk&#10;/Ti4hw/D8eO45O+HsNBgJNLIpannL8OfnYkMGmspAw2QyaERzc9SRkKKmZc3g4ZURj8+JgIRoZcQ&#10;QzmZSKMvOKTROKbwXKmJcWapz2rJ7IXrcyaNuVSJWi7Pp+BUpgxqdoaheCLVTCAfjliqjlz28gvk&#10;RuL2QgLDAEJxiRRKVKMMBA+1FIIlzRj0QoKpKJXnS7NUiAl2c7sURaHcTwnscSiAznvJiAxFRlQI&#10;smMjLBAQGmU8dynPJzBJ5cidVcrrK2W3TEFzbtexcoUp7lHKe6jkPZYTKAlUXcFnTyA7LsLcRzGv&#10;XUQ1VMLfWMpjCwhLW3C9iADJIJzLCwrw8uUbKov3eDpFQ0kDeEdjWu69wAOqiWfTCzSSH0zvXO0N&#10;ofFBqbLvaXBpYGdn3uPF0wVcv/aAquU5/vTX/45XBMf83Gu8fa3Bg5/whsZV8Q8DEPbkpx8RIFSm&#10;jwkQgUIA+WQAIhj9yPWf8K0Uwn3CRgC5PWuUhwHI7Wm8Z8//p58Ije9//qI+TAzkW2sQoeDx/tOv&#10;3Vdq+mwpEgOQdwTIq++tuA6VlALnAojgYRoBolInyqxSOZO7TwgQgkEdJEuBSH1Y8LAUyAdLgfDv&#10;p/2U6Xd9dAJpR/cjdZ0zGkNPI2XXBuR4uiF7gxtyjnijvTAIMey9R2x3RiYBkrrNAylUI9k06hk0&#10;6lE7vHBxszP8d3ogmKDw2+KM8FO7sX3DGmxa+i+IdndFygZPRGx05n5OOE2DePYEDequNfDw+jca&#10;VC8cpCrY5LEEW9etpjFfY9J89x7xxNYddjjibY+ArS6I2klQHduC43s8cMruG0Rv9cIxl9U4+tt/&#10;RaGbO5J4zxc3uWIn4bKNKmjfNjdsdVmOQ/bLEMTfdMFnD1XEZuzf743IkLPsAB7BBt63ZtHbvNUd&#10;Z30OIuiSDzuDwQhlxyk08BLCwi7h1Jn9uOB7HAmJESivLEZaZhLOXThJQx+BUD7L8dGRxv0cFsxO&#10;UehF+F06hmM0yIeOb0dqWiyN8hkcOO6NrUfXw5tGf/fODTi1by+iQsKQm5uHjMwsFJaUILewwADk&#10;+PGj2H/wgIljHDi6F15bHKF5zT12rYS999fwOuaATRe8sPbQOkTyvfaLjERIbDwuBAcjlu/7jn3b&#10;cc73LIKCQ6iCCMK4YBwPPYpdZ7YTIKfMBErtdXWoryhm59cXCUnncfLcJuw94YltuxyRmh4Iv9CD&#10;uBC4h/cfiqqSLBRkxpuxIKqC26BevHrztWwN1Wio1ZiOUuPiSk1UpzkVHc2NaGtoNl6DrpZ2s9Qk&#10;T9pPE0E1U8G01TWYILbGhVSVlhrXWGMNAVFXZVxkmcnRiA8PNPZOLieTdstlK5tGkCvttqWm0cBE&#10;FXcFjNbaenTUUVHUN6KT1zeDA7lfK/fpkNKgyjBjQRpaqKJaeK0GLnkOHtdcK0VEBRIRGoGgAJI/&#10;MJiGPxAXzl3A+TPncebYKZw4dBg+x07g9JHjOHX0KM6eOs4H6ySXR3H6+EE+2Ef4jw1CEukdHxtN&#10;BRBPOEhFZCGXy2z+cbKyqBwIitzMDEIikeoi2VIRXLeBQE3giAwLRlx0OKGgNLUEo040xaIAYdsv&#10;K13H87zs0WfRyKpl8EHIoaFWpoLOncfv82iw09nTCfe7iEtnTiEhLARFGez5817MkvvKACs4rqB1&#10;sTKjbCqB35uxGDy39inhPlIdhSkxBiCKR2gQX2p4qBnUV26C7ukGDKbx3ksykg0cynhv5cmEFGGT&#10;pZRb/iYF6EvZbIFy46bibzNBcy4FhBKeJ41/j2gqmhyCstQE9AU7HsP9jWpZXBc8FETP4+9N4z0p&#10;7/vVy1c0pq8xRVjcoTKQ8RNAHj6dwVMqhvv3aQyv318sbULjeOMBrl6+hcvjN82o+XuTj9HdOWTm&#10;Uf/p53/H7OxrvJx/gzcEiBTIwtxbozwEkJmnc3jxYArT96bxhL10KwbyFyqQP+GTjD4hIjXyLZXN&#10;3AMC565KuBNkBMg0YfLkzjQ+ES5/VPbV55/xmfD4VjEUrr//Vmm8n43y+HX7NUDkyvoCkAWqnC8K&#10;ZBEgaoSHFIgA8pxqR+VMBAbVwdJkUi9mlbX12SQSmNiQAMLzPFcMhOrtKv+GqgV3b+w6ak+fQeVa&#10;d+Q7r0Guoz1KHRxRToNcRmD0JF1A+oG1iPNYhdxN3LZjPSq3r0fx5nVIWOeCAE87BAgeuz0Rtt4R&#10;cYe2IPzkLmx2/AOOOC01hj1rowfSd69H/Jlt2LeHCmHXauw56IpTZ72xf48ztnougbf7EmzesAr7&#10;DnriiM8mHGTbu88FZ3e6mxkOAzfYIYUQ8N3qjAj7lUhc54YAxzWI+sMSNNk5o93JAyXr1uOY5xps&#10;UFn5tSuww3UFAh3skLxtM4JpjIOpEk5QXWUkBCEq4hT2Uo0cOLkN2/Z64dDhXYgICUAKn71wxR1j&#10;YhEVHYIwGtmzF49QgVxCbk4qAgLOIiLqEgICz+PcmRNGfYQpuzEyhKrlNM5ShZy7eBibvF0JFj/4&#10;XjiBAwTf+cjT2H50C7w3e+DQzu08JhgDg0OoqqtHUUU54vg+BfO6Z8+cxu7dOxBHYxwQ6ocdBzfC&#10;U8H/3asIkN/D7eAa7Ajchh3n9iKCdiQ8KRlx6ZkIi0ugiilAcGQYwtlR9bngi7DYGEImFrH5ifCP&#10;C0QI77G6vIyGtQ4V+Xnw5b0GhhCQwTux7Yg7zl86aBRITMI5nDjtjdCQU3z3Stgzp7FuoBGvtYLV&#10;GsfR1tiEVrO9Fhrcp7RYjfNorOF+NTT2NM49rd1Wa9N00QWmI1xbUYGKohIe32x6/jLg9VQMlcXF&#10;KC9SjSuVQykz7rHm2kp+z2vI0BMMnQ2N6OKyo64JHfVNhFATWmqbeH9taGdrJRjaCYa2Op2X52dr&#10;4/etBE1r1SJcFs/VSLA0EEq6ZzXNFaLrfHXuGMFw8hh8zpwkPM6Y+EO0xjFE0JDT4KUnxBgXUzL/&#10;8VIEcfqDsyeRSGDksKecawx5GvdJMYY9Jz2Jxlz16gULqgJ+FjSy+M/L1pKGMDONioNGOJ2GVioi&#10;ntdJ5nUyeT7tkyFQsOXRgAsMNthIgRjXlODAnnxaQpxxb+k4reseFQdRrCM6OBCXfE4jkr8nh/sK&#10;GtmJCcjjvlov5L1JaZTyeiZIzWvIlSWASJkoHTefPXpbMFvLwmQChCokj4CLD/Q3ZUPkitIx5jgF&#10;xdmkXpSOa+IYPE5zistFVcT7kHIx8FB2FteNy0r7sdmAIiAk8CWL8b+IPCoMjQ0RdMx+/F5AEzik&#10;WrSvlmadf0u5tZRCXEqIl+RkmfIq45dvUoFM487DaTx8QjVy9xnGx29hcPCqiXFcu/4ANwmM+yrp&#10;oQD7zBszpe3E5Un8SKMuYMwTIK/N+A8F0D/h5cxrA5BZ9uIFkCmee/o+4cRzKwZiAeTn/y1A5u5p&#10;HpB5PKcKeSGA3J0xAfofeC2Vgf9MeGg+ESkQG0DemwGDv8DDioPYIGIF09/KhUWAyPgrFfkVQfYF&#10;IKZ9ZwLr0/Oqh7VgStioMoGZjdAARFV7v7dGo8uFJYC8eGsqFVy9T4AQjvcnbqD9vD8qXVxRuWY1&#10;qp1d0ODphQYPGmRXRxR5OqLU1QHVbi7IdLJDuP1SRLiuNJNL+a61RxBhErJ/MwK2UCVsckEhje3Z&#10;La7Y4vg1LtL4x+9ch+RD3og5vhmHt6/C2o2/wWmfdfClgdq7bQ22eC3B7o2rcGivO3vOu3Dm0k4c&#10;POOFk8e9cG6rE4K87BG21QMHf/+P8LX7AzLWuyLHyxWR7quR6u6EOic39Du6YtDODR1uXojydMJm&#10;+98ZgJ12WoF0F2fkbdyEmEP7ER/ghzPsKMaFXaBiOIEjx7diyy4PrKMyOniIYNG7xucyie9VfCxB&#10;QjUSFa9g9in4h55BVk4c4uKDEBB0Fv5+ZxEZGoRUdjYzqfhT+W4lx4XB/+IJRIRfwolj++Bz/DBi&#10;IgNx5vx+hCT6YztBsmsPDbOfH8KoQGposApKy1BRX4ckvmOhYWE4e/oUjhw6wOsIIP5UBjvhtcPJ&#10;THK1cb8btpzeiL1BNPqxAYjgux/BdzEoJgZBUdFIzcolRHIRk5SE6IQUxNGWhSfGIIydxLisZESw&#10;U1tMcJixFFVKgS1AZWUakjMDsW67A7/3Q01NIQqLkk05muCAk1QOypyiIW9sJEDq0SiXERVAG415&#10;c30tm1xUVcZYy5B3NLFnr15+YyvVRyfVRwdbK7fLpcXjCAwZ61YCqIPb9V1Xi6VU2hqaeL1yAqYQ&#10;tWWlhFItOqgkunjeTsKms6GBELBUhYmDCAyESFtDK9VEE+q5rb5C40MEMe5D1aGxHYqV1JTwN3Cf&#10;doKnledoUhCd+zTy+2ZCRver9lWBIECDnpmRhPS0BP5zabhp1HLZNPglJSES0RFB7GX4IZY9jLQU&#10;GnEBQK4iwYGgkNG33EgJhAUNO/8JBiBsgkwWjWc2v5dCEDwUq0iMjTBpbRotrcB4OnsU6Qma0D3B&#10;1HBKpyHMZm8hg9vlphJojAJJtWCUQSOZTUNqrk2jmk2DLHDFh4cg+OI5RGncRkwUCri/xmVoxHcq&#10;5XMOFUMR1wt4b0Xcv5C/UZlPciNZCkCKgPdKw5wRFWbgYQDC74rT+PDHhCCFUjGPwCrXIEApFTWp&#10;Grm80mnsFefgfZmA+KLBL+V9lPEBlVJRunAx9y9V1lc2P/PvUsq/ZwmbjlMwPtrvAiEWb/aRIjLB&#10;fDUBkH9PGzhM7IN/C3P//LsXJ8XwuyhkR4UgI8gfSWERGB27ivsEh8q33L1PlfDsFR5r7g/NwEdD&#10;qWlgZTRlQBV4nl/4iMuEzvTMK6qCP2Nu+hVezb3B64UPZvzH29fsoct9xTb/bAGzPNc0e+kCyDMD&#10;EI0DsVxYAohcWAYiBMirxwTPXQJEbqxbs6Ye1mMqkO+47/cEhuIaWposLkLk3Xc/4rWysASQX6Xx&#10;2gBitT/zu5//BiCKY9gUiJSHbWkDiEajCyCThObDp6+oWlQHy/o7GBWiwZXz703A/c7jOdyQAiFA&#10;7l6/iXYay+oj+1BOw9y+awdaNnijetka1KxYgzouG1bY01A7I5uQCWSv33cjDfuejYj3OYy+hgpk&#10;hPrCZ4MDYo56I+HEdpygWjiy2wWXTmxE0unt8NvrgcqcUPbw97Fn64nQgB04uc8RFw94wv/wBgRe&#10;3EnjdRwXQvdg60EHGlk7nPZagUzeT4m7G+I2rMWu3/0zjv8f/2802bugwssDMZ4rUevmijF7D0zY&#10;uWCUAOm3d0OFB0HkthpHl/4GSatXEXxuKHZfi8zjx5Dk78uOmB/iQnyRQBVxKeC0mcNjz96NCA66&#10;iKzMNOOijmNnMoLKNzY2iuogH4W1OTgXehwRiRcQEe1rVMglv3MoZa86LYHvQWERcjJTEBbI95R2&#10;JYEdyGjC5/jh/UhNiMIF3yM4fGY3Dl84wN9pQSc+Nh41NMKl7H2XVlYim4Y9he/dsWNHcPrkCZw6&#10;fRL+IZdw+NwRbD+yGR7bXbDr+A6cj76A3ef34fjFMzgbcAlJeZmESByOnfMhNJIRm5iCqDjaqvwi&#10;8zmccAkhjC5QXZ2kYlK8VTP2qTx6C3v4na0NyMtPwZbtrvC/5IPWZiqCmjLUVeUjJTbEuLqscibl&#10;7LWr984eP3v5MsLNBF9zHaFAsCh+IHhIVXS3Chpd6CI8etra+bmdyy62bvS2atmFzhbuw9bT2oke&#10;gkbH9LZr2W7iJtXFJahkZ7GmSPENBcQrTGyjtZrQMkUQ5dYiBAi0RqXxcrsAJGXSIWXDv20L1Z0C&#10;/p3a3tjC+6NSISS0n7Z38J6tz3JpUa1w+VVmHI09jVEmwZBKw5OWFMnPsUil8Y0LC0JYgC+iwgK5&#10;nfvR+JtGcFgKIt40s05wpNIYG8VBYyZDLyWRQ2OcRaNn3Fa8ThKpHk/jlhAVirS4KORw3xy5oQSP&#10;RLmrqGTYm5fyyEvPsNSGYKHeDg2xAJRDI1tAo5ufmYpctaxUk3EV7n+equMkkiJDkc/PxTLUKgfC&#10;B00gUeBcmVUmu0rHU3lk8H4K1cvndUqpPDTiuzSFaiIxiYZYykQqwVIYGTHhSI4MMuBRgL0yi718&#10;QqNMLiwF3AWPDK5rm9xfUifm+JTFeAfPw31LszK5v45TU7YXFQn3kTLSwEQNEswiWDWGxLi4BA32&#10;2pQZpnPLtVbCv6tp/K6Mv6uMv7eQyqiIrZAvYQEBncX/W3p0LC6PXceDZ3N48Pwl7j+kkafxVCXe&#10;u/eeYHT8KoYHR3FrYhJ3b97Hw/vPcHnkOiZGJgmPv5p4xzxB8tqk734wo8wXXr7HtNSHXFgvXpky&#10;JjNSIPde4DkB8i2NtVSELQvrg+pYffqRKuOPBM4bTFN9vFAMZHIWTyan8fjeDL4nBKQ4vid41L77&#10;QZNJKUVXabw/GiWieUF+mdqWykNBdNNsWVg/ERw2BaLsKyuIbpSIRqO/UzkTBdk1kdQCJgUQQk+T&#10;Sr1Q6RPCZf41gSqoqhYYQfN4+r0psHmHkFNRzOtXruFGVyvudNah8ugBlO/fj3uxCWiwc0Xj0jVo&#10;W2aPxhV2qHF2Qq6XO8I3eiI/OpD/9wTcGuzGtwvP2asrwEFCI/r8HgQd3Yyju1xx4rAngo8TDtsc&#10;qUjsUF8cjrzcC8jKO8+O1zmkBB5Cju8BRB7dgLNH1+Ko0lM3LYP31lXY770K4c4r0OrsgTZ3L0R7&#10;ueHUsq+RvXIVupzd0ezujjo3J/S7uGF8lTMmVjpjbLUzhlc5os/RncBwR/SqZShfbc/9PVDlRNWy&#10;Zy9SAgKRGRfLThffW6XG890WDA4c3EFwxCGN73wwe/0hoZeoEAIRFx2F4ooChCb740TwblwIP4yQ&#10;yAtITozGmRPH2COvMxWrczKyTYfy0rnj8D97AtFhIbQxITh94jAiQ/xx1ucITp49gksh5xERFYS8&#10;vByk0haUq8fc3IYiGufM3DxcCg7CubNnkcXzhYVFIjwqkurHF8cunsSOE7uw++QeRKTF4IT/GWzZ&#10;twtb9u7BpchwRNKeJChzs7QcYVFxCI2OR255FcIS5d5Kw8WQIPiHhcLX38/Yo55mqoHKCjPnRnF+&#10;BqoJi9Nn9pi/RUcbjWpTI8oL8wjGHBriapNlVVsht1WjGczb3tRuGV6qihYqEM1Vriq8rY0NVBIE&#10;QVuvgUKXYiAEgrapSY108dhuLtupGhSL6JDbSVCi0lA2lDKkFGeRalCmVUM5z19AlZZbZMZxtNcI&#10;EgJVq3FZyT3VqXMIYLyeQKbvBAtL+bTwPtiocGwAaTUqpIn3TggShK26trkPAiSLD0cqew7pSXxQ&#10;MqgOEiMRE+yPqAD2XvnQaICKXFg2RaG4hLKcsmjYTNbTIkCUFWUa98mW0uBSgXEFydP4fQp7x1IH&#10;8XxQFN+QehCM8rPSLTgkswke/Afm0gjnpKWzafITKg4CQ/voWpnpBAjPnU+Dm8dzK2ieQGMZdPGs&#10;iXdkUrkIGGrKSCig4c9WgFtGWEbcGHsZ8Qy+1FYcQq4hZUApW8oy0DTsXFYSCuUCAlWD3FXpsZE8&#10;XyIVhFJ/M1CVlUOQZFGJcL8v+2YYuCiry4CExypGUqHr8e9Swu80Kl3wKJcakVphk2opiKfkv8SH&#10;lkpJakPgUVBfKrHU7PuLG8uCkxQL9+ELIUVSyk5AsQJzMWEESDjS+XKnRUZiYnSCimMKV27cRm1t&#10;M5Io18+fPott6zfCw24Njm/0Rl5AMFIu+sH/4FHsXr8Fo0PjZsbBl3OvMT+7QGhoxsCPeKfsq5k3&#10;mDHwsDKwppXCa2IgL4wC+fb9D/hBGVQGIJ8XAfIZKm0yN8Vj71Ox3J7DUwLk0Q0qonuz+PGP/45v&#10;f/iZyuUvbH8lPHi8guPfWlPWvic81GwA+aTgORXKh89WNV4BZOEdz08VoeD3y4Xv8EZJAXJdERwC&#10;iJoAYlxYhMbkvWncZHuoyaRmqVoIkLk3n/BK8ZOX32FmjgCZegdVY77Le7yt9PWr13C5vxnXh1tw&#10;s6ICHfxbTtGA9O87iNo1jmhwdEEte/ylG91RuGc9Mg9tR0loIO5fHsbHd8/597rKnlsmDeo69qxP&#10;IeCMNw7vdsZJgiN4vR1i1skF5YwYv80oLjmHuKS9KEo9hUSqj8Stbgjf4mTGluz2WIpNzr/HUc8V&#10;COMxhc72GHD0QIe7B0KdVuPS73+LNid3DLD1ObthkG14jTNGlzvg8nJHjK10wjjb6ApndNq7o96V&#10;x1KR9K12Q+MaF5Rs343swFDkxvM95bOfJa9AXDTi2Yny8z+LxIQYJNMuhIUHI4rbwtnZjI6KQEFp&#10;LnyjT+NMxF5cjDzK3n0AcnPSEOjni/KSUpQUldBGpLMjGYWIoAsI8vMheCKQzY7Uefb4L/n6ID4+&#10;AgnJscjITIav71kk85nPyc1BKQ1+VW2DiYPkFhXjNOERGhrCv1M5klLScSkwABeD/BAYE4Izwedx&#10;lsopngo/hu9hdmkZCqhcAnmPR8/6ICUnD6m5+YhLYSe1pALpxWXILCtDXmU5TtGORCTEIyYujh3U&#10;LPTQyPa2yJDWUlkUoLgoA4FBZxAfF4GeDqoAGl4VMVRQu62x3gTFNQeHXFYdPK5baqK9h+qFIGlu&#10;QEkBbUNxNg1xPQ215bbqYo9fGU4NCnITDOrdy4Drc53Sb6t5Xn42YKFR724maPhZQOnSZykTXqdX&#10;aoXbFctoLKsxEJEiqS+v5jmpdggkQclATcerNVrLTp5TKkMgsdYtV1mL4MHWKiVCtSLw6JjOxg58&#10;lS2A8MFIil90VQVRrrIHn0mDpDTYL/Cgwc/OsOIXWuqzwGHblsPeciGNorbLxZWl7WxKr41irz1W&#10;LhWdk73mbBo+gUbfp/Ph0MMoKZxBo5iWlIhkGtKMJCkXxVcs95jGd0ht5Oeko5APhdxsAl8sH+DI&#10;4EtIZe9HgwYtxUGFwaVaCQ23lEiJmtxG/K6cBrw8h4afrSI7A5W5VA+8dykDaz8Z/ExU52QvKo8o&#10;C0ByNfHa5TyngFGZnW1UiFmyVXBdrSonx2zXOWoptat4Hrm7KnK5T24upWYuqrhepfXsXNRyWcie&#10;XuiJI4i+cJ6QkKuLkNPv4LruW2M7FIcxgXn2BCv0OwhZgSqPD3oeZX653GYEdSGVXVG8GqHHTkAG&#10;X4aE2Fjs3LEDbk7OcFyxAt/85/+Mpf/8z1j1r/+CTV9/jb3fLMHmf/oXuP2nf8QJGo9vP3yHz+zd&#10;Cx7Kvnr1K4C8nF7ArNxXcmM9m6cCmf0VQJ7iE3v8n6kePtHwf5JyIEA+qKjitz/j1cx7zD54hbl7&#10;C9DUto+pQJ4+mKPa+S8Exk9GiVgK5C/GVWUAQmBIgdggYgBiUx+CyKICMQD5VQzETCQl9xWXGiNi&#10;VMjbHywXFgGiEiW3CRDVTJue+WAAMq/MtFeqRvzJlHfXCHUV3rxjyr4/w+S1a+htL2Mrxc2ubtwf&#10;u4bHo0MY4vuTt3kDinZsRtnRXag9tQcNx3ci78AOxB45jLtXRvH5J4GoF9cnW1DbmoKWlhQE+3jj&#10;wh4PnPNchQinFUjxdkEiVUle/DFEhHjj2KGVCNy9Bukb1yBzkwty921G9q6NiPJ0RKirA1IdqVbW&#10;eaDLnZAgvJpdXRC2Ygniv1mKAXsPjK92wbCdE0YcXDBK1TG6gutsw1Qhw4TH+EpXDK5wQe8qV/Sv&#10;cjOtmd+XbtqKMvbqTemdJJXoiUMke/extA0JigGyo5bBZzSGcImLi0ESO6CxcVTN1YUITbqIk0E7&#10;ERTrg5CIiyY7K43vT25WNgryNEteDjuqsUiICTaZXEl8Vqsqy2gnQnHq1BFcuHgG6Rns1JUU0zbE&#10;I0Sle3gPUiIZPEdxRSVyioqQxOc/PoEdQPbAq+obkUj7obEdUclROE94XKAyilVntrgIqfkFyCdA&#10;/MPDEBgZjejkVEQmpiCM6jGjoATZNLKlNJCF1TVUKEmI4v3GxPN9Kyw1PXgZ6+5WNiqO5sZagjCX&#10;tkjVc6uNGuhSzIGKQ26gTvbgFSivLC1CSwOBwHvroMFuo3FuqKZBry5DUx3VATseNjeW3EatyoLi&#10;Ur1+GXcZ8XYaaq13ERACkVoHgdPRTMXS1s3PPVZr7yagqFS4r+3YTrmhqB40zqM0Kw+FqbRZeUVQ&#10;ccR23mP74rUFFgFLx/R19Cy6z9jkPmMTxJqobuRCM9DRfTVxXQBJZa86ISoMEaEBxg+p4JZcRLkE&#10;gmSmVIIUg5Y5WTTiWUrFteIfWgoeNqjoOBMXYRNcoiOD2TMJIKkjTQA+gfIxVT35RMU14hDPaycS&#10;XgYmvF4G/2lGgdDw59NAF2VTMtLQanyIAFJAY1+cm2XqviRGhJrSJMlR4SZ1Te6fvJRkEyTPJ3TM&#10;umIFXFedKgMOoxIs15FiEIKFgQlVkGINUihqAoh6/Br0lxgajBw+vBV8eCsEAu2/CA+BQsCwAaSa&#10;IDDwMM1ar8nLM9vlNpPy0OjNcm4XvCp5vmpKcWWAhZw6idCTx2g44syxFTqHzsfvtZ7Pv5kgVCPw&#10;ZFtwk9IxoOGLVMJenVE9/L2Kt1Ty/qv4d1R5d6nJ4IsXcdHHB37nzuLkwcPwdl+HLWvXYe+6dTju&#10;5IRTS5fD5w/LcYq9z2E+nP/zP/6/ZqT5yxkCZJ4AWdDkUZ/wTuNGCI6XU6/w8sUrzD9/aQAyTYDM&#10;3J8yLiwB5AdCQIFxtY8fqEQUB+H6/Mw7A5D5+6/NKPTHVCDPH740CkRQUOzkO+PO+suiAvkjAUKV&#10;sQiQLwrEwOMnwkPNVs7dcmEpA0uxDDN4UAqESuTXAJl5+S0eqc4X4aH0ZsFk2iiQz6aarwCywDb7&#10;UrM0EiBPF0wcZJK/7fbEFXRXZmOoLh/t5aXo7+nBzStDaClLRV1KGEYK+Sz5n0Dx7o0oc3dC4eaN&#10;GCstxuvnD/D5/Qzu3+5Da2cOITaOB7daUZZ4EX473HHGbTmS965HccBhVCb5sjOxAXvX/g5ndjog&#10;ZLMD0tc6oHT3BpTv3oQKDzc0uXmi2ckD7Y6u6HUiBAiPfkdnNDg5IsduNWodnAkDgmKFg3FVjUp9&#10;2LtgkNsGCI++ZU6mCR79yxzRv9wJvStd0EWAtBImxe7rURcVg1x26LISaBPY+YungQ8N8UNiUhQy&#10;+c5ksXceExWFGCrmNL5jMeyRp+ck4GLoUew7vha79nthzx5vHDm8F4WF+agoK0dtVQ3f5VTjxg64&#10;dAYpyREIC77IZTTy8tNw9sJxHDy8B1nspJXR0AlSYeFBiIpmR4jHJbPzmclOWQbfq8r6BmTyXcnO&#10;K8TgyDiVSgr8eX++YRexgX+rM0E+BAiVBG1RMJXHuYBLiEvLILzbkZiZjawiKqKaeoTHJyMxKx8F&#10;NJQFvL/UwkLE872OS06h4qDKZO9bhlgBZRl8Bbi7qCxa6hpRXVyKGhUcpHox4y5qNGCw2oz1qNAg&#10;wJpqwsJyZVnurBaqEYGIRr5Fhl69fQKC33XJfbQYIJcB71ZGFpWL1mW0ZeR1jk7Bg98JHD3tvdyv&#10;hzDpMoCSm0qGXkqlm+fplnqSq4q/obawjHaPEE5gZzgvn/emQY6N5vpWUwqxpTw6CIjuFmWF9fB3&#10;t/N36d4siOmeBroH+ewPESD8p0tlZGcIBou9fbmG2NtXYFrwkLowgBA42DMwMY8UpdRaMYl0fk5V&#10;PCQ9kQCKQQyhEUs1ExdFICVFs/chYHB/kl0qxYCJLZ9GvJBQKKFRLOADWUCjWkijKYAU0iAX0XAW&#10;8EFS8F2uLgFE40KiQwMNPNIpq3MJCbnhMvmQZ7DnnUGDmUpJrKaH3gCETT15a4R5qsm+KubvMwCR&#10;SuH3ynLSuvlMyZsWEY6kkGCjPCpV1Ez1X/jQCgpqgoINGAYavF8ZcwMW7SdwLMLDfMfzGuVRUIAy&#10;grEsOwu1BXnmeumREcgkWAWUusIiVOcX8fhC1BQU8Z9ejPriEtRzva6gEHXsSdWzCUy1Kvls1rW9&#10;mJ+LUKPv+UA3lpTycyG/z0cVW5mqbHIfpQSqJ5jHF6iaEr6T8Kneux9V6zah3Gsrqs744uf3n/Dn&#10;n/8rFqYJDikQAmTh9Xu8e/8tXr98hzlCQ/AwAHn20tTBEkBm7xMGiwrkh89/+QKQT4sAMQpk7r1x&#10;Yc1TgQggj25Mmcmkfvjxr/ikQYQGIAqgywUmMKgW1i8K5G8AYuDxC0CkQGapPJSG+6V8yXsqkfc/&#10;GIBYc4J8NgCRC0tB9FsEiFJ6NdXtHJWKJqRSOfsFEwP5sFj2ZAG3n87j9p1neHLlBlr5zpSdP46W&#10;3DSMj/RifLiDzzSf9UsnURsbgsGseHQc3Yeq1atR6uyIBvaqa6MCMNZYjp66LASd3YiRrmw8uFaL&#10;+sJQxPrtQ5TPLqQEHURW9HFkXdiLoJ2uOEdw+G92QehGR2TtXs//0yZUuTui1c4Bg6sJAiqKQSqM&#10;EUJf6qJ/jZMBSjth0sf1gRV2hIcTxgiJkaUOGFnJbcsdMbiM+/7eHgNLCBF+10PI9FN19AggK93R&#10;s8YDFS5eqLkUjOqMTKNC8vj+xEeHIyTUF/7BPoiKDTWJNMF8D8P4nmSxUxMTG46IKD8cPbkF3ttX&#10;w8ODHZLj+3Hh3EnU1FShhM9xWWEJ0pLiEOh72tTDKihMRVCAD05TsZ0+txdHTu5mzz8cxcXFqKqp&#10;QwkhnZwaj0tBF5HM+2huaSGkspHK9ye/tBSZfIaTUzLQwN52HFXRuUtnsf/MPjhscsaBs0cQlhCJ&#10;UAIuix2xgNAI1Ld3ooZGOj6dtqayBgVUEFIgKTl8v2iMa9o6kcJ7zCgpN2m+NYSCxoF0Eh5q3bxO&#10;FxVJj1w4cjPRALdpEii+y5V8J2tKS0yco7Whxsq6Ijy6eU0Z9bbGdhpsK+vKUhQEgEDQQliwN99J&#10;gCgNV3GGLkLCxEakAuTmkpupoZX7Eg408t3cLrfVl3jJYtO6CbSzyZ2lILxiKHJ5meA7AaRxKeX8&#10;++q31ZtR7osBdQMO/i7Co6tZ7rBe9LX3ob+j36z3Ehy9HVx29qGnsx89XYP4qjg3ncYkBfnZBAbh&#10;kEuVkZdtFfPKp7G1MrIU6JbRt+IaCmbLTSUXlAma83h9TkqKQSx7CgkxNN4mPiEXlDKkeC72FIr5&#10;By5gLzyX5y4kLAr40GnSd1WpFCiUBqzvirhPEQ1rXho/G0WSZmI08dEhhEcAEqlklJKr+Iayq+Sy&#10;suIeinlIfSTS8CdSTVB5yN3Eh029/1Ke08qAsuAhtVHMY5Vyq3ImlbwfxSxUkj0hOMjsU00jXSnX&#10;E4+Xy6lGo0FJ7wqpBD6UAkUFAWFcVuyRCRo1clvlEixsdQSGMfJsmuSlurDAjGxVVkdFbiZBFYrs&#10;OKoOHlNdTIPPf2wt5Xkte0HVPKaO6+rdNJSWo76kDHU8h7bV8Dz1lPhaN6DgfVXzvmoEGULIgo0F&#10;HJ2nUuulFXzAK9g7KjflnUdqanAlJgZd67egb+1m1Ltuxa2yevzf//P/Zm/5MxamFowCeUmAvBZA&#10;3in+oayruS8AeUnDOvtohgCx0nif3XthxoHIhfWtAt2fNBL9s5lDRDGQ1/MfMfOAAHr0xsxG+OTW&#10;NKaevsJnEzT/Gd8tuq9sMRCl7doGEb43BRVtQfQ/4sNnLnmMgugaB/Lq3Y+YXlAV3Q9GgciFpWap&#10;EDa5tAgRAeQBoaG5QG6p2sIiQF4SHqaUCQFiKzSpYor6/p4AQgXy9PJ1DF64hPwN6zGQk4yO8mK0&#10;1dagv60ZLexANV44jdpDu9GweQPa3KkUnB1Q6WKH1LX2KA/0QVGEDxpzwzDemU8jlIrM+JN8X47i&#10;/Kn1CD2/E4VhJ5BORZK6wwMZR7chapMTlck6lJ3YgUovVzStXoPupWswTBgMsfUts6fxd0QfVUbv&#10;SrZVUhmu/N4FA1QWclONLHPB2HIXjK90w6hcVlIehIeWfcsc0Eeo9PO4Pja5snrXuKOJrf7EOXQU&#10;lrPzxfeGz3gSDXRMbCTiEyORw/c2iwo4PDwcoVTp8Yl8PxOj2MLgH3ACBw5swtHDOxEfY5U5ERBq&#10;a6gY0jPYKWWHkDYmOPAs8nOTERXhiyP8rScIj8Cg8ygqzkdhATs7lbWorK1DKt//k6eP49SJY6is&#10;rEBBGQ18YR5y2ClKy8hFYXE51Uo5ouMicZIKZt2e9QSIGw4TXPHs/IZGaaxGAuJS0tAxOIxsdqKS&#10;0rNRXF5NCFUiU1Bjp62ShraP/9/Mciofwi4rJx/VfF+UCtupLCQ2jYvQxErt1VxqdHd13eJgvWoz&#10;QK+qqJDvWi5aqEI6qVLkgpJaaW1qokJoQ21FDar4Hivm0dnIc8i91dBpsp6UtqvBeSb2QAPe00p1&#10;0UT1Uc/PTQqyEwBUBYJHX4fGi/CzCbqzCRKNBE0DVQQVQ5daQxvVhwUfQUeAMYCQ2tAxBEo791HM&#10;RVBr5v+noaKW1yMgeZ2+doKDADEqRxlhBJ4+93UOUPH0EIgd+EpGXoFopcOaVFj2zM1gPRrmXPbM&#10;FaxWSq/2UykRGXONJM8gUAQaqZJUGfeYcMSoyi2hkk/DWMQeu/ZT8DufBryQxlbqIp/g0GfVsBJk&#10;FNMQtFTLKo/bpEryCQal/+bxXnJp5FNio00V3YyEKBTyGBVELObDq6KIKpIot5C2qVevOIYVIE/n&#10;Zyumoc+2dWu79l38LMDwPlXPSim8GXzYsmhUBZ0aGnG5kWoIgTr19mmk1duvpjGu4nolDbOuLYDY&#10;VIn2FUAEEikEqYEGyVydi9sNHMxDlmPKw6ezVydI1alHQDiYprxutjq2Gn5Xw+tJXVTrmrxGOWFV&#10;bpSOXFz8bFxzittYbjEpHu0j9aF7EEDMJDGU41VUNOV8gRpKKnCZ5+w7fBR9zmvR47QeLbtO4Pun&#10;s/jpj3/Cu7l3eDXzhgrkNebn3pj4h2pgzU+/MgUUXwkuiwCZe7wIEPbon9Mom1ImSsn9TiPQrRjI&#10;OyoBAeSNYgsEyCsCZPreSzy7M8tzvjMAMVlYVCJqthiIUndtJUysZsHDAOR7LqVEFgcSCiBzBIct&#10;jVcuK80F8lrw+LCYyis3FQGhaW01rfHtR3NGYczMq3YWFYjSeNl0vED0Yu6jmWzq/hPFL17g6fg1&#10;XLsYhKr1XmgJ80MV34Ou5mY8vnIdNxuqMRDpjyuB59G+bi3aHRzQ5uSItrUuqN3sheJdW5B7ch8e&#10;DzXi9nAjBltKcbmvAbHhJ7F96wok+e9DxeFtKHJaheK1Tig8vIWNYKdhLdnkinqeq3MlgbHEjvCg&#10;iqBy6Flqhx5CpHO5PZUEQUBg9BMMA8upTtiG2caWu2J8hZvVVrljmApkmMpDcBmi8hjkuYZWuWHY&#10;3gPDBEc/IdLyjSOqdx/CYEU9ilMykZOs+GMe8vkslak6LJ+nPBrYFBrlGL4vAYF+OO/ng6S0OCQk&#10;RyIlNRbZ2WkIDjpnguJ5fHab2AMvzCtCWVEZDWmFqTiRyk5ndMQlnD17iDDyh6pXCAalJVVIS8tE&#10;Jp/nPL4HwSGBOHRgD1JT2cEtLUYZe/lVNN6paVTtNHjlNODx7Nyep1LZf+YIjvidRQzf6TQa85iU&#10;ZFO6pIgGvqCiCpl8n1Iy5friu0DDmUO1EU9FXkggtA+NIU/ZYjW1KC2rQh0h1iW3EA19uxmkV4cW&#10;jcRmL75FmU/8XiO2OzQ2Qq6qunrjyqotLjOpvJoQSim87c2ECQ13G0HRrfhDfRE7zoEozo2k0W9C&#10;rzHmGuTXbFxPXVQBnfx7CQadDVIWBAkNdhu3t5iBf9x30eVkVIgAQxApsN0lkJgm8LShVYMD65uN&#10;KjHHLCqVTh7T00IoGFdYj4mtNFTWmzEgtWXV5hjdQzf3k0LqayfU2qx76e3oM+2rLBrrPPX2aXjl&#10;Osqj4cmi0RdMFGtQuqyynQSDghzKWS4NRLhd2VhxhEYCjaDWzdgMQSab5zH7ZphR6YJJgR6EL9fI&#10;NBDRLF2Kq+QQOoJHAXv/GjxYqGvxHFI6Jm6i7A5CrFqGmVKxikaxgsbTAkG2AUkpgaCm2ILAIHVh&#10;BcXVBBSr5fNhKuRvVjC7nPdUtXjOLPauVCNLc3sYCPChlVqwAaSehl0AqcxWTELKwwJIJY10jRqB&#10;UU84WOpAhl/HSCGUsFm1ZWqpDBq4TS03IR4ZMZG8Dxp6A5d887uMEuF11Yy64fWrFGjP5j3xha2k&#10;ylETLBQ/qcrOQQ2XdbyfeqkMqhBtV5xF5xSw6viyS9moSJtpJaXoIkCGgiPQ6bEOww5r0bzaCzcy&#10;i/DXn/+Cd/Nv8Vojz2cJkBkF0BX/+BZvFj6Y+leKf9gAMv9k7hcFwt78i4cz+GTLwpK7SW4nlSL5&#10;8D0+UT0IINMP5jH/8DVm7r3C87tzeM1tGrBoA4jUx5cg+iJALAUicAgiiypE7istv/0Z7z7+ZFxY&#10;KkciF5YgIFgYgPDarxcBIkgoTiIoaBDhLd6vADL9SmNErFkLv9TCogJRyu/j528NQO7dmzIAuXLe&#10;H41ubmihoeoszMSNYfbS+CyMxLPj4b0O/bt3oNfDDV1ONOTr16FjnTtqPV1RQUVSuNEDHWHn0JIa&#10;jht9Lbg7OUGDSiVeEoOm/CDUbHVDnd0q46oqO7kN9Wf3oJHHtDjao9fOmarCAcNLHIzhH1lDpbGa&#10;yoHg6KEa6ZEbaqmDgYcgIoCMrXDF5ZXuBiIjS5WF5YIR01wxRpWiLKzR1fxutfuX47q/sSdA7FHi&#10;vRPt+cUoTGUHkD39ShqVYhrGInY8CvmslbBjVF5WSagUUplE4WLABcSlxiEmMQY5BVnIIEBCQvyQ&#10;w2VRAfctqUFJERVwRR0BVIy4WL7X7Ejl52WaYQApyfFIiI8nPCp4/jKkUa1ExxEoVZVISk5EQIAv&#10;YqnWcwiQhKw0NNDY5hBIRaXVqKxpRA7ftXAqjWjar3SqlLzqGqTxncvgtTL4ncq4B0XFmPhHBhVH&#10;BjuDWVQf6VQ7KXx/sgmMMhrYAsKioasPbV39aFAabF0T1WKzUSAq4aHBfe28XguNrQBi6kURJpoJ&#10;sL1Bo7cJEoKprqoKFbx+LVVMIxWLFZ9opVptQ325Bl8fY0f9HOpL89FNSGjkd1NlJVoJRisw34oe&#10;Gu9eGnkpDxl8Bc9tqbVSE/UCmKBkXGFWzEJNrqe+Thr5zl7CoduMQO+l4R/kbxrgb5M7qofg0H69&#10;ckcttk6eR662NsJHAwc1XW5rZSm660rR11rL6/BvwfvXsV283lcy9rk0vDL4+VrS6GtdriWN6s5n&#10;s2IggopSbZPMuIzUBD4oESFISYghFKRiNAqdjefLl/pQ8DuX4GArXGw2eFhxDgtGhXx4VEDRuLRo&#10;+DVJirYlxUcjKlwFwuJoRLMJDBluGn31rtlKTaBbbimryUWl/QQOBdKlLCx1ovgFVcJik1KRkVaT&#10;wVbLojFPIagEHOMCotGVAS+VqqDBraWKUCyilg+dmuAhiJTTUBu/p4DDJleSDL6C3jpH/WJRMi3r&#10;Flt9SQlfSMI3MsqoBSkNKRrFO3Qv1YXWPVXovgUBnk+ZWhUZOYSFBYxqbq+Ru4ovQE2OwFKABr4E&#10;LZTyDarfr+18cKt0P9qP6/o7qA6YRqfXl5aglxK+fdteDDi6o2O1B6rX7cLHu4/NjIMLhMYCVYdG&#10;m7+ae4uFVx/w/h0NsgowLgbQFR+xAWRuESAzKudOFWJKmagcCQ28TYEIIB8+/ID3SrO9P2dKmEyx&#10;aUT6exp1Axzt//2f/h9cWBpAqOq71kBCA5JFJaKSKR8+/kxY/GQAojEggoetWQCRG8v6LIBoBkIN&#10;IlSZkoeqTkxVMs/7MC6sLwrko1EgT6beGYA8UJLA2DWMnjiLXntn1K3zREWAD+oTo5CzdzcaN3ub&#10;7Z1rnNDpRqO8lZ/XeaGD4Gh2c0EjoVLr7oyC9c5IO7AJjVnx6OtqwU1C5Notvsj1qej2P4zyDU5o&#10;Ob4D9X77UL7JBd0OTiaWoQyqURr4MTYpEMFjmGpBLiu5oLoJj66v7dBLwBj1QaUxvgiP0SX8vITQ&#10;EUQIFTUTG1lOyBFKvQRG19drDIDUuniN4o1bUZ2UxGeQHZziSlRV1iErKw/Z7L2XqoddUYuqqnpU&#10;01AnJsUjMTURecUFSON7JKNfWlWG2PhIqoZElNOItrAX20IjWFlWawLqBQU5KObzX0B7Ea9kmvQ0&#10;LuMQHU1IsMOUnJyCxORkZOUWUInkITY2BsmpaSiorEAs7ZGuUUj1UK4Mob5R1NMoZvG+4tnBiqZ9&#10;SOY7mcXOUjbfwRS+pyrlriB6SEw80viOaHsMP2fyvcxgU+yjgEY8izBo5vl6h65Y90xl0lppqQ2V&#10;75AB76YS6GGTi6iLiqBTbi3CpbW62ngFNHlcQ3UlYWPNL15fVUc1UmnmN1dMpa26HHVlaaivyEBj&#10;eTnaBKrFTCzVqFL5dZVdl9HvaZbbyoKIljLeUg2KnUgxyA1lQGBiJtZ+VszC+qzvWuuUitxDgAwQ&#10;LAqCEyQKhPNzF/9u7W1daG/tMpldJs7R0W9cZh1UXd0NpehtyqK6yjODKXsIQRNQJ2y+yspOQUZG&#10;Eh8M/qMUA8lMJlDSua74hUZ8x5sMLKXnKstKo8ajI0JNb0Gxj1z2LuTKyqXBLqCBzqVRVOHEAkrH&#10;IhrDQqM+LBUiiOTT+BfmcjvXBSnBoiiPqoH7F8utkxKPiLBAtgCTCVbG7xUzKOM/RQZbqbnZ7GXI&#10;uFar175owOXOkZIwrim5pQgTo0h4nDHI/F5GVE3qQkZUy5SoKCRHhJljNUGK1EAdYVFFo1vG+5QB&#10;1nXLZcSzFDiXS8gy+GY7z2tgtHgfAo/Oq7hFfWkZ6qQ8ispRywe9ltsKCb10Sn5Bz+xPI6/zmfPz&#10;3hSsL+NS8NNvNNPeslXwugKBYh9SOEZZyBXFB7+RL43AUUe41XNbDWFSxXNaCslSSYoZZcbHmRIn&#10;rcWF6AqNRLOTJ4Yc3FFtvxYjcan473/6Kz5SPahsiepeLcy8wfzce7x+rdkHaVg1cl1uq0UFogys&#10;XyuQmYdzmHo0ayaQMuXc5V6yKZCPFkA+0EhPESAz914SIlZNrA9vfjCjzw0MjPr4ZRyITYVo9sGP&#10;31ql23+BiNKErTIpBiBvqUCoJBS/UBBdGVcLCqD/HUBUsVfpubeUhcV71gyF0wIPv7MBRApE7cX8&#10;JzxR+XcC5JGSBEavYvjwaWPMW+3skbVjPaI3uSNrxQp02tNwr3E0g/cGt25F/6YNXKeRdvPEoLsH&#10;mp0dqEKcUbl3K2oDTiE/+CKa2Tt+8fAO/27XMHWzF5N1WSg+sx115/agZtd6dNlRbVBdDLKN0tiP&#10;LXU0S6M+5HoiBAbY5Lrq4Xc93zigjwAZXeVu4CFojH7D4wgQNUuFEG5UIUPLHDGw1J7Kw1ItAtHQ&#10;SsKFykTwqfTyRkN0POoLSlBaRGAQIPlUJErFraSBK2fPv5yqpJ498gy+c5m0BZlKdCFA6hrq0djc&#10;gKSUWOTlZfAdz0dJYRkqymtRQ4MfEx2FkpJ8ZLLTGKtszIRYZKanIykhySiP8vIqBAUFIyUlAylp&#10;tCt5ZciQcsjKQRGBlVvO++D7WkWD3spedoFcLv2jVBwEAd+VFD73BTU1VCuEBCEYlchOIgESn56J&#10;yCR2ikvLkV9Zjchkdub4vmfyPU3je5RHA15JA9pKeHQPXkV31xDf3Qq+Z6paS4AoVkBF0qmANgHS&#10;UU9jqlHZVA0thEOlvC/RESabUiPYq0pkD4pp9C13UxuVg+IltSXFBEYFe/XNhBAVrNRDuwLf7Nk3&#10;d9DgE0pN7Rig8e9vswLZQ91DGOwZ+gIKo0gIOAOJDitWodZHJWEaj+trInQaOwmhLgx0Ch5SJr0E&#10;B4Gz6IbqUeoum7abVOHWTp6P5+F3g2zDnZ0YbKcqaqxAO4HYxPtvJBCVHfaVJoSRG0kQsJpiHVxm&#10;KQuKxt7ELNKRQcMutaG6VLlUDoplqLKu1hU30VLzc2gsRx57+VIeuXyQpDj0OYdGUNk/hTS0Jh7C&#10;ZX6ePmcbkCi+Eh2uAmvnjfLI48NYVkCjT4NayWWFXFfqndNYy+cv/34dDakxwgKJVAX3sXrwUhg0&#10;7LyGVIuMsIyxiSsokM2ljLVKncg9ptRcxTBMeq3UDe9XQUOTcsv9tDRKgE0xCakL45KSsebDUcPP&#10;Uimqra8a+/WlVBp8QDXbl63Vs8dVyPtOJrAKUlJMcF3Q0z1WUYZX8cWsJiDMpFfcT9/JNSa3mC34&#10;Xsb70+806obXMoAyyqYEJWlUcimpVEFW4F0B9npKffVu9DdIDtckU5loIcR6+TuaDh5Fw2pHdFN9&#10;VG3YjZfX7+K//vW/mTnOzbgP1b4yMZC3eLvwyRpAKLfVNAGiRpC8ekaAPNZc6LMmhXdWbizCRNPY&#10;qiiiRqIbN5YA8v47GnlChCB6fl/7v8TsPaqQe7OE02cLHDxGx2mA4Lc/WqVKFAP58HExDiKYsCnr&#10;6qO+4/nff0eFoyA6AbKgGMii+0kgECwUB1EmlsnGIsD0+W8BMovHL95ghsfpGBtApvmbNVf8s5ca&#10;jU6APH2Fhw9n8Hz4Cob3HqPhZk+dAKna7IWCjWtR4+hoUmmHvbyoRNajafMmdHh6YNCFhtzJA/3O&#10;HqhzYa9++0bcb6vBp2f3cXuoDy3sPLWx8zZWn4+Xd3sxUcKO2qltKNvpiWbuPyqlQTD0Lbc31xxe&#10;4UgjT8O/2OTKUmZVD0Gg1q8sK8JkmApD8Y9hAuOyYh+KgxAKJpi+ip8JCkFCQfXR1W7GhTWyxoPg&#10;ccOEVAs/t7pvRH1gKDtVpagsYY+YRrOIxjSfBrqFRrOEUMlnR6qUz1gBn9FcvqtJyQmIio5GRVUF&#10;auqqkV/Ed7eiFJlUEqGXAqhe8tFF43bJ76KJmUaFByOdvfVyPpeKqSjGksn3L5vvQURENIqofOpp&#10;JPMJn7KSalQQYrnct7ShFoW8RkE5r9PcZtJxK5tbUdXajkIa+QJ+bu4dQEVdPQJCQxBGhZOQkcaW&#10;gdDYBIIkhxCpQByhFE9VVUCo5Vc3oqShBbU0so09wxi+epsAGeC7XYrmcqoJKoMWnVeKpEbxDqX2&#10;NhsXlxVYr0dTGZUW76m3qYkGvIUQKbVcxi0d6JfhFhBo8FUdV9PKWlPJNposqT5lTskVpUaQSB0I&#10;Hn2tVAQmI6qfABk2gWybu8q4qriPVIkgINWhbT1SIGwKwncro4rnEITUzL5sCobLfWUdw++5PtDN&#10;a7IJVENs/V2DBAnViJRQB0HSbcGutYa/jf+LrxTrkNuqiIashMZRaiGPPfciGvki9uKlPDTiXNlW&#10;+XJPibA0RCazSuuEiFxbtlRbVcfNFEQW4SGlUaTeAFshWwmNZAmNXAkNYjGNvYqVSdWEBvoj2P+i&#10;iaOUqRdOAMjdYhQD91XWknr69ep907CqfVEfXLe5qGyuqQoBhIazIjvHuLrk4qrkeQUYjVBPiVSa&#10;bwKhwG08jwLgXxQNASOj/aVJUbCnKHViFIqMuuAldxZfIAWoG1Vjn1Bp5EPZQIBIgWiyehl6xR80&#10;w1jaYtqxgKYMLV1bqb21cjuxKcVXv0VglBpqVBMMeA+K36hcSgM/N5j7sFxkVuouVQxf6lrKcqkn&#10;gayRcGkoo0Kh0ipgjystMtrAqJcg69G6Jw2cnTsh4oW+4Hj8x49/wXefaIBnCQaqD6XvWq6stwYe&#10;b159wJziH6qLNcMmJUL1IYDM0rDOPpw27cWjKZg50D+rFPsPVvtI5fHOAshHfjf1cB4zGkz44KVR&#10;LR/eESA//IXwUCkTCx4GIFw3QXQC5K3mA9F4ELmuBBCVOfmeUPmsdN4/4Z0AonEgi+rhi/vq/Y+L&#10;CkTpvBZQbADRQMK7Asjz119UiwAiCAkgUwIIm+YPUcxEMzkKIIP7jqF/lQNGVtmh080d7WupMDZs&#10;xNjGTejxcEfz0V3oD/BBJ7ePOLhizM4VvQIIPzdcOo3Xs3fw5OkdzDy5h5tNNSjesw0lOzxR57sP&#10;5T47UXHEG3WuduheZY8RwYAgMMHuZQ4EBNUCIaLWx/X+ZfYEBqGxytl8lpoYWkaoLHE08BA4rqxw&#10;Z+OSyuIKAXGVcJjg8go7D1ft1uIK27gd75Xbx+09cIUgmbD3xIDTOjQdP48WGvGm2kbU0lAWU3nI&#10;tdRCQysXVh6fvdKKcpTwWdNYkET19FMTUVhMpV5bxe/4HDY0ITMl3ZRyLy5gh4fn8rtw3mRrxkWF&#10;Exy5aGlsQQXfF51PrYAqupiwKqVi6ekfofLIRloq7UlxBcoUxO7tQRlVTrrctA3NqO/oQlULe/iD&#10;I6ho60Q+r1FFo11Ewx9KtZNJ+3EhJBjxtAWpfE9S89npYi8/KbcA6UXs5HUMoLF7hADqRgWNZV33&#10;IEZu3EFrWzeBUYc6vlMVvJaC41YpEY0D0aC/NhrUDvTxmAEa5QEe38/1oc4e9t5luNsIW+7PfRR7&#10;kHHvpzHva1eWU5cBT72gU1VrAvE6jxWfIAAIiAEZdwGFRluZWRr/IYDYYDAoA0+A6BjbaHSBRW4v&#10;y41lubYEAe1vYEF10U9l0U9QKrtKsNL3AzzXcC/Byab1fgJGUBFsOnn9Tp1f9y1gEUytKmWiwLiM&#10;eBFlqVxLxTS8hQWkM8GgwHhyXJRxbeUvxkgUdFcsQ0FxfVZA3RY7UcD8CzRoGHVeFVBTwKyYhq2Q&#10;23RcGQ1yGbfnUumEBwUiNMAfybHsbfAcAoAJIBMCxljTQFbzn1zJe1OrzqGq4MMkI2wykRbhIdDY&#10;Yh46h2mEgpSHmuChlhnPngh7PUr7bZSh54PRQAAIItpPEDFB8F9BRJ+tmIaVNqtmtukzjXwZX4Bq&#10;3mejUm2NIrAUg+Inurd8QjgqyBcZCdFGHSnrymRG8aFWU7ZVEeW7YKJ7UaujolEzioIvVA3/BvV8&#10;qdSMu0pLKqAmPtD1BJmC6LVUMfV86TQRjO6liS+PMsSyYmNRwheng/c6TKC27D2ETkcvdK72RJHr&#10;ZkwNX8P/+G//Ewvzb/GS4PgCkNk3eP3yvVX/av6dFUAXQKRAns+bDKyXBMicFIgA8ngWU4+nCQlb&#10;Gq9NgRAg3PZJ7iwB5NFLzD1+g4Vnb3nMS1NsUZNWfU8QKBbynZqyuBQk1xgQAkTjQWzwsBoBpTIm&#10;ggjX3y4G0ZVhJQD8LUCsOMivXViaQEozDd5/PG8AYgu6zy8CxATRCY/nXD6dtSagesDf92xoAn27&#10;DmGAhvvyMjujMC5vWI+r6zag29UVzWvscCXaH7P1BeiWAllJ0KxxRoebB0o2eqAtNpiQvYFHj+/i&#10;w/w0XnV3oYaqpcF+BUrX2aHyxHY0bfKiurCjSlC8QnEOZU9RKcjNRIgIJgYoBIeJg8idpUaIaL9x&#10;xTiWuVJ5EBzLqSiWuuAql9eoRK7yu+ur3HFVAGG7zPNPEByX2ZkQNK5QLU3acV+eb2CVC+p3HUGn&#10;YmvVtSjhM1VaUYUs9trbWzpRV9OEQvbOG5ubaeyLkM53KpXPekpaApJS4lFWXYbK6mqTfVXN3mq2&#10;UuTZmdEAQcU6IkICTYXtfHVW+f5UVlaijrBpkdFu7kRpaRXXe1BaWYt02ph4dvhyafjrmjvQNTiM&#10;ho4Ok0GVx05bE41zE3vMil1U00AW07ArLbegtBIJ6bRN1TUIpwrK5TUa2MOuY6tlDz+fcCgmCGrY&#10;ux+58YDfDZntDQOj6Lk8iU4a0075+5sICqoEKY8OqY76FhOYVl2oXoJgiMZ4gEZc8Ojh7zXlRTT6&#10;nEZW1W9leFUcUWMsZHxN2i2N/QBVyQC365i2qgY0VyiArngFv6PRHuJv0T4y+gKBAtdGDdjUh2k0&#10;/nJZCQy8jyEa/iHBYnEfwcfAQ4qEv0VpvCpHIlVkjSURmAQJLqVYGqWEFGexFJOuZY7VmBLCuYf/&#10;m17FZXjer6zsKrmpsmnwqUD4j0pNjjfNpNlmpyM7S64qAUTFxOSCImD4MCgQbsHH2iZYCA6Chz7r&#10;u0r2gMtoEEtIbymPUioAzQsspRHkdwERQQEozGCPXP59mztIRpSGXQa0ktc0wJD7RoaXhtKKHajR&#10;2PN6ZjuvbaW+FpnsKn0vAClzq6aIkKGaSmNvJyEsiGogjT1zCwYKmisgLYD8fRxDTSBSppfA0iA3&#10;FY22OS/3kctMwf1c9shyEpNppDXehH8Hwk1jU+QyEqgSwgMRHxZoPgtIcnGZ6SQNwAQL/gbCrpag&#10;EBgECSkJE7gnLBoJJUHDAESfBQe+NM18EVsIi2ZCo7GI5+OLrkBfq3y1FXxx2bPJYO8rKz6O62Xo&#10;5333XgxAi7MXumgsKpe702BdxF9orP/85/9q4LEwQ4Bo7MeclYWlwolK35US0biQV9OLTaVMqEAE&#10;EMVATHsyixePZwgEAcRyYRmIEBya1lauLC2nn7zCzOPXeD1NVUPjbUq9f/9nfCYIvpf6+MEq5a4Y&#10;h0aim9HoWi4qkF9UiJYWQH4pZWIBxHJhWS6rX2IglltLmVg2gNx7NEc18tYARIMIZ9/weK4biLwk&#10;QBQDIUDuvVjAPf4+AWR452H0r3REy8rVqPVwQ/e6tRiiWui1c0S7sytq9m9F+/G96HEiAOxp2J3c&#10;0OG9CQUHvJEddALXrnRRab3Fv//xW9zlc1BBlVJntxp1O9eh4cJhdK1dj9GlDjT+lstJo8UFD62P&#10;mRgFG43/oGIhJoOKjQZfgXVlVlkA4b5LeP0/OGLsGycDjxs85gZhcZ3Lq4TDNS6lTG7Yr8V1tmsO&#10;XDp4YlKAWeOCfoKvZvsetPC5VNlvjcuokrFVoJcGsI49+Br29JuaW1FTU4vyikrk8/3OyE5FaGQI&#10;kjPSUEW10NMzgq7OQeSw8xcfl4gixVMIlhjV2kuIQyK3VfH8NTUNqKipx/jVm2iiIUtOTqfqaUZL&#10;Rw+iuF8O76O2oQNNNGoFJZUoqaoxAwMrCZ22viH0jt1AXecwATCEEhrqKhq8YgKiqLIGRTyv5kIv&#10;Zo+/kaCpptHtIiAqaERLCIOq1j6MTj5CJztTzf3j6Jq4ieHJB+gbvkpYWr35PsLMNpBPA/xscQI1&#10;9eh7uV9nHcFh4iPcR0H2FktNKDYhBaExF30ExyAN/SDBMNzV/6UN8nxKvVXJ9Eb+rXWefhr4foJJ&#10;JUbUdB5zL/wbSH2oCR4mviGY6Fq8tgDWQSh1Cgi8L0HAuMYUKF8Eh5STBhkqWK5762giXPj3Veqw&#10;VIbOaZQO/1ZqUjlSTgJpL/eVkvpKI8wVg7DURQo0KVQ6exEmK4uKwMRDlN0k489egmBhUyBqgoWg&#10;IXjIBSZwaLvgYbnENOpZykTxFGVipVK2huHSeR8kKf7A/ZQtJHhUq8dNeCgWYJp63jTcpqfOHk5N&#10;KZsG2/F6AkSlDSD83hh9QYNNpUjKla3Ec9dxf40DSQgNQhKVhzKtlAlVy+0KnFfmZVvZUDzOuMME&#10;kl+BSfW1MtiD1yDE6hxupxIwge1sQkLqKzWVLc2okIpsxUh430bqlpptqtGVSqleznW5qUwmluCh&#10;6ST5QFtpvoVo4bYmlWIusFRFE3tW+l5usFbNVazPbC18GVSiubWqzqQONpcLFIQIe2tmbmPub45R&#10;2eu0DERcOGdKuzQRVt3JqWj23oVewqPNaR3yHdbhCnuG//U//odxMb0iNJS++wUgKuGuOUBefzQZ&#10;Wa+nX2NB8ND3iwF0xT+kPFRQ0QDkiQBijQMx8PjuFwUisHz78UfMPmOP/9l7XusjZgmQz6p/tQgQ&#10;M5GUACIAyYVFWAgevwbILyrkJwsi39lGov/4xQUlUJj4xyJArBiIte3lmx++AEQurKcv3pjBgzaA&#10;aF51mwqZevktns5/xD3+9ntPLYAM7j6MNrmuju1D1Yn9aFy7lr1/B/RqjMaunbga5odWqo8RO8Uw&#10;qBLsXNCx1RvFp/cg7BQhURyJkep8THW1YOzMWbSvcEbreg+0+OzBcFowRg/uwcAaJxOzmCDkR2j8&#10;xxQU51IpuZdXeRAUbhhWIHypowmGj1CJjFI5jBEmRrUsVdYVAUJ4TFB9CByTVBmT9lQYbDccPHDT&#10;jrBYw6ZtVKRX+P0YoXKZ6kUVeyd4vqYN29CUlo0WjaBmD7WFhqSish5l7Nk3NjWjUs+hxjBINdBg&#10;1tTWobC0AHnF+SgnVFraOtBGozYyfB3d3f1ULY0oLCxDSysVQkUZkqlEAi8F8Xj2cntHCIhWqpxa&#10;FPN5TkpKRWZ2PhppcJMz2SEtr0PvwFV09owhNDwWRXzuO/qH0NjVjfb+YQxM3EXv+F10jRFAA5dR&#10;3z2IIt5fdBI7u6pSy95zMa9fTcNX0dSNvonbqKXhl/uqtp2G+MpdDF69i+7RGxiiGhm/+RgDIzfQ&#10;0cLeN3vcMrJSI7YBeabMCI223EKKMeh7KZWB1g7L8PNvIlAoq0nuIBl6Ge4Bfh7Ud2qCEI2y1IgA&#10;oTiJgtkqmdLETqAq7bZT5ej7Xhlv46richEKgoaAYhQCtym+Inh1UvkocK5tNoDYmva1YjFSPwQR&#10;Wz9BZ4u1CBoDggY/D3JpFBPBIqWiex0ghOSqG+Lf7SsFzVWOJCVRWRAphEUWimmQS2hgld6rbCqt&#10;F9OYCgi2JjBoLMffg0OF0oppiLWuWQPzaMwLzb6ZZnCiJnoKu3TRlHmvKdbgORpzGXQqFdMECioD&#10;4y6SUSdAjNLguunxK7ZBMFgZS1aGlQUVSuB8BZpzDUykLqq4r4xnfEgQ0mOiLXeRrqnveJxcRhoz&#10;UpCUbMFhMT1XI8zNNfi9AFKYns51S/0ozmAG9PE7XUduKvlHlQlVVyj3FeU+1UEF90mNjkFKVCTX&#10;cww0lI0liAiWOkYDjjQ3samjI8PPXpVaCx/2Rr2gBEhzuUAitULYECA6fzO/FzgauI+a5bLi/lwK&#10;UJZLLhfxgQFIDA42SQOdBMhAaDTa3Tah33EtWtZ4oXTfKXyYfmXmItdYD8358UpjPwgRpfG+0niQ&#10;BQLk1TszgPCVsq8IEBVTVAbW3FMChBCZI0AsBTKPKUJEKuM7QkAKQiXYTSaWAchnfPrwE2aevsYs&#10;mwHIi9f4QVlXggehoOMEDmVlKbD+pRqv2iel7eq8VhM4zHJxH8U4jJJgey33lQDyJQtLgXQLIFIm&#10;msJWQXSjQKbfYUbHvftsADIjFUKAmNHoXL6gCnsw/Qb3Hs/j+eAV9O06gPYdW/GguRTPW2owtHsX&#10;+lesQbcAsnMrnsWGos/Nw7igxlbRiNO4dzq7oHDnWvSWRGO8nup070Y0bV6PflcvDNm7o3e7N6oP&#10;eaM39hza927GEHv/lxfdUWMKghMYWr+sRgVyWYaeUFCMRG2UikJZWWojRq0oeO5iKQzuK9UhxXFj&#10;DcFBtXHTwYtLDwLEHdcInetcTlC9jHB/qZ2rVDdX1rihxcUT7REx6OnoRhuNVzuNYG1dGwrzS1FV&#10;RUNfUoYaDcCjYWplU7XcorISVNbVomdolOqhGyV8XsdGb+EKDXQnjVM1e+GVPLamugZx0dE4S4i2&#10;8tyDwxNmUGBWTgHy+a4o3lLLXnQDDXhH7ygVTR7aqC6GRidRXt2MPEKmuqUVTb2dKKCi6Zu4hfE7&#10;z9B39Y5RF41UPpXsKafksmNKo1zX1UdwdKK1fwI1HUMEzSTah66gh8seTeM9cYcQ4bGExhjhMXz9&#10;AfqpSLpkYGWkCRGTzWSUR481nsIoA0HAWgoIw/yNw8aVRANNg9vLv4HlXuL33G5cXfxb9TXToNM4&#10;65xSL33apussxinkKmqnApPLTNV4NamT5gDpp1pRbEJgUrbVQPcQhruHMco2TKMu99Uot43x949w&#10;myAgOPQT0rqugQV/S5/Serm/vtdxgwIHQSdVI4gImgKVloNmO8/fPYJRgn5UsZKeYXyl0iQKlCsl&#10;t6jISr0VMApprAUPjenIopFVbKOIRlvBcxNAZy9cKkPqwwYTxTVKaFCV210kZVFWCk23WFaYZ6pv&#10;RgYFIDk6EpX8LCMq5VFu0mRpjHnNGsJDmVYyzHITNcrYExxyH5ksKJ5TMQ6bQqgrKTbbzGeeq5JG&#10;u5wKwqgTqR3K3vCL5y14FBehsZxGnEvbMdrPxD1y802qotJgjYKg8qkijAQHKSEFzpSJIeNfy/tW&#10;YLyBv62hXIXUeD5eV66t+sV9BLHkyEikU7kogC5AKJ1X8QkF222tRZPZG8UgMFjf1xWWo4oPvOph&#10;SZ0IHgqYW7EeQY33yn2bpUoMZH5pGl3eIMjwnlQTLDE0hDApRTuvM8r7btt3DJ2r3dBP41Fttw6j&#10;uWX497/+Nyy8+Yj5l29NnOPl3FujNhT/UAl3zQHymksT+9D4D343/+KVmQddJU1mCRGNRNdYEE1v&#10;K4AIFlIRJkvKBhAacaXxfkulMKPy6Y9fUs18xPSzV1AJdwFEWVemnAnhoaZtRl0sAkSg+AIPMyr9&#10;l8/vPv2IV1QZc6+/NRNDaS4QA5BFBfLmoyDytwAxLixC4YkKPFK5GPXB9rdxkE8EyFs8JEDuP36F&#10;F4NXMbD3CDq2bcb9mhwsNFZgZMtWkyE1QuM94OSGHnc3DKx2wAQN+zj/3gpYDxEiNWtd8aA+D9/d&#10;6Ebrtg3oWLnaKkNCgPRv3Yxa5zVo8HJCu/0ajC93NJlSAoEC4UYVCCY07OM87xjbZRp+uawu8xom&#10;9sFmPvN6Ezz2+moPXOfyBrcbgBBCN7jNqI41a/m9PvN7wkMxkQkCR5C6yv0nBREuO+1d0BMYitHB&#10;IRrtehr2MnTSONVVN6G5uQVlfLY1kLCDRq+Dhq22sZmtATWaC6OnHzUNLUZRDI9M4ubNp2ihQWpm&#10;z7uePfUGwqKupgGJCSmo5FJzfZSw81XETlJtfSt6hy5jlFDo7r+MQUIjKT0XjYTJxPVHuDL5EM3d&#10;A2jr60NTfwcS2fHtv3oTt56/wujtx+gan6SqoLKg8e8kmLrGrqCWBj+3oh4tA1fQzI5AM1WKINJP&#10;5TJ+64kBiEDSSbXUd/k2rtx9jsvX7qFLriEaXvXW1eseVDCc4BA8bGmvqjnVR4Pfz575oDHUBIdi&#10;J9wmtaKmOTRUZl1Q6CU0bAARmAbbaLxbBRc2XkMuo6HOQYJg0Li3+nh+zUyo6W8VKB/ooqKhohNM&#10;BghVGf5hLgd5jI7TUue2VATvmfdu1AbPq3UbOJShJbgM6xhdl+CQCpFSkaL6okh4/qGuEQwRIMZl&#10;Johx+1cKlucr+K2Wl4XCojwDDzXBRM2s0+iqfLFiIQqGl9KAF2s71ytkyKkeBIxiGv8ixRxoXMsV&#10;60hJRERwACIC/Ux5EtWKkZvK9MQXjbXSTG2uI7mlFIQ2ioPQ0IBBLU2GlIw+z2/24/1YI9Atd5JR&#10;CDS0Cmpr/5SwMMQHBKAgMdGcywTD+V0Vj1eKr85jxSBouHkvtriDjLYpYMjt1VxW5ErdCCA07nIj&#10;yfhX0mAru4S/sYEKwUrdJSRopPVbEsNCEReqnr9cb4Qoj6+nga+VOiEw6gQFbjeDBwkf65qK+1Tw&#10;XvhdHu+HakZxjUYFKQkhqSe53sw9K0bE72s0aQz3b+a5m1V+gBDUd3LZxYcGmTEzDRUV6KbSGUtM&#10;RbOHNwbZA+1ZTYBs2Y/395/iTwTILNXGwqv3FkCMAnmD14p5LALEBNcJELmv1Iz7igBRKXcBRK4r&#10;qZC5JwLIHAHy3ReASIGYwYQ04u+pADTzoADy4tFLAukjnlEBmNkLCQsNDjTqQ4MQuTQDCQkHM6HU&#10;ovrQNmvfv11XkF0xDlXTVQzDAEQVeKlAFowC+SWILoC8oPpRJd77VE0WQHgcwSE3lk3FzBIiUwuf&#10;8Jzq7OGUsrBeYnr0BiYOn0WHkwvaDvDveWAXBuzccXm55fpRYFoVcCdWOhqAaODfFQ3oo0HuWOOI&#10;5t1bMXb2uBkzMrDCHi0aJOh7HtfjIjGwaTP6l6/hMXYYX+pgFMT4UmsMx2W2ieVyTTnye55PKkRw&#10;ovG3wUPNbFuE1jXC4hq3XTfNjaqCS0FklTuXam5GgVw3CkRxEakd/gYef5MwvMHloIMHWk+fw0hP&#10;H9p7hlBINdFBQzU2cgVNLS3I1ngrZfb10MCMTFAh9KK2SXGLLuOOaqRx7eRxwzTUt2mQ29m7baLh&#10;aqURaqFRvHrtFgapAtr4WQURq6hKqgmTyppmE3+YvPsUIxO3CZOryCum6m6lkRu5ha6BqxjhsV0j&#10;wyisrUBuZTk6R8Zw7eELXGdnpnv8Jhpo7OpkJEevoXVgHG28v+yKOlR3DBp4DE0+wOU7Tw0orj+Y&#10;xo2HMyYOIpCo3SWMbt57hl4aawWmRzqpfmg0O/m7TDBdgWgacxn03uYOdBCqTWXVxrWsGIQgoTTa&#10;Lv5ODT5U1pYKIgos6u0LRrYm9WBTCiZmQgNuBv4Zw08IEFpSMMa1Va1pbhvMuJIh/t1HqM6GeLzS&#10;bpVBNdo/ikGCp7G6jvu3cvsg/38y/sNGkYwIFryWAKOAueAxpu1UFmasieIqbENUGCbOsrhNx/fz&#10;Xm1qSrGfr6QwiozRL0AxjWxZeRFKaPhLS4tNK6MctTW5tkqpEtR0nEAieGji+XIdSziUaUk1kZed&#10;YeZODw3wQ1J0BIpp1Kw6T0VWT5oytTQr2wSeFa+QkTfpumxyW+Una17yZJNpZQDAcwsctowrLQUO&#10;27oUjdw8pTxfQlAQIi5eRB7hYdJeaayldsoIFl1fykXKQEqijka6joZXrqn6RYDIsFuQ4/0KdDTi&#10;xjVVVmmMv2BhC7Lb1IncZ1IzyaGhiL7kZ2ItyvKq4Tk1zkMQqWETlKzBfYq36LfyO24TQHQv9QUE&#10;BKHQygdRSyt4LqBq/InuzwrkN/J+BBu1JimQYoKJ96LflxQRhrSYKDTJ/cXf2JmRjfbDJ9BGgzBC&#10;9dG0ai36IhPw33/6Kz59+BFzGu8h5aH2NwB5R4C8N3OC2ADyeortxYI1BkSFFKlC5p7OYt4GEC4F&#10;i+9+lPGXarDqYcmt9Z4G/nuqBgXOnz8UgN7jKY24YiCWkrAAYtTHIkA03uOdUSC/KI5fKw9bE0Ck&#10;MKxJoX4ZA/JqESBvPloxkL8HyC8KxFIeX1J5+XmGamaK7QXh+mjqNe7rntkjvnXSH71L7dC8Ygm6&#10;V0gt0Hgv4992mQuGvrHH8Dd2GF1ujwEuB7/m59/ZYeRrKhQa5x5Co2cZlceyNejgsU2HtmPuziC+&#10;nbmD50mJ6CMcFNsQKKQ+RrVcjGWYJa8xscrDxEFU10qjyQWpcSoPrQssNphc4feCmAAxKeXBY9Ru&#10;EB5qWr9FJSJQaJ+rhIaANGFPyNgRKmzDVEdNB46gr74JAzTiHX2j6KJBmRi7hmK+bymp6WhuaUcn&#10;e6Sj4+y5D42hgYatu3cIDRoIN0xDPXqdgBjCjVuPMXblDtppiKqpMBoa2zCqkf2Xb6G3fwzd3X2o&#10;r69HdW0DGlr60EvVcvXOEwxQTXT0j6O5axitPWMYVqxD393l+W7eQgtVSDsVUg9VxvCNu7jzfB4j&#10;Nx+gbWACHVSMfYRJGxVH79U7aBwYQ1lLF9qGr2CU8JggPK7eI3QIkJuP58z60LX7GLnxELfYGbr9&#10;4IUpWy5jOUQjKldTF+9bcQYpDykQM7FTTRPaKhvMUlPYyk0ld5ZVhoQKpb3bxA8UEO+XglDPnrCQ&#10;+rApA435MMUTGxXYpnrg51HC2oBLioMQGSCgFfdoqSNslUhTW8/7sEqUyKhb+1AhdfZwH8030koA&#10;aBDiAJTBpeD4CM9prsfrC1yX+8aMu0uQlKrQ+aVwNBZEo9WHlNZLCJlUXykRrg/3qg3hqzIaGJVZ&#10;FjwKCnJRUJhLCVlAiBRxmwUSwUPQkGvLBhCtl9MQCyC2uIgtHpIcF4tg/wtUHf7ISIhBCQGhUd3G&#10;cBIeqqKbFZ9IAMj4yx21aNQLaZAVU+Dn4vR0Aw99VjxEvW/tI8BYLqg849s37i7eu5RHQXIaIs/7&#10;IiUk1JRWtyrW0tjKT0sjXZqlUegECpWDlIQZ4CdlQYAoFVZlSjQi3KQM8z4FJ5Uz0X1qvIcgVZ6j&#10;9GABkNsIpCodx/M0spevEiqxl/xN+XiNv1CGlRVU5zW5T43SbAUK3ovAofRkxV6UmlyVTYWleldU&#10;FSrN3lhUjuZigoFLBdaVnaUxJop9SG3UCR5yiZXJDVZlLauqTVHMcH9f/o4s87tVy6jVPxh1Dp4Y&#10;WEqDQPXR4L4NzwdH8F/++h9UFx8wqxRdqhDBY35Ggwj/FiBzGvcxY6mPBfbKXrHX/kopvCqkSBUy&#10;b4uF2BTI/wYgnxRI53YB5OXUW6NAXjxcwNOHs/hBda800pwAUQzEcmEJIFIxthkJ/9aF9TeNx2of&#10;o0B+BRBTwp2AfP3xM958YlscSPjqzd8C5OnsewOLeUJD8FAzsRBum+b5pgiQJ1Qg9+/P4dW1u7jv&#10;F4q+JfYYJCRMYUKpAeNecuE2jb9wJEyc0UeYjC6lgVdAm9+Pr6Ba4PeXzdgNe3QuXY3mA9uxMNmD&#10;//LxCWbz00113BGCQE0xkAlCwNSykguLKkdlScznFaqsq89WrGOc1zaxETYDAbYrq+WakouKSoMA&#10;sUFDy+vKyuLyBu9J310laK6ucMI1Hn9tlQturnGhOuFvYmveuQ99lbXo6R3DwAgN/vA1DNHoKCbS&#10;10/jRkj008AP0Sg3c5tgcvUqjXZbNxXGXYxfvYtW9vonrt83f+/rtx6ipq4Z2TmF6Od5+gmm0bHr&#10;aG1tN8USG1vaqD6uo3/0Fm7ce47BCaoJGrXLk4/ZHmDs+j2MTT7E5KNpKoa7mLjziJ+5ffI+egix&#10;y/x84/EUegmmfrVF11T/jfvounITFbzHlqHLGOD9jN9+imv3p3iuWYwTcJfN52mM3XpCRTKNW/ef&#10;Y4A9cwWi1TsfJkRGaYyHCBS5lTQ7oICiNNwBgknxjyEaaaX1jnC/Qbm62rssl5dgQwUiF1YX91cM&#10;QkZcCkRGXW2Y17ApAYGlt9naZ6BNhp3rBIPJxCKcutra0dLQgPrqWioSgoTnH6JhH+y13FsaFDi8&#10;aOx1fc39IfUwSlgIHILTONeN+0rqh/djC7QLIBpEqMGMirOoxInJ6Gol8AioISpSnfermupKwqDI&#10;zPZVSICUllAZUIHk0Xjm5mQZF1aBXFr8rFiHllIeinmYbCx+LqaRr2JvOyclBRE0oMGU5Ckx0Sjh&#10;dxX8rqZYBlsuHPbkaVSVkluYlkHjL8OvbTSsNLhKb5WRtoCiAXiKOXDdAELbLWDYev8y0o1l1vG5&#10;iQkIP38eGVHRpuihiWmop674Ag221mXINf7CFGGk+hEMNO+Gxk/IaFfSiJekq4QIDTv3VWxG96pY&#10;SH2ZDLYFIqNQFBvhvSjjSvdamJGOmKBAMwGP3EgKyFfy/CaTjPsa408jr2YUg9xVVAy2eIvuT/fc&#10;mM9lnu5H7igF0Ct5jI4tN/ESjYhtIURaSgkNqg7Bo0mfKZsFuUjN3hYdhYY8nasQffm5aN17GK3s&#10;CffRALUvdUfnUV/8X+++xx/Zy5+ZfY3ZV28xP0+AmCC6srBUA+u1cWspC0sl3AUVxUZM/SuCQwrk&#10;1VNrRkKpEEFE26YJkI800t+rPPv3VhrvtwKIypgILITCy7n3mH72Gs/uvcSThzMWQAQCfmfmRF+s&#10;zCsVIgi9+/YHE+P4+7iHgGNqYhEgbz9SgbwjMAgHAwIpDQXQ31vgeEuQvGETQBQsn5r/aOY6v/eY&#10;9zBjA8gvI9HVFAeRApma+4CnL96ZgPsrGqHnYYkYouEeW+1kjPwoDfS44hEy5KuUKWUZfmVDWTEK&#10;GXQP44IaXaHYBtUEj+9b4YB6F3u0nd2P+5kxGD+wx8REFOtQnEOqwlIUhAW3Ka5hlIbAQcMvMAla&#10;EwSAcWnpuqutYwQZAWfCDCTUGBCChNuuyY21CI9J3td1nk/La1xeIUAEkeu8v5s8z02qj2v2nmha&#10;vxV9eaUYHrlhMqBG2JsfV6YSQTJGdTAkqNBQDygFlj3r4TEC4TKBQIN34+ZDtseYuHof1248xpPn&#10;C7j3cApjl2+iU71fwmWQ5xqjShgdvYZ69e6pEi7fVJzjCUavERbX70IK5AqNu7aPXL2Ha3eemc9a&#10;v0olcY/P3ghhJbUyxv/RfSrlq/eeGagMUnkMEzgjtx+j5+ptNFLttFP5DN96hGsPn1N5zFKBCCDP&#10;jBtrUu3BDG4SKjduP8Fg34iJTfxiaLtNdVrN5WGNybCC69quWMZQm+ILiisow0mqQ5lSUiJyGXVQ&#10;ZWhcCdd1jGDAfQZM0J2Gn9CQe8s2/kLVdRWHsGVbGQUgVSC3VJ9Giw8YJaRR4U01DWirbzZKRN8N&#10;9w8TJlQPvG9V6+3kdxrprjLxuo4tTtMntcN7t2IbclFJzViKx8wBsliFV7MqttRqFkPVwuowLrSv&#10;CtibV7DcUhUFyM/LQlZmGnKyMk36riCSk51pMrIEDhP3WIyJFBVasRKVds5ISkHYRV/Eh4YgPz0N&#10;NTL4NPA15WUmZtDC3rEp72HAYIHCuHHY1NM3o71pJDUeRM2kurIZBUHFIMDIhSVwCBiCilJvFRtJ&#10;iohA2PlzZmImlTKvULG3NE3ipFpSOShRBVteR2rHVOE1I8EVeLdiMLUy2hqgRANeL1Vi3EG8F/b6&#10;rcC5rq8AdQWP4X2bgY2Cg5RKLjIT4hAbHASl9AqK2kfnFmwEQakdVeqUetD5jfIxcNB1eH4pFbmn&#10;qEqkNuoLygxopCoUOxE0NKlUcbpKnBBmJVQnJUrdJYi4j7nXvCJkxMQhLjDIBPXbqFIGqG56zl1E&#10;m8sGDNOY9NFolNH43C6sxv/vr/+dcHiHuXlCgQBR7StT/0olTBQT4fpbAURxEaXvCipcmsGEmlBK&#10;EFlUICrvrjjIS77Emp1Q5UpUnt0oDwJAVXiNC4tKQHOEvJLqef4WT27OLMZA/mKB4fs/4fvvNSLd&#10;AoiaJpJ68+l7AxCbCrHFPQQYCyBUKYu1sF69/sEE0ecJigWC4w2v++7DHwmQn7iuTK0fDUCmX340&#10;QLhLgKhUyfTrj3+jQL4AhE1T4D59oYq8VFvs6U7FZFB1KLXWgWCw3EUKliv+oAD2uEDCJoMvFaAm&#10;eFylKplY5mh6+4qLqCzJgL0DWpzs0eHshCE7Z1O6RFlQqrWl8yqWIXVzZSUBxHNeNkASMAQQgojf&#10;KfVWRREFpQmC7DLvzagdqRa2q8ulOKQ2LHDcXK2xHh5sbrhlxyXVigUQBc6dcX2VE25wecOO+9uv&#10;RaPTOvQkZODKBCExdB2jAsbopMmqElQEDoFgjN93sOc7dvUG2rlsptG8QSM9RgVw7cYTA5DbVBTa&#10;NknDLOgoxqGA+MjYLX73Ao/4DI1TGVylMb926ymGFP/g9ZrYG5bqGGe7+YAK4foDTBBMD1+8wQMe&#10;84DP4CgBcpuq5DqBcuPBM9x9OoWnc6/wcHoeD6miR3js8I0HaB+5isuEy1Wqi5tUKtcfvsC1ezO4&#10;cmfaKJFbalRKmkTsFu93eHDcBNFN5hKbXEsmU4nGVu4dGVyVRR+mylIgW64uZWppzIhiHm31VrFD&#10;GX+pjLGeUWsfY6QtQ20UilxMVBwmO4rfK8tJSkTH2lo3vzPrAjW//6JWqPoUi1Hp9paaRjNhlepe&#10;mbiI3FPmnqgujDtN6onnoYIyFX+phlTPS8drZLoGPJqUYX3mPhrzYsaPNPOcgplcc/xeMZ2vcrNz&#10;USC3kgxhRhqys9INSGyZWFIg5Yp/8LNaZUUFWxkqK0tRVVFsBhmGh4RQdfghIzaORleD74pQyWUV&#10;z6OMKxn8aioJS13IDUWjLZCwSW2YzKsiKoti7UdDyu1qZl8aaakONQFEo80V+5CKyIyNRaSfH0Iu&#10;KNMqirDIoHqwXFDlVBMy9HIVyZALSDLkgpIymzRiXArAAEPuIJVYKOQ9KRVX8YpFF5F695aR5u/O&#10;VdFDqRael79P7jVNmxtJ1ZUZH2/AWEH1UMHrSmmZTKtqqgPCU6m9tkwpXbNG1yOYlNVVRqjlp6QZ&#10;d5ZiGwKClQOuWjkCCY8xsRn+bXhvusd6Lo07q6KK5ygxsaTIS4FID4s0AxIb+HfrCQhGm50nwSFj&#10;54Eeqo+itVvw8d4T/PVP/46Z+QWqjHdWkPx/AxBNaWuysQQPDSJ8sWAysGx1sH4NELNke2FGoquU&#10;yc9W7ENZWB+tgYSqyPuR2+Q2m3v2Fo+vvzBjQgQQ48IyANGc6L+qxktQvOMxv87CsgHEpkC0rmq9&#10;AsjLBSuV9yXVxyujPiyAvNGI9MX2kttnXn37BSAyQtMLH6lafgUQgkMAUZHFqZef8GyKAHk4i2n2&#10;qJ+m5GFA8Yfl9rhMgMhdpN6/oGFUgMBB42zcQfzbX9FnAeUbqgs2jQZXyuyVVS4mC0qD+iYWe/9X&#10;uV2ZVjqvCYqzXaHRFwQuL+N2AYMqwqT28pxSOGoCiK5tNQXRCRnCw2RvabnEyagPW9zj9hovwsPT&#10;AEQqRADRta9TeUyuccEdwYP3dp3KqYMqpDMoCtepEi5fuYPLBMVlwuP6tQcYGrqKKzT4E1QK/UNj&#10;yKBiz2JHzYqDjOIqDfYVGnuVjbk2SYDcf4HrVBFXbxAEd5/hDmFw99GMSamevP2Myxe4zO8mbj7F&#10;rfszBMkT47bqHb2OCSqI63ef4x6V7/1nrzB5f4rLBbaXuEUI3HowxW3PcffJNOra2tE/NsJn5xPm&#10;3r7D81dvMHL9HsEyhebeMaqT5wTFDO48m8Ukn9lr92d5/ikTUL+r8y0C5BE7S+MEjqCh4LMAoDiB&#10;UQXqqVMNGFXA7y5TqSiAPdQ7ZGYh1BwgGtNhAtFs6tUbF5ggo3WjaNjLp1HvJGikTEx2lL4TPIzx&#10;53LxmrqOXGkaeS4oqCmAPtpHVdg3yu1KG6YC4jU0JW0z1YLiKWaUeieB0aGBhCp3QpBQdShN2Iwq&#10;17iR+ia0NTSiqa7BjHMx7jL9Pt6PuVb3mEnh1f0YuPE3GgVSQgOmGlWmnACNdJliHn/XlFGVn5+D&#10;HBrvSvaGqwmRksJcpCXFIDjgIiKpOkrVI6dRFQDKaVgrZPipEtQUs9DobNv8G8qSktGsoKHTspjq&#10;ppRqp1gjuDM0ejvDgKiCILAGDFrjMmythrBRHCX4nA8i/HzNfOiqcSWXkknnNQqB96L4xKL7ygTF&#10;BScaeW37xRhbBlk9eNPypToIGRpvwUOGX2MtBBPrnIUEQbkJzGsmQV0/MyHeAKraKBZlY9HAK7tL&#10;mVzcX7WqlF4rgNiupesamHB7KaFUnJFtjSbnZwXrdX1lczQagFGp8JzGXcXWSPWh8SIGbnINEtCJ&#10;oaHwP32a9xRPEOWiNysPfYeOoV/jAmgkRmgsGpcTJoGx+L9ksKkG5qk8BIrXc1QZvwLIG43/IFgE&#10;EOPOYjPT2xIiKqgoiNgAYmYk5PqMgukCyJMZAwszoRQNvyrxCiCKgXxUDIQGf2HuA6YevcKDa894&#10;7g9m+ltNXyswCCDf8bNtTvQvabx/FwPRum1eEEuB/PS/AoT3IYDIfSUFonInUiFSIALIfcLj3hP2&#10;UAmQKc31vggQm/pQmyFAnr/SzIRv8OjhHJ7deoxHuWXot/OigXbAuAAiQ8/e+wgNvEqtCxZKi1WW&#10;k5oAco3AuULFMLGMkBFAaKCv0FhfFRS43YpjEDBsypq6QuNtFIiAQPVyhQCxBhbqsxtViqtRKyOE&#10;juBhUyAmQ8vARe4rXmOxXWOzqQ8B5OYqT96b1IniHgKZlZE16UDA2Lvjrp074cL97b0w6LAW9Ud8&#10;cHXgMsYvy9U0yeVtDA5cJUCufQHC4MiEgUcaVX/foOBxD5NUA9eoFK4RCCobI4XxgEruzoMZPHxq&#10;QeDB8wUa/xkqB8LhyRy3vcDE5BNTQl/rd6lq7/HZUpzj6u2n/DxP1fjWLG0AufdUVZV5nkfP0Etw&#10;5Jbl4/LNCf6fZ/k9YfTkOdULQaYMrdEbGOX93laQ/NkMbjyawsSdKYzdfEaI8D5fvMYd3puysB7z&#10;Wb82MYkxGWka0EEac7mEBhVD6B/HMIFhjGqHXE89xrWk3n9zfQN65PqRUafhN01woIG3NY290LgM&#10;k9ZLo93PfW2wUQbUAAGiDCibWpFLq7Gq0SgaGXcpkV65ogQ0Hqv4hNSLYGZiGDyms7nDzB2iKWtt&#10;sRjBxBqL0mcGCHY3tLFpOl2rZpfKoVij263MKwtWoxiRcuJnbTfuNULqK9XpVyDdBNOpBjTBi5SH&#10;oGHLvFJTllZFOQ0ijVYJH5LosEBEBl1ETko8gZGPKva45Xqq0H4lVAwlXCdEygiWwrQ0FCQnfwmM&#10;ayS3YgvFci9xqUq7lToHwSMA2WIjphCh+fyLAhFAshLjER14CUnhoVB9K1Wd1YhzBc11/uJ0ZXap&#10;MKJgIiWi4wgVNqmRBmVOLSoNjbuoK7JcSjLo6v1X0sCXUpmZuIfUCpuOtQFJUMiIiUX4xQtIjYrm&#10;MWVmWkszKNAoDWv0eCtBUJGZjeqsXKMsagqoShZViJaNGj2+CCozIY0yr6h0anhv2tcMEhQkuJRi&#10;qSbcFPRvLOa1eKwywJSmm00V5Hv8KNIIker8XLTxPoeC49DtvgljNAJXHLww6rQR5W5b8KxjGP/+&#10;w7+b0eWvFgQQwsEE0TXynJCYXcAbKpA3C4p/cPtiYN3EP6YXMKc0XrZfA2SOvcEZgYRKZIo9uk+E&#10;hm0kuoopqpSJAKI4yA9UGgsz7/HsAXv/157i5eyHX1xYBINRIITHd5pYygDECqIry+rXALEgYgMI&#10;IWMDyOtfACIX1lte18Q/3qsg4/8KkLuPLAViAPJ3Lqz51wTIm894wb/VM/7+Rw9n8JQG8Ul5HQac&#10;NmB8iTX2w6gJqQFlQwkgMsxSIHI90fgrhfeKoGBAQINO4y53kWIOgscEjf5l7mMGDq6kClGZEaNM&#10;rNRaQUMj0s0odKqJcQXmeczgCgcMLrPDMEE2uMTebFOWlvazAOJOcHkuAsRSH78Oogsg13j/ApYA&#10;ovEg16g+bqx2xqTiIFJIazzNLIXl2/djjEZvgupjfNSCiNrExJ1FlXGfCuM+xmhsr07ewdDoVdyR&#10;2jCZV3dx5cYjMz3w1Nx7PKGBfs71J4SAJvSSS+rq7SeExByes/PyhLCWwtBUwg9oxJ/OUq1y28iN&#10;+0Y1CDj6XvO4KIPuycxb3H44zW2zuHxrEvmVuegZ78Lj+ad4/d1bzLx7S6UhdfHUxDeGqSKHeL93&#10;+MzefS6IzBEwC7h+f85kY2mfGwSaQPKY1796edKoDWNEBRL2+lUV90ujgVeZE7mDNFuhZiHUmA0F&#10;vI27aVE9SElYA/2spuC44ibGjcTe/CCNttxRgseXkuw8VsZaiseMhKdKUdylrb7VFDOUa0nxFaXd&#10;6j5Mmi6bzjEyMIbBXhp7qrEOTXRVy0ZQaGDjcLeVlqwssH41nlNzfKi8u8BjA5MFNLnZtC4lpJIp&#10;lgLT91+V0vCXafwGDXABDbSyr6orylFFWGj0uRnnUVrCbWWmjlVKfJypmhsaeBFZqfGESRbyszQd&#10;LSGRnYFSAqi8INdyXxEMim8oBmFm8CN45JIy81kUs7eu7Cpep4HnVtljzZdRXy4DWoTC1HTL4BMg&#10;xi3G+yjl+ZPCQxB09jTSoqMMTJSNpVHpGh2umfuqNGdHTr4JitcpBVdxDqoYM/6D969R5lIfxnXF&#10;pp58/ZdWTlBRFRFCmrlQcQ7dq4Cme1DGlWIR6dHRCDl7FoXJqQYAKivSVl1vAtma6rKV29pKq9FO&#10;IDRRadRkF5gxGoKTmgBiqRpen79X7ioBRLBo4n00EGiCm/nMJuDJhWX257mrCRPFaWoJtkL+TfyO&#10;H0PwqdMoJ6DbSwoxkJKG9q37MEADdIXKY8J5AwYcNqLtyAV8JhwUo3g9/95kWSnGIYBoFLrcVVIb&#10;cmEp/qHvTXbWIkDMKHS5stjkxrKNBzEK5OlLzLLHOM0X0gTLP/+E7xYnlLIBRMpECuTN7Ee8uDOH&#10;e9ef4tX8R6NAPhIOyrr6/oefTfzk82cBRPN/ECCffvxfAPLLupaEA/dRgFzxDwFA66+lPBaPVTVf&#10;BdNNZha/m1n4zrhC1B5PvcUUgWILoqtJfQgis28/Y5rLp1Igj2fx+PYzPKnvQr/beoKBCoQq4rJc&#10;UDTKileYRsNs3FZyCdH4qlihqYIrcBAA11d60Kgr64kQoaE2sQ2BRu4p7mMpCAHJGkQ4TgCMLJXC&#10;0ShzJ/R/Y1Xc1ZweA9/YEx4Emfa1HSuVYpQPIbHGAxowqAKKZhAhASKX1Q3e3w3et9YFEN2LlsaF&#10;ZedKeLjiFo+Z5O8a4m+oWr8FA5X1uDH5mAaVQLhyB9eu3cflRYDIhXWdquH2XQXIr5siitcmuY3q&#10;Q+m7dx5MGXg8frGAp1Nv8PQ5/55UDw/ZrrPXf+fRLIHAHj+VrtozqtSHBIiM/IOp12Ygp4Lld6ka&#10;bj6cMmnV2kdNAJGSkXq5fv8++sb78GD6MZ68nMGrb6muP33E05eveRxhRRU5QbBpDMjtp4p1zJh0&#10;3bu81i0pHirSm1zKvSkX1mPe3/DQGLpqWjBGdXFteBxXh64SHCPooaHVIEOrJLp69N1oZy9eHhp5&#10;alSFV0URNYpdMRLFDwQSU1uK8JAKsZYKaPeik0pAtbBMqZNuGmw1XlNKRC4qWzxjpH/EDCBUFV0Z&#10;fGVbmbEaVAbDvBfBoLuJUBC4jBKxqRXCp6HVlDlRU/VgZYqNEzYaByLAWWM+qLJ4rALuUjCmAq9+&#10;H+99kNAx6knX4r18VSTVQQOrZWlpKcr54wtpmBU0z8vJMmXXywgVzYF+6eJZXDxzEvFR4SgkOCpo&#10;rCqKqTQIH7VqKpY6wqhacY2iQjTyXJqPQj1zGUr15G0ZVFIbipNIcaicscZXKGOrgveiwLcCxgKI&#10;YglSHhoUF60Mr3M+JvZh5haXylFgn4azlJAq53Eaz9HIHrwymMxcGSUaBc774r6CUFFaulEQtvhH&#10;E1WCNfin1igJlSCp5TFNGiWuiVMUwJbhZq9CBQw1ziTC1xcZsTHG3STDrwKGNjeXxnuoFEkbz9fG&#10;7Vq28PxSEfq+miCRwjD785y/xGYW3VY8VsUQbfBQrKNSUOTv0niUGt5bJc+hOJP+Jr6njuPU3j3I&#10;jk8wrqxBQrnn7Dm0Omp+aw+MEiBDjuvQZLcBk/nl+NMff8asFITSdL/Ag+tsSt1Ve8P2Vu4rLjW5&#10;lPlecFmEh3FlqZgiX3gzqRR7hFIhJo2XL6VKlgggphaWVAIViQEIl9/R4KuEybPJaQOQhZefFgFC&#10;GBA4KueugYXW6PQ/G9eVjL8p5/6/QERN26gyCCmTYfVrgFCFvOF1bc1U5V2Mg6jelXqxAogmlHpB&#10;gKjIotJ//9aF9Z2Z7vbZ7Ds8oLF5dOspnjazB7nOm8baEVftqQpMHIQ9fcGCoDDGW8CgEVacw8RF&#10;DEAIEhp6BdIvs+k7M1qdMDEZXKbJ+EuJaBshsdQRgxpbssQRA3+wo+JwRB+39XxjZ+pgmTRiguQX&#10;8LhRhQg6vCbPPamyJXZUHSbTihDhfQgc1/idmkapG9fVYlPm1S0Hd9xWmRP+DgFknM9RvZMXerMK&#10;MHnjMS6P3SZIHpoYiFxZcmEpKH6VCuHOvSdmMqmgUD+UVVWYoPkk/2aKHz16+sqoD8U6VH9MVZAf&#10;PJ43EBEsLvOcN+49pQp5b9TFQ0JC8YhH/Ns/JiRu3psycY6bD18Y2Cj9WgrkHg39PZ5b/8cHL+bw&#10;ZG6WQHhGiBD4c/N49uo17rFjc0NjPQiRW9x//Dah9lQw4jbFYJ7MW2m7yhJTvIv73OFzrtjXbWWH&#10;hcWgLCwUmrpaMYohGvf2phbUseNYU6kBex0mAG7mNm9uRVNjCxrZ42+tbkIb4aOsK2U+yfBagfQR&#10;M/7CGOLFbZrdUGVLlBas+IKC2IM08EaRCDJspjSJVErvCMYHr2BscAKXh6/gMqE23j9OEFA98F7k&#10;njIlR/pHMaYUa55juI/X6uZ5CBhNx9tE29Re20QgyO0lYFluL4FkqGPQqAxV6O1WphivrflDVDJl&#10;XNemCpMS+0pTU5bQMJXRGBazl1tAQ6UU3sJCqgeqAgXRY2IicfbMCfieO4XslCTUUTXUUqXUafJ4&#10;GuAaGtZaQkCtjusydOW5ynqScpACYGMv3gzMM9lWMuhlhEgpKmgIdYxaFWFSuhgEr6VKMGm8NPwa&#10;XxHh74fwi77GgMtwK75gg0sN71GzDyouopHlKjgoIAgAmmNYgfMqqp8yHqv5MxTUVqlzm5GWcZdy&#10;0DHN1fynk87NNY2otwWyqQrkgipOTkdcQDDSY+Ot++TvkRvJqAqeQyASBKRGjEuKykR1/psJBLP+&#10;KzBYMRZet6rK3I+ZLpPt10ASaKpzClGSkomidMI8Ow+l/HsWZOYihRBNDA9DjP8l40bTbx3iQzuS&#10;kIw2j3UYWM3eKo3aoONaDNitR/PmQ3hz7yE+fUcDSYAIHCrVbgOIlIgZ+0FQCB5qL7mu1F4tbXEQ&#10;WyzEFjQ3NbEo8+doBGbYk5t+NmcUh21CKQXRjftqESDKwlqY/oCnk1O4e+0JXtNwqxaWTU3oOGVh&#10;CSDfcSloGAVCgAgetmaDiNp7XuedGQeiYopUIV8UiAUOqZAvIFkMqGv6Whkp+dG/AMQMMlx0gfEc&#10;cmmpxInUylMasPsCCI3fVCdf/I3bqQAcMOHgQQMrSEjtKTvKAoZpi8pCKb1KzZUC0WA9lYHXSHO5&#10;vq7yOMVELHjIBUVVs8KeqkaDAwmQZYTHUnszQHFoCdXHEmcDkD5uU2l3zRWiAYpSI1YBRSfLjUVY&#10;6domFsPrX+X9KHhvSpdIafDz5GLc45a9J6Gx1hRVvEl4TNrb9lMgnWqJEGnjvXdHJODejUe4dvU+&#10;bhIaAogUyE0qg1t3nxEgWr+Hq9evoqq2HF19PWYOlclbz406GRy5aSof3yIInk2/M24sTdSlv79A&#10;fucxVSk7IFIgDwR3ua/mqTAICrmtNHf9jTvPuP+CcXM9p3oVQAQTrT+eemfO8YzP8dP5twYat59M&#10;ExS8B8GBCvI2oaHYhtxhiok8oCK6Lijx2RVE7vDzA97Pfd7DHT73L2Y/YGbslkmFL/Bej9jDB022&#10;qTwgmt2zgjZI09V2mjRe1ZtiI1x6e/upUGh4W3vQVd8OzXmuGlQayT7EHrwC6RqLIXCoCSK28SBW&#10;3SlLOWjd1OD6FYDk5hqkER8buGziMHKrjRMkY71jJh13iMZ+tNuqg6W4i2IoZjxIj2Ixim8oC4vn&#10;bOxAV10rAdeAjkbNdd6JYZ73ct+4dTwBMdQ/hl4er3pbJh1YwfeWDp7Tiut8VU3DI7lVyt66avKX&#10;K9W2pppkrUImDbImfvE9fw5pyQkooiKRsqhi779MwW0Fo2lAFfTVlK1Vhaqky14ym5lhj00B40r2&#10;+E1WFg1uXWmxNZCP6qSO11JvX+NE1KoIDO3zJfDNpnpSwby+jKXAomkjleKqUeeWouH+bCazi8fL&#10;ZVWmHjvPUc795Tozqbq8Nx2nWIWMdmu1IKOihTLk1vYWPggN7E3UESRqtdxfYFP5keKMTEQHBCI7&#10;IckAoJ7H1BiXG8Eht5WmtCQsmhYBoGbcWlx2qCfCcwsago2Wai382wse1rS3VBb8W6l0ivnbUWXo&#10;71edy9/G7fr7qqR2NY+rpJJRiXyVVmni/bfX1eMKeyv3eb2+A8cxpHRSGoAxu7UYdd6AboeNGAqJ&#10;x59lZAWLOUt5/I0C4ctia78GyDy/09J8twgPua8EDzMm5FcAUTFFzZn+La9jA4gpprgIEGscyE94&#10;Nf3eAOQ+FchbKgaNA/lk5jv/ySgXKRBbgUULIBZEbOCwlgKJjrHFSahs3vPcbwWQRaXx/wAQKRMN&#10;NrQBRMsXVEK2OdENPAgR48LiulEgMlRPLIDM9l7FsPcuDFMhXCGgBRAzCRON8RiNs+pUKaA9pnEa&#10;Sy11MPyNk5UJJWjwOC2v8f9kalAJMgSIFMMEjzPjMdZwO5WN3GO286lIYh+VSPcf7NnWoOcPq9FP&#10;EA0sczIqRGNFNDpdKsSk/S6z3FjKBFOG1bXVVrDcBgaVNzEwkYuL17NKmhAcZhChUnzX4gYV7FV2&#10;RAZWeaL1bBAeXLuP2zcfY1IK5PoDo0SuaZ1AuXP/mRn3cf/BMzb28Kk+7qlcDNXHNYFn8rEBh4Ln&#10;U3Mf8XzOmmdFf3+5oO7QwCsY/ozPpwmSEypPqD6ecv05DfksnxWpjQle4wGfOylIgcXmynpEVaP/&#10;4xyfAZXglwtqkmpFbjCN6ZCr6hrvUZlaE7ceYHDiBvd7w+0EC5/ne4THpJQHn+f7s2/xgNd+xG2v&#10;Lt/C6LZ9aHFyRqH3ZgTs2oWLBEllfg76OtrYu6dR76KxpoEf7OpHn9JyNZivl5CQ0lDsRMDgPoo7&#10;mJpX2peG3qY+1MZMRpV69iM05FIMyn6yvpOauDwwbpoC+trPSvG1MqVk7AWQMRr+iV4CoIsA4PUE&#10;n876VuOqkgtuWO4wwYf3paZ7kptNsRGVmlfNLrm2DOB4zmFeR2NJTGyG92piPQSIsrnkyvqqsrwc&#10;FTSE5XI9sbeuNF0NGIwODYXP8eOICApCSW4uDWoFqklbKYlKwqO6jMatmIDg5183E/ymYTfZTspK&#10;okHXADcF0xXzUByiLC8bJbxGHgGlzKtSZXdRSViDDkuMitBxSRGRJrPIFCUkTORGUvqtKuaqPLrG&#10;T5jy5TTy6v3LWFdk5SEnjrDLSDNTvFax1y7VYVJfTexBQCinQf8l7tBSTYNfw3Ua9HrCUGBT+qya&#10;XFn56SmICrqE3JQUM+G9prHsVGG0ujrzua22getULNy/lsfqPpRia4uJ2CrnCqwChC09WBC0FVoU&#10;WAQRxUCazH1WfoGQANTR0IxG9hRqBb2aJjTyem21zdzexl5PB+6xZ3A1KAy9Ll64utqLRs3T9Ez7&#10;aCDqPbbgOaXsHz//ycQwNMfHrwFiFAabzYX17tUHAxATQNd3i9vNPCA83riwjOvKGkg4z5dslkZh&#10;ZhEg3xEgAoXNhSVF8q1cUASIUSAzfOFvTuPh5Au8o9G2SpkQBnJhKQYigJgYiAUQBcJtCuQXgChr&#10;S6m+VpzEDCQkQKRAbKPQNXDw7wGiQLq+m+N1Hy1m8tiM0K9jIH8PECmQhzRwD28+wUzfNYzQoPRr&#10;1DiN7ugaGvjV7iagPrzM0aTV/v8J++8+uaprXRvWpzln2wQbhNRKgLIINsE2zjZgg8HkaDJIICSU&#10;c+ecQ1VXVeeccw5qtbJIDtt77/M87ycY732NWavVaHuf54/5W1WrVq1Kq8Y175Gmr98htdB4B+4o&#10;FAhFe/dZtKhTm4BBsJwYSDMpuDq+/e77Zejvl0LBBRbqR9plxENQnM67UhmCQEK/aVKPxe6QIsGN&#10;JTWREiTo2Nus353Xa71rq2AEnHg94CBYrNN7ABY6dwCIgMEQLLwjL48DEKlXMrBclZCAITDW37PN&#10;Cn77rA209Fq/voOuzmFBZMR6pT46e8ZchXT3CywCSb9UwvDIpMdDAAgLcaFQCKpPzIRZ/fTCNf/O&#10;+e6nlq47LIADagKjPU5wfP6yAwE30hSJFxrDeoxKdLZAhoErCwUzLoM/ff6afrOvXLXg/hrU9Tg0&#10;fd4h0jE8661KhnTNtnX32/HMcxZrbpMiWbB+vW6fgNSrbY8eH9R1Pzl/zZXOcvegtf34V1Z/1war&#10;3LrTTj/1tB3/+GOj9KA4N1fQEAQwtoJHAheRjDW9wVL1jT6b9xFrtpZ4i7uZuM0+7z8loERuLNxD&#10;ZHThRgotRAQBGfBGqQAf9QKDRkpgIT5STdv4yhqHAvGIBgEEeDRWBnjwGiieMtmPeLmUiRQNqchA&#10;DXjwvl3laEurFjKwyguKNMHOlmoqCUpJ76dBr9eo9wJsSEOur9VnrKr1VOQ1eWQNaEaeJcVx+tRJ&#10;+/C9d+25Pzxlf3r6SV8l8JyMPr2usgUYmhECBow8MGGJRw8ua2QCCmIfx2ly+Lm7kwiee+uPI7iY&#10;DjmITh4+ZCcEjYNSNAf3fWSnjx62M6T86vwE0YuIm+j8H7z0sr385JN2VDN+L66TgiCdlXgB6cIE&#10;uFEctEQnlkCbkILjMsjuTtLMXDDksVJBgc61HmPAzcRtAcQhJ9hxDLUUvk+v70Ftnis1UaAv8sSh&#10;A/bmK3+2fR++4xlPxTm5+j4EA72XfKkBgu8oASABIFAKQOTUgcN+vzwr30Hg74k4EK8pSDlY9N6A&#10;VonUC0tbVtK6OadQ7ylbCk1AkwrCJ8oMokSwKNKPWpBbZEXZAoher1zH0nitUT98/4GjFt/zY18T&#10;omPdDmtev0MX/BYruy3DSn7/J/vblRt2bfm6LcxKNSwKBpL4ASBsNQiicx9YpAEDVCJV4gDBjQVA&#10;9MekaNCD6Aztm9X9GUFkRn9sigdXA+Q7abwy9ktzV22kZ9rG+lg//RvP2KJCneM9BkIQnWp03XYF&#10;ko6B4KZagYdGUB8CigbrgVy4/K3gAUBCsDwKol90CDHSqby4sASZERkm6kCGJi+4C2T+QlhsaoH1&#10;35c1Lly3uYu4sK5rBqyZMwDpGbeFZJc1/PRJq7htra/FERc4GmRw+e5ZFdDbiGiwFnmLZu4ta7cK&#10;BltlvLfJYBPU1uOCSDMuLsEmqhPxrCtBANVA7Ua7YNJxDxMCQUTPa0CJsOog55bicbfVnRpsgYge&#10;B2ANUjpNt+vc1H8ITF7EKFh1Cg6teq80WCRDLABNW71PYiTEcwBIt4DiDRdxfem1GwSvOr1e7sM/&#10;s7aquPX1SG10aPRPSXEAD2AxZf0CRHffmLYTNiK11i215gqEgDQwkQEncD4l485qj2RXTS5cEUBY&#10;tEsw0Mx/Qtsx/S602B+TEpnQtchvQ1t9d03NX7DS2pi19gxKkfAbXnA3F+4u1Mosv90lAHLJ3VaD&#10;AgKPDeq67BVkukZmbXh6wcrrqu2Tz9+3/IoSAYSYiY6TEhrU8wDJ4JyuCV2n41LLF/qlsH72lHUD&#10;/01brezRn1rZhx9amQDCstNFmoAyK49X1Vi8RopA31GdBr2kgEJKM/iVDCYpD+IHrfFmaxVI2hNt&#10;1lIvsOg+YGmoFohWQKJzVdaF2b8G7qWknpvA+OPmktFPCTQpjLpez11bAgQD15VXuQscxFRC/61K&#10;V0p5vEEAAP/0SURBVCKsU0K8BbtSkVdiVUUVsiPVDiVWP6wsLJHdKdAkuUDHSWFJUVHZnhIUk3o9&#10;VBHQSgiYazJlNEnPPXTooL35+iv2pz88aX957WU37DlnT1vW6VPe8yqLxZxOHfdW5cAA/3+2VAGB&#10;btxTZzVwax3b/6l99t5fdNzBFbcS1dbMsrNlPLNPn9YMn/iHnnP0iJ3j+Ud17pPBeLNO+F+ef95e&#10;EeWPfbrPF6gvxvhKORBLoTYENxZGOGQx4WYSNLitmTuBcAx1sZSDxzoECLblmr1jyImPlMlgM0pw&#10;Z2Gsib/oPWQeOe5xm7NHjgl2LLkLPF60N17+sx0/fMDTks/pPZwFoHqNvNOACRdYthEwL0ct5FMJ&#10;mhfUBPuzpFK0311mek+8XngPHEtqnRSN4EH2RilrLGvL/iIdc+6ooKnzlmYVCjKaGegHz8uSCjkj&#10;IJ08JzhpZlFUZd1ncy35q6etTkasSbPGZta4ztjhtR95Mkr9p3Psv/7j/3U4kG21uBiUxwXfAoeg&#10;QBb98QCWSHVcWAURb/OuP+KS/mCLKA/Bw7OxNMOb1+1Zguh67JpUxvU0QBwitwKE2ecoNSWX7UsZ&#10;f6BxIw0dbn/z7b/7oNJ8BSCAQDDiPgAh6O7wEHgAi1eiCwxRIJzFpUIQ/Ss9N4AjSuPluAggA6PM&#10;eC/KOF21uSWpDyBykXgIWVgCCAqEjrxSIATRBzTbPt/SZx1PvWQVd64TLO73LKWEQNAkA9zkrqeb&#10;wXRcSlSO48ZibXKPg+ixdgy2BscBEIy1u5pk0ClABDRtPwzDU3EFE8/S0mNe7S4INEi5NAgOnDuB&#10;OiHorn0pASTxvQ2W+v4G7+aLWwz3WDtg0/tsJkZyxyZP7+3QuYEIMZIWQYZaFO+LBXT0fh2Aeg8p&#10;fYbi+x6yxtN5Njowaf2do9YnpRHiHwBkwgYFiN7BSesbmnDVMTg8L+gu+hgaIaPpgo3puyYbi++U&#10;WMeIVO24rsNOPQ8FgqIgJoICmVqUAV+QCjl/XRCXsrhwxbr6e+1U5knLLy31Y0Y5TnBh0Dl5avGK&#10;zQv6PA8FQjwDgHAbSOCqIqW3e6jPmruSemzEhmakfjQJAiD9frxuz4Qg/fiM1PiQPuNvnrMefR99&#10;G/VdbN5l5Xses9zfPWn5H75neSc0AZaNrNDsPVRpy+gLGN5ht7TOU259jXPBg7U1mLkTQG/G5YRy&#10;ERCor/AAuWb9BMw9UC6I+NB+igVRIRxLp13cZm7I06/TiKtJ+1ETgIT4BO3m6wU0UnYbBAfWaU/5&#10;lqyvKqP9PMvm0kk4LtAkAYUeDz28aEXP2u+FVl1S7iCKV1ZLkQhUkWJCgRz89BNfTOrFF/5kb7z6&#10;oh389GNvQ+JdZzXjxs+fKYOZeeK4HdlHd9xDmlmTOaVZv9SIu7UEBepAaKx45tgRO35gvxcIRmm4&#10;HO9Bc45xlXJcMKB2Q7P+yF2jGfcZGezX//C0vf38n/25NAd095K2ZTL2pOWSkVSqY0s0OyeOgBvK&#10;g9/sk7H1rQBTIpVAM8Gso9SH8B70XonRSM14vEGKxSvmj5ywM1+Q5XXYg9THD6CUjkkpHbXPpH7e&#10;f+tt2/fB+3ZWF0mePmehzl2Ym2dFMvwlUhfkVqMaiHEQLC8QIEpztF+AqNRjgKI0t0AgyNFzBYNs&#10;XE+CTHaBQ6xcn4/jS/MKrLSgRPDhvMRS0gF8z+DC3aWh1yvQ+fJ4HTI/BJxG3W96412r2rDdDQku&#10;jEYZteb12ywpkOQ99DO7Pjxt3/ztv2xOEDgPHNIKA6UBPLzyHEBoeDBdw9UI99Mg4bYXFQKMtPqI&#10;YiCLUxq4r0ZDSi+pupECcYDI+K/uhbUkg3D5CrGO/7CvWP88fawDRGoERcJ+1kS/dC24oKIFpVa7&#10;saKVCVmlMHJNoT5CBhZuqzR4VqkPH4LIogCDz7yPOpDJZXenzC3htiJ4HimQyIUlw6SZaQSQhbYB&#10;63ruTSv7QYZgLWWg7zolg94EwNfSt0qGWAaZHlYoA4y7u5VkgFAXEUAYpNkGlxauI2ARZv64s6JC&#10;QJQIigSIBHcWxj6MUI0u9aHbBNRDR169LtlZt7Gcrcb3M1yVeH8svYemOwQiKRQaNLp7Ta9HQB9F&#10;5FuKC3mPupba1m+XmhLA1m+1mo0PWOrjozYyIKXRPWI9KBGpjcGRaVcdKJC+oSnrHZAK0RaAoD6G&#10;ybRiMMEQqGcFBuAxCUiA9KUb7soaHBdMZLSJgUydvxJuz171xpdzuj97XqCfHLXxqT4bn56wacFi&#10;clHKRGpmSspjRgqbjgJz+u0o/iT1d1hA8rVcdK3261rFVTU4PW8TC4t6nRkbmZ3TEMj4fXVsryAD&#10;dEYWQzxlVApkeXjSen73Z+sRTPs23Ge9G3ZY+7rt+j62Wf7jAslbr9qpvR94Ig/1HzWk4XqLk1Co&#10;l31KNgFXM6oBd5EAEasIAXJXFoKEFwrSRsTrOupcbaQEDB8EyT1gjttJqqSaQH1t2rXVZA3EPHSM&#10;KxCdn/MxHDJ1UihsBYeku50YAhzqRQonQfFiBVCjuLDKb8c1cIvXV5CCXCmFUu6xEdzosdIKh0iU&#10;ibXmVYHj1Reft70fvOdreuCmCW3LtZURjiByVmA4svcTjyeQAZUreLjbSkokU1BAgVCBnimIeA8s&#10;oIOrSSCgGDBHaiVSKTzGaxC0LiZjSiqCuo83n/mTffL6m65ESjRjx1gTg/DlXxlnaCpIVlVwU3m7&#10;E8GBADl9q4gvUNF9bN9ndnr/QSNji+66qBYC02R8Zeq4bNJhgZcMdKEMdbEMNrEMulVSsVlRXCpD&#10;nWtHD3xhhz7TOXCf6f3wnsryZOAp+RdESIFzCZjOreY+Dc3KZdg9aO4us+CiYv2A8txiq3LZWGwV&#10;OrZcSgU3FqAAHKX5xQ5N3Gm4CqNYSdGZHMsXQAp1ziIplDwBKU+vUaX30bj/gFU88IjF1zKLvN99&#10;550CR3vGTiu7Z5vVvvWB/V3GlnUuUB4OCP3xAMSyDwBx000V9umYNDQigDAcIJqp0bokuK6kPNK9&#10;sc5rZjc3Nm+z2n4pGHx5C0CoAVlppqg/5o2v/2l//ff/x7v2htbtOh4lIniwHgiDmEhwQYUsLFcf&#10;nu4bwLF6BBcWtSChHsQBErmw0gDhmJsA+dpoohi5sDBWs+fTAFnlwprXfRaWAiCDIzPWD0C6Rqzr&#10;pfes+IcZgjWuK2bo2jL0/ROPSMoYA464jDpbOuc6QDD+GPnbNwgOmz2tt1m3CbC3ShV4s0NXIpoM&#10;yNC3uwqR0SeeIoPvFehSECkpCxopsqVvVlKqIaH7KBLghTohBZggPq3kE4IILVBoceKBfQEkpXPG&#10;9doxDZ6Pi4xqeuI3pCF7Hy+pWCYlLZqg1G7YZaXPv2VDxDp6R61b30O/lEO/Jii9/eM2MDRtA/qO&#10;gAoA6R+c1XdG+u7CykB9zOr7xH0FKCjgdMMvWLP+/JQeG5kV0HUN4t4anwsB8hlds7NLui4vXZBK&#10;nLalyxe95f60VOOkzjGt34xzzelcAGR66Yq7rUb1Gw9MLEmBoDxCrGNwWu9lVgpD133f+KyDZRDl&#10;wYRCzwEgowKIx2imLtmlsRnrffplYxGu3s3brGfjduvZtMP6Nu+0xvv0P3vkx5b11O8s98N39J89&#10;bMV5OVZRXmkVAkkdbiwK+mTQcWmhLLx/FQaeQDmgkCEOyqHeGnUswfMEbVHiTQ4Qnsua63FGGX2y&#10;pFCkLDw+gXKp0rncRRYKFqOtp+UCDaBDSrDAECkMHw4QYCJ4CBQMAFEvkCT03gENnYfJ3sK9VUNV&#10;uyaxtD2plyJp1OdZ886rr8hQfm75WTLUMmaFnoqq2T4FbTLsGHGUA6okVJEfcmN/5tARr5nIdkVB&#10;lpCAIoCEuhABQ/dRKcHvz4z/mGVpP8H4YuCA+0hGmDboBz/80N587k929ON9oVOt9oWKdDKSaLZ4&#10;xF1nNEPEfXZs/2e+vggLSlH0R2sUigNRFhTseeaV4IYCwf0FoHAjEeyOevmz9dvF5Z6BgPEuKyx1&#10;FcAs/9jBL+yIIJR3VgpIBr9Yz0UNFei95WHkgYmgADxYPB+AoCxcReSFOEbUegQVUknAO0ev4TER&#10;VJMew72mcwIc3lupVAkuOQLrQITnoqj40VyxFJZYcVGJZeblWZ5gF9f7iD37vNXdQ68rzSrJvFq7&#10;2V0Vzet2Wda9e2xSP/5fv/l3/QGlOpYu2yXgEA2AgQIRGHBVcT/KwIqgEQEFmDDcXaU/IvDwxooU&#10;F0qBsG9mbM7TeCN31E2A4L4SQFgPRMZ+YeGyp+r+9R//5dBYPf4VQJYBCOojcl+tAgfqw11YggPu&#10;qRADuZmFRX3IpVUurNUAmVi4GnphpRXIjGazCzJI/w0gmjFPyqjhlunvHbP5bs2w39a1ereMuBRE&#10;gwYAScro1gsO9ZrFE39iJNKjEWWxdpsDhHiHAwOACBotaXis3jbK6LferknBnSEeQvV5o6fn6rZA&#10;AEx86La7swjm6z2gPgALasLVCY9LZQCF1J0b0urlvpUAPzEUIOfvWQChHT1V7SgZKuObdW0RwG8U&#10;RKr0ObN//rT1t3RYv4DR0z3usQ9cWH1SJYNUbwPZoUnf4rYaGpUC0XUxrMlFBJApDQASKswv2LSM&#10;/qQM/riusxlBYUowmdAkY1zXIWNUcAcsgGH2AuCZt+nzUgg0udRjwCNA6KrNX+QYQenCFY+hAIAh&#10;/b79ui4BBa6q4VkNUoWnLnoWGIWKwINiQrKvqDkZWVjS9SEVM33Jrui5vc+9LhUmgNy70/q37LG+&#10;+x+w3q17rGfrbuu8f7fV7XjACn71hJ39y8uWc3i/5Z7V/1f2JC7VwOJbKcGAVuu+gmBlCJCTGgsc&#10;vJeVINJc32IdTV3WnKS2o0XPa7a66jpfTpgOu6TOEgT3ho5UsWtbW1hldYWV3hwR15nDIx0PoV8V&#10;QXaW0Q3uqTpr1L6muqRvG4GWnsMa7nUlpT5qiqQytAUQwfUVl8rR8fUpa9FnSJbHZI8oRziriXC+&#10;rTmLwT15xmswiEcQAyAVl1gCFdO+WJJm+fj+Q5PEk55RRQyEY5j9k+FUKGWQL6OYk6nnZAcjS3Cp&#10;KDPX8ghQnz4jVaP9OqZAsCrKznbIfPb+B/bqc8/avneJm3zh648f//xzO3ngoI8zUhD02crS85GH&#10;qBZcPKijYiDEEPhIo62Q4a4BDigC7+9SalUyzpXajyLgcVoaVxEk0v4QE8kLLiWC16gGnYvlevd9&#10;+JGU1WkZ92KPS7C6V6Fet1AwKMTNpH20NUbWFfM8YhuuNAQavU4J7itUhR4jkA8McNNFW7+tUazv&#10;CAXkqigdN/HOvbyGzlWcKbDkkGKXZzmsgphXYLkFeo3CQmv49KDV7nnEXSf42RtkKBrX328t67da&#10;7O7tVvyrZ+xv+mNeufyVzQMK3QYcAOFiehuBAjhEsIj2uXsrHWT39u4oEP3hzk+ct6XIfQVEgIlu&#10;z8hoTGtG5zENgAA8VgXRHSBSQ/MzF+36tb/bt3//P1IefxdwiIEIHIIK9R9fCXi+nogAsqznrQZI&#10;5MIKgfR/ePovEFmWyli+RBrvN17PgQpBgYT4SWgHH4LpxEH+qse/9Uygfu+FddEzfmjxPr+UhoeP&#10;9JogKJCZyzZCMFgz7zlSVj/43ErXSmnou2aVR1QHSqP+bgY1ODLeGGANUnLbdKwHxaUAQkuTzR5n&#10;IO5BDALlwcCVFSkTHzLuoSmjHkMVEA8hLuFqkwA9MRfStsM10CJItdy11eHBazsIfqDHpWh8n0DR&#10;pvfrINJrN+k5Tbjg9PyEzp/Uc1w9SZV4axSgeNtG3d9itXq9zN2PWVdZnQ0PTlt3N3GQcRuir9Uw&#10;MQ8BZHTWs60YoxOLDg3gMTjCY3MOENaapxqdJpW4sKaXvxQwBOnzVxwG87peo8D6rMAwdf6qr1PP&#10;Gi3EOCYXlnUfUFz37LhIxfC8+UtfptWIXsOD68CCmhDBg2C6YDGmCcyYHhuhDkXvAxdXv/YP4u5K&#10;x1UcXHo/1Jnc0HN7Xn5XKmyndUl99G7ebb337bY+waNv+4PWd+8u69ZIbt9pRY/92HJefMZy9n/i&#10;JQbUldXK6KIoCLDHq2tl4KUgUCGoC2IXgggwITUXJRK5uoibkGlVW0FBoZ7rbicpmAoC51Id2taX&#10;U+chWEiJNNGXS2BICVSeDVYFVCr1XD2vNuYurKTOgzIhWF6P24reWKXlGiGbs7aoTFCp0uvUaOh5&#10;uL4AkNQKWWMtgl2D3hvQKZUNX5MlSJwVIIKSkILA5SQw4D6hgZ83SJT6yJKy4HGqnb3eQuAgrkDL&#10;DUDjsYjcfCuScSvKz7d8zdBxAxVoP6mxVJtnnSRWcsar1g9/utc+eON1jTc00/88PMZrSKUUZAIY&#10;GVEZa2bnlYWavYuKVfqgNSwj6VkCRVISAoVuh6wB3EmFbvDLcqQE9MORwVSh51Zq1s6o1nPLCFzr&#10;OIx+seBRnk3QukQqpNjjF6elXg5+stdOCaTl2l8pCHFOXFMlnE9fMFWibFEtPIfPBwQ8GI5SETxK&#10;tEWFuBtKnx3VEcVogITHbxyu59y1dubwMT8PgESx8HrF+uxFmYJQrlSRwJubyaxGwNLnjuXlWuyP&#10;z1tsyw5rzZBRWbfN2nSBN2/YZo2S14Xrdljn4TP2f2SkFwWFRUBwPlSX/3dQhH0oj5uPsdV+Au1k&#10;bVGRLlAAkMUxgUOKgxiIL3HLACBD0zY9Nhuyqr6+CRAq00MQ/Su7ISM+N33RLi1/bV//7T+9WBB4&#10;OEC+DACJ1gOhvgOAuAtrFTw8/qFx7ToNG6MYiOBwWWDQ8FUIcWNJgQAQj6N4tTruLADyN1u6+K3N&#10;Llw31gMZZm0SzWRnZNBW1AeDGMhFQUSGa0IAGR1dkMEcsxlac+w9bEUytDUCRhyQyCAnNIOn91iD&#10;9jVLEfiCTnqM+gpqPjpl3KkGd3jouQ4LbVvSqqNNasBjD1II1G20Eou4a5PXZFD0x2OtxEaIieAO&#10;A0Z6Le/FBQx07mY91ihgoEISd2Q4QBpv0/tCcQhGQKSNIL/OR4ymSe8RNxxKKrjcNnuhIu1SWHck&#10;hUtOYGu4835fjCx78x5rP1NoE1Rv947Y4MCE4DEruM5JcczaAKDQbYABQFBtQGSMLKfhGYFD15EA&#10;766spRsCCPBAQeh7viglkobIjL7/SV2PZMBNE/8A5LpNjGNGEyFUBkAJcRTBRL8TEJkTQBjTegyA&#10;jJD8gMIAHlNLDhTiHeMCFhABKATX+1EkxEGokBc0mFCM6fUI1F+fnLeeV9+35oyd1qP/V4/+Z50Z&#10;AsnGbTZw724pkl02sHGHdW8SvO/baeU791jWL35uBe++Y1lHvrDSgjwZ4lprlfFvq2k0WpKwyiFQ&#10;wZXlS9iWyNijKgiguzsrBMLpj+V9qxikCUthYMBTeozbSamNkBGlrR4PQ/DAHVXJ4k+CRDWddas8&#10;zsFjZG8BDmIedagP2dV4BYH0SktqfwNqhWMj15YeT/J83FbV9dYstdQWb7Sm2ritIR01i1iCoEBd&#10;RS7xC2bDUiZRH6kzxw7bySN0zGVdDSrFpQi+YGGmo3b2EK1HjtrJg4cdRPlSHsAjRwoBtcGgopsa&#10;iXzNxE/p+W+9+qI9+9tf2wevveqtS4olhXD9FBfIsOfL8MoAU/NQRIyhEKNfbKUYfc3CCzJDfCZP&#10;hpkZPzEUMpZYFTDnOC1HpATOSW3kChwCS7kkGTGNimLBQFtiHJyrDDARj8gtc1BlnTljxw8dtmNS&#10;PCgBloLktYlXuAoBUoIGBTQU3OTq8xTl6HWImQheQX1INaBSNHKktoACCQIEykOQP1Sj4yb07C29&#10;b9J1icVE6gV3lbvCUEj63PTcB4gOHeIvJWVWq/2xDz+0csnmRl20bQIIQb3WjB2a9d5rcW1zdv/U&#10;LsnYff3NP2xWkt1Td6PsqzQ0ohhH5J6KXFcRRC4SM1kFEFxVDhApEHpgeVFhWoEAkKmBSZsBIF+h&#10;JqQqpCBI6aUCHfXBcIDoT7qo2b9336VxouBxXSBg6wokDRCKBf8VQKJxHRXiABE8BCp3YUlZhIWk&#10;QhYWNSSsKXLphoaeH+Igf3eAzC3csCEpkBEAMnPJZh0g9MTSLBh3iAwI8PDZ7PQlGwEg/WM22Tdq&#10;w4dOW4kMb52MN4WbBLEbtfUUXgy9FIO3MNHjoUCP2gvSePVbydBHgxRblEe02FOozyBbS2C4M3Tm&#10;9SVnBQrUCN18iYnQ3r1VxwOZljvTDRnv1Ovdea+vgoi68DgJbi/dR4EQO4nanRALITWYxAtfoErv&#10;mYB/jLRknc/jNtrHfo5rvnubgLjdStfvtMSHB2yStue6vkaGp21ocCZAREqjX5MIFAfAYEQgGddt&#10;YDImI754MSQm+KqPJClouOHHlSWFgcogSytAQ2oCBZK+DUCAx7xgQ80HbjCPfZBujQrReRZo16/7&#10;kzyehkikPhhDUhzAIwII9wfSABn29GGpTSCj35+ssOtzSzb07qeaHGwXzLdaryZn3brdK+XWpf9e&#10;X8Y2G92404akTgY3b7duTeoapFCqH/mpFTz7Byv77EOLZ5+zRFmNNcZbrCHeLBVQ75lNdQTO6TdV&#10;pMlxSXW6XbsMfDqWwZK4SdYZkdGPlVRaNf/9kgo37kkHQgiCBzCEuAUQ8UwqHkPx6LiYYAFU4npN&#10;D6J7ML3an4vyiJeHkdJ+AJLkXHqsXvsSFeU+6svLHYQNxGq8liRpa84cP2bnToSeVOeOHnFInDx4&#10;wGg6SMYV26Off+4tTE4dEkS+OOj7sg4f93YlGHPPpCJeIkOJeydXCiKXWEEaINRT5GsfXXvffPkF&#10;e/EPT9nnH32o55zV7FpGlbRVGfX8LIGH58nIBogQrNZMHMOMC0kACufN9BhKNPKAlafTkvJaEIzz&#10;2RwZfhn3VeBgQXpuM8pRJoICyuH44UP2xeef2oFPP9N3cdqqC8s99a7ElUx6EOPIF2y0D9WWL+PP&#10;+RhefKP3WExQXAM3F25B3FKoCTLIiH0QcHd1pM+F6kHd4GqLbjs4pJxQPiEeI3ACPL0Xaj5QdDX6&#10;PG3HTlrFT35mcfow6eJt2bDVOgQNMmZa9EcvX7/D6l5/z/5TBnYJqa8/gAPE1/74LkCisVqBfGcL&#10;VDQ8zRe3FfAAIritGDNSJQTWZTQm+8Z9QamvBZCoFxYQASCXL93wAUDmpUBmNKjtiAASKRAq0L/5&#10;BjdWAAgKwmtA9LzVWVgRQEgXvuxwEEAEjfOXWO/jZhDdFQgrGgKRVQAhC2tGEHOAjIeeR6w8OCdj&#10;FAEkUiBk+FCXMMz6IQPjNiaIjJ3KtSoZjUZ95/wGzbgRNXAPkchAnIHZPl14vbaCorx7dggEEUS2&#10;poEiVSIj3iE14nUZMua4uXBZARAAES03C0x4vHMtqbdByUQAIV2XddMpQvQ4iM7XINURakFC3MMX&#10;mQIYuo9KcahI/XDf04H1+gTgcb1RU0JQ3ddbJxCvQUv5Wr230mdetonuERvqn7DRoRlBROpDAKHO&#10;A0hE8Q7AEcEEuLBvfOqCVEUIdlOvAUTc+KcBwRaIsAUQ9MXiGFJzOT6oEZ6fPlaPs+U3ZxsdNy8F&#10;SmovAMFFBUCGUSO6zfD+WgIFj/nWxxUbnQMsV/3YSZ6v/VcWL9jIp4esdcsD1rdhl/Xfs0u/11aH&#10;CR0I+G3HpEAYA5u3WT9jw3br27TLWrc+YLWPPGolgOTw51ZXUWpNNfW+lCyAoPUJHXlpQQJAWKuD&#10;HlQr8QzcX2wJnlOrwSgNaqDeazukIgQGXE0MVkIkAO7A4RgpkISMPmqDmo64nhuO0fm0LylgJB0k&#10;ldrHkryRAqlNqxDtq+J1NHEtKXUVA0C8Ol4qaQ3pqWdPHLOzR4/Zob177dC+j+3oZ59IXQginrJ7&#10;wmMgNPEjuO2ZUQIC2VqemZRX4AFgr+AmLoHhl9HEwJKpVJKfJyCcs8My0KyT/uYLz9spQYi01WIN&#10;ZvGMzJOnpXQEMo91ZGtfvra5eq5eS/dRGvRsIZDswNFziIngNiuVasHoYqBRCyUY8OOnHGrVOp64&#10;BwOFAOSypbpIPc4+fdKO6X19/ulHtl+f+cjBL3ROYixFUkw6NrNAt3GJUXVeps+n93kC5SGlgCus&#10;kKwtbQWRskIMfcji8vfo7icBzrOoqEshXVeP6f0BDGDB4P0CFG4DkaqCcoGtTJ9Rx+i8fMdFAgmB&#10;fmIxrZoFtL3+hlVt2ao/+v3WtG6rpdaTKSNjgOFYu8MKtj1skzUx+4+//x+bnlmSoVy2ecFjURCJ&#10;YiBAA4iE7rs3XVir4UGcJGRtXfYakIXJBSkN3FVLoTOvjwCQBRmOyd5xmxtnhUEMewigM1YWlBJA&#10;rsugL8xetimdY0n3VwNktQL56mtBQsC4GLmhNCKARBChUp3K9itpgHDsEsWEaRcW3Xd5DgoEyHjA&#10;3QHyNxmYb7y+gDTeobQCASDzt7iwcI1MydgxEx0cFUAGJ2x4YNQmMgut7r4HrRlo6/tvBea+xocM&#10;O3EFGReK/UhoYI1xGisCC6/ruCtkVgESBwjpujLkbTLkuLVQJagNVIevFChI0DWXPlpe06HjqOOg&#10;IJC2J00CDQWDHlzHfSXVQAdgMq0w/sl0t14gwOPe2ZfbDEEG0LDPs7R0DZEl5uDQOd3dJijRWwvV&#10;wyw855e/t+G2Phvum7RhKZHREUEDt9UohYKLDg6UB40Uo/gH+xiT+h6npGoBwIKrjhBnmgMCF7/S&#10;9/6lZ1fN67ufkvGPoMAIIKHBZVAgASi4tIKa4X4EpUWpUeIquK9QILivUBuAIRqAg8dGUR4C0aBu&#10;hwysKzau807q+gBAly9o3xdHrVEA6dLv3XP3dmu/U0pR30uXYD6gicS4JnBj+i+O6jcf0vXQL2Uy&#10;qGtgRPv7Nu202Ob7rPSJR63s3TcsJnvmfa1iTdaSaLNmKtTrSMUNVedN8abgvqoiJVeGOqbhhXys&#10;x560FFARUBICTb22FAYmyoPLibRcT80FTKUE10M6LsBhoCxwQ6UqqUoHNIBE8KgEJtUCTKWDCZj4&#10;0Hk9FuLKRudGnQgcKb2vFC6sIhnhnLMyqGdCg8ScM6etQINVBMOiSNRpZBndG8kSoiy+DKMvo+gu&#10;GxlNeuCf1az41BFK+zUTT6uHAh135uQJ++zDD+3V556z9996U+c/KwMrg1ikGX4ekMC1JcUiQwsw&#10;cFNFUAFOfj4ZfXdTnaIOI1Ovl+fQ4HGMNi6wYikUwFHAeQQO3EckA+ScPGesEohbjiQAmhFS43H6&#10;2BE7vH+vffreX+zzTz6yU1JfuNj8vcs4sHBLcS4uJGBQIiUggJxDWQAQfQdASaCoRtEQo5GRL0vD&#10;lLYmbClepB6k5IzU2RmB5BxwYr/UkM4dwYP6kAAQQVCvUy4FFMVZHMT6fBV6rZRmGu0Cbc3Dj3mw&#10;FpcD/a7ougtI8GNXySgV/exp+4dg8ZUM7ezkogfQFwiE/wsXFgC5FR7R8PsaHOdqQ+fywkGGoAFE&#10;vD+W9i9o9jmmWSnZWCgQ0nJps35VxjsCyCUBg5TexTn9OcfP27L+6O6u0rF06SXFl/iJQ0XnIGge&#10;AcRBoAE4PP6hY6/eCG1MVhSIjgvV6Okgetr95UF0B4jgcV2qTABBgZC2iwKhGyyN/QiiU8lMJs/8&#10;xWCkZvWeyRIa0+d0I9k/5YV0I4UVVrfzx1J/91tLhmCgGSfNFIMCCSDBiHes3+burEYZ8U4Bv0vA&#10;6FwrAyQF0kF1OoDR4yGYjvoIdSCojnbWR78jYwUuuKIiF1ZwXwka1Hl8L0OgEAD0uKf53rHBUrev&#10;s9RtAsf3Nljy+6E6HVDgxvL6Dx1LmjCrFtIuHmVCsD1UyG+UGhFAvM2KgKXXQ9l2EZyXus196KfW&#10;V5mwMeIdQ1M2PjLtre5Z8ndYKuNm4HzORsdvqpAJGXAGKbm4sc7L2LMFHPQmW1EQDODtrqtQHIjS&#10;WNBvgXKZF9TDCM+JFIo/V+d0JaPjJvQ8FAawGNH1PqTfMNR7SIFon7u3dH8EkKBAOI77cxe9tmRc&#10;72FCr3tNwBo5lWmJzbsFEBba2q7fSApDMBncsEPA2GEj63bYMMDQbz6s33Rg/f2+KNeArolh/Tfp&#10;ctx47zYrf+BhK3zpBas8dVaAiFtjc6e1tfVaa0OHJeubLZlotlR6kSpP9a2r95RdX+M8bcgbSL9d&#10;gYZg4XBAOcR1XwZe8IgVB3XiqbsYflxe2uLaahCIyMhKVeP+qpRSKbe4VAa3PYXXVQavVZOOedBf&#10;i5oTUosFMOBBTEYAWoMLijhIQY6Mp9RCETNeqQyymzwIjItKwxdKkmHGRROK3XSsDD4qoFD72GKA&#10;g3LAjVPgMZG3X3/VXnrmj3bgo489EOzqAeOvgYrJOydgZWZ6TCIAIagSwOGzeZ2PFFwC1GeOHPV2&#10;KLlnz+h5uJFwj+W4Syn7JFle5zxLLFIfxBfyTmc7RLzFCENKiSA9dS1UzR/65GOvVyEwXy2DTeFP&#10;ZT4uLNJ7y/V+gkFnachyDRaVZwF7D5TrM6IsPDCu7wqV5E0VPc5Bm5NQx0H1OS4ooFGdX+rtlqsA&#10;U5ZUjuABSKK04vIivSZpwZKaBNFRcxXFMla6GLqkSmp/+4xVrpOhuGezp4eSOtqgGS9plikZpCwZ&#10;iIb399v/+7f/9HYltBnxCnMBAYDQ2ypSHA4RwSUCBj2wotsMABKBJsQ50vEOguc674XZ5RBE18xy&#10;bmjGxnpGbX5q0b4RFK5KgVzRcIikAXJRBvnadRl4Gerx0QUBhYWnWML2b+7yYvv1N1Ih3/7TWNIW&#10;OAAQxq3uq7BaIWumEwOJABKqzFfqQPS6IcU3ioOQ8vt3uyCAECuZF0BorcGYlAIhLZSsoPlLGKW0&#10;m2TFhSWjIyM5IICM4LrRzK9q+8MCuIy6ABJqJgQPGQ8vFAQibFEh2uKW8pUA9Vt147oCINrnrUtw&#10;dbnqABBh1u+K4wcCw23rrfk2GfPvh9H8fYFFM99WAaDp++ut8d8yrOHfNljif62z2P+6x2r/9z0W&#10;+95ai//vHwoYtI3XcbcLErdJZQg00YJUzbrvICIgj5LFtaX9LIrV8IP11nS3wCSAed2KHg8AkdqS&#10;oczZssc6M4ttgj5igkgACPA4H9xWuK8EjnHN+hk31ceyjWk7I2PNbwQkgD0D5UG8ie+bFvrEn+Zk&#10;uEPQPLir+D0o7HQXlWABOHiM+7iwIoA4UC5Lneh3i1xVo/ovABHiHg4KDWIdqI8AjXAcj9NTa3Lx&#10;mgfRx/Q/uKbXHiGbatMu696wzfo27LTejQ9Yv5QFwfNBAaRP/71BTRb6BI0hTSaG2Z+xTSDR/gzc&#10;WTusR8d33LvHKnc/ZDlPPmWlBw5oRl9lzalWGfUG3UZ9tEqRUDTYYHEpD9J4Y5r1e9YUCkJ2IApw&#10;h6F9aWUBQOpZlVB2KlYkVeEuL4EhPVAg1IE0CEihqFDqQ9CoLSuzyhJWRaTpos6jxxtrqAEJ7iwg&#10;0iSYNQkgyRUlRDBfACmQ0fP029NnNKQ83DADAiCgmT9AycmRQZaRpiBQCsDjEjJuuezTczDkJTQW&#10;JPtKBp2GfycPH7f333zLXnvhOTuyf78Hm4k7UMFdqGMLMombkD58zKvWUTs5p1FAAWi4tLK0j9oO&#10;utKeOHjYjh485C1EovhKpHaKNXvHmDOKyKySQfZaDw3PlhJ8iJXwuah1OSsQHdr7iTdHJBU5pP1q&#10;AI3cMkGrVECTgcfNhGsMw059hwBAHKRU5+d1AJT32JK6YB2PMr1+Je9Fao3K8ULtKxYkeK7XiwhE&#10;tA9gABNcbrxPXtvjIBoleq1SwaNMxxTr8coS1IhmCSUVlvpwr9VILqfu0QxzvUABPGSgUCEtGTsF&#10;Ev2573/YZuON9u9//Q9fSZDYBSBx9ZFeJIoMK4eIZ1qhOoL6WK1Coi3HoVIicKBCcFkFeJCZFQAy&#10;PThlQ93DXlhI4P6qgHArQC7JMF/FzSSATAAQGY6vHSChch2A4LpCgQAQoLEaIJH6iECCSyqMNECu&#10;fCvDJICke2G5AvEK9m+kZjhGxwoguLA4bn7phq9JMSwVwvoUAATjFRWjsfXsHhkQsocASH/fpA31&#10;jduEZoGV2x6y1N0y7F4rIUOL+hBI2lxFAA7cV4KH9uHqYDEn1uBolZFuSSsA3FioiWhlQndhyegT&#10;/2i5Y721ARSpC5RGi+DRGg3iHd8LcGmmKBCVodu0dE94HQfwQLnoPdx5n8OnQcf46oZ6XWpMWrWl&#10;2t0r1AEJQfi79V7uYcv67JvC6oW6vppxt/1Q4GNpAF1rqU+PefPMUWJImjyMks02HmA8BEA02Yjg&#10;sVqBsG9GRtqhoe+axpXcZovhJ2WXwaJfC3z/Hu/gN8FFBSACJFZDJAJHtA+YLF6RwtRtgOBg0HWP&#10;snC3FffTIwJHlJXFlhYqjLHzgoied0m//6gmdbVbH7LuzWRi7bTujbutf/Mu69u43QakQvqBh4BB&#10;a/x+waNXt/u0D6gMABDdH3SwCCKbt1vtjj1W8PMnrPSDd61OdtYXkaqq98py1vhgqdx4bdwXc4o5&#10;KGTIq2S0gYUDg5hIGgp6LoqCJXVJw60rlqKgN5dGgmPSw+HjKkRwECSoKCf4XluGjSn2OEkUkG/k&#10;8epqh4irHvaxnghV6AIJ8ZaawlIpEBnUHM3MaUgIJKg8BwyF2UAkKAwMNf2dcNGUFsqoFsnQ5TM7&#10;znGXF4WG+VIR/pzcXBn6L+z1F1+xt1582U4c2G+FrhRyV+Icp44cERAO2FE65n5+0NNYyQIDICHo&#10;LuWgbe7ZTE8pJlhPQBoQkB1FRhRuMNbwJdbg8QYAIphUoiJw/8gQR6m2FAFyTgZtWQ4LaJ9//JHX&#10;stAHhrgD/aZwMRWezRPMBJtTeh8CAyqBbd5Jihsz9T6zpWQEXKkaAvXUuZBq6+6pdJsSXru6pNJq&#10;SqF7tUaV1ZVoCASoD0BCoJ4sMI6PYiCAr0xAKdF7yiXNWJ+nitTjrAJrlIqp+uVvLbVOf/B1m6xl&#10;41Zr04XakrHDWnUxd275kSUyHrDyXz9r38wu2Vf6A14SIAJALnka74LUBreX9YdZnpfaSI8Lc8Q7&#10;gMdNcKwGyKLOt6JABJFbAbIggzFNl9POQV9r5Js0QCgEZNlZ1kUnA+uSFMhVzQzP6zXHR+Z1n1bu&#10;QYEEePxd9/9uX37zrwGyWoE4SNgKUg4QPR7qO76xC2kFwgJSuLAASBgE5f+q46K+WQEgLG1Ljyaa&#10;590ECCOkhpKFNYb/HBfW4LQN67PO1DVY3e7HLCWl0CzV4bUWAobXZ+g2FeSAgRRdFEVU59F6h4z4&#10;7TL6UgAYfuIhZGORdQVEojoQf14aHs3AQ2qilZjG96QMpDhaBItWnQcQoSRwbxHPCC4pwULwASC8&#10;RihI5DU00vGXCCBUx7dIfdBvC5iRdtwqgPjKhKQPS9l2aLSu226da2X87tkhBbzdSl94y+Y982rR&#10;hhwgCw4P3IGseT6m62RsgvRdfbdpmDC4TQpvpD6i7sdAHxXC940SWXQgAIgQ6wgjQAQVAiiIf0QA&#10;CYAJSuS84LGoa2Zaht9BgQsMN5T+D5HKiACyGhw+CNxLfQAQ6kDGz+v/onNPVMSt8r4HrYeU3U17&#10;pCb2WK9A0idFQryjX9teAaIbd5Wuhx6p0T6BY0D7hgSPEd0eEmgGBaC+e3Xc5m2WvH+HFT38kOU+&#10;/bSV7f/MavPzrL5SBhx41FAIWG8JjLy27nYSKJLEKDRiUawiDRMyprysoaDY9wMR1jkHKBzPcUxC&#10;6zQhDem8MW3JxmLJ3HKBqlLKJ+Gv01RHmxLBTKBp1jYE/UM7eB5vxpUlwPB6a1xlyDjhtqLYj+K+&#10;rJPHLff0Cc2ecWWRXkqL33wZdBlOT89l/Y8zXiBIm5OgQjL1vFP22Scf2p+ffdo+fPsvgsMX3vMq&#10;i/iDjkdRhOD1aU/npS8WBXpl+tC4rwASRn51/KPIYxt57mIKM3UBRMfjKvPaDMGjlEVR9BgGl/tB&#10;lYTb4X4AyLkTp+wL/VCHBa8sgY8gvsc4aFboKbZ6LzLWtBlBTXjmk5QErURQGXknsyzzKAtmCbSn&#10;6Kib69DitfgMZcQw9INV6Mer1I9WrR8SiBDkAh5Uq3vsQ98nKoU6FFcoAgdtUKoKyrxN+5HDUkj7&#10;D9iZI8e8xUoiO9/a3t9rdZq1tGzYYl26INs1s2nTliBu0/qdgslDVrlhj7Xu+8K+leFcnhUA9AcI&#10;0AgK5GYMRI/N3YSHA0R/MgACNCKAMCIF4q3cZQAAxq0AmRuZtanecRto6XPAfCsFcQ31IYB4LAQX&#10;kgByWQC5IgOwSAFX/5QDJHJhfWfcokBWx0BWIILrCreUZ1gR6/hWwAjKIgJI5MJCfVxlOHj+ngZI&#10;qFhnhTziIONToe/StFQJxgjDNa/HAQqZPygQgsEDAshg/4TNspDPj34hFSiDDThkiD1FFpeRjDmG&#10;veHf1lnyf639ToU5yqFTxhxV0EGbEg9UR8ojxDqIgUStTagN4XkOH8EBIDSiJNKAQTU4GHh9AcFd&#10;VIJN6t/WSnFkhBYoKBbSfoGFYMUCUQ4RXGFpeDDICiPYT2v3zvTaIe2kFWu08tg9u3Td7bQKKa2s&#10;3/zRpnqG9b2RYTVrY15tviiIsI74BQfH+BTjJjx8oERmlj1IHgHEuwdoO4fbiu9e10hQEkFxRArj&#10;5v0AFNxXkesqHC/loeGw0XZqSUo3DYgxXcujuq6pagcUpPjyGLdRIX6MBreJjUzoNx8VPMYWQ83S&#10;jH7vsi0PeP1H/4bd1q1BLIT6nL5199qgQ0TK4x4pDu3vXy9VIqXWv2GXkd47LKDg6ur3dN+d7t7q&#10;1XM6N2232L07rOBHP7LS11+zpGxqQoaejr5JDHWiwRo1gIjHQNLKIwII8PC0WymLWsEBO0m2VRQg&#10;Jw5C/APFwNbjG8BA56OTL/2sSPclW5Vuu1Spe6W6QyNprYJZc6326T7V60CHynbO0VBTZ2uyBQtf&#10;m5xYh9589inW5ZDxOvS5jGfodksbklOk9FIXIkjk6jjgUejZUmnX1bkz9v4bb9jTv/q1ffLOOzL6&#10;uL1Ir+WcUjdpMKBEUBCkp1LJzSiTkvAMKZ0PNxN1I0CDYDREZT0MAuQBZlJBBKgFBg9C06U2M5wL&#10;UAAW4i+4mwoFA29RonMAvsMHDtrn+z62syePedYU8CjLr9SXLhWi57McZa1+PFQJCsFhhRtJW1RK&#10;BbGRPFxY1I7ovLkUFYbFVXBR0eeKflesF+IuQGIiek+8d+++62ASMFAc2nrNBwF1fY4KPR/Vcvr4&#10;Kfvgww/s4OefW96Js9agi6JJiq38wcd8XYaWtZusY33wtZPp06gLtkkqpFnwyNvxmE3XNdqNC5rR&#10;TcrI6w+A4gAaFBASCwkACVlYkcJwF9YtbiwGhYRL1H/MkLK7KJAseTU64GAAEYAxNzRrkz0TNtQ2&#10;6C1RSMONajSuYfCvyojrD00QHWjMT16y4f5p3b4hxfHvgkZUTCh4kFmlQat2OuySmntJILgiEETK&#10;w7c3giuL/V5l7kqFIHqIgaz0wUJ5CDSXBbFw/N90PmCD4fnKRqeXfWGisZnLvsARfZp8OVsZMtxX&#10;zGIJpGL8UCD9AxM20D9pSw2d1v7Ekxa7W8ZaKgTD7JXdgEMGHpdRpD5aBQGMPXENMq467gQcBM5R&#10;IDruBxky5DqW+8RN1up3llLB1RXFRwBJyNIKagOV4/ENd2FJaaBANMimapCSSRE7QaE4ULSPGEra&#10;XeWpvSggDVSI148IYN4dWK9HZ14KE4GLKxYAeTcQ2a4Jyw5P5T35wKPW29hqc1Ruj867ohwdXxI8&#10;ljWkNHRdjGpyMabrZlLqFZCgPsbIeNN3/p34hww+9RvzQELXRwQRlESkKlYAwX6BZEm/H9tFXVOo&#10;FVxWfp4VmIT7QGTUlUeAxIR+X3dZpW8zViuQCDaTBNE1gM6S4LaY6rCqrT92tUkmVue6HdZDRhbB&#10;cqmPwbTbqkcKpEeAZetuLCkQd18JPLivBvVfRZEQZCc+MqDndm+Q8tu0zWp3P2xlT/3Byvd9anWa&#10;iNInqyXZYq2NLdaSYK0P2p7Q94o0Whlw3EoaTQIBxh1lgLIglkt6bls9a5FITQAGAYPHWygAlHqm&#10;GWK0qFRTrDFUx/uodUUSr6h0N1ZLLKnX1XFUymtQ+xENzr3mxMH9AsNRKQqqxTPtrJRB9onDlisj&#10;S3yAavMje/d6hTopqRj2KD5C7UN5AcHwM/bRW2/Ys7/5tX363geeMeV1GwKB127ovGR6RTELZuoo&#10;Bow7bT9KC7RPW+opvEaDrYw+gXMC6N5yROChbxTHVUk6BdrKqMuIVxdWeU97Zv8YdGIGZdqiBHB1&#10;EZc5c+KkHdy/X8rjlPZrtl+iY92VpOdqCwCABn3yKeohNoFRD6pHykGjnNvaT10G/bEY1GsAL2+m&#10;SA2HgEDKsANC3wHV8VX6LJUCXjTIzvIWJwKdn5fz6DvJO5djn3281w6wWI3Ai7trqLjKGp/5s9Xh&#10;WpBBab5bf3zNEFs0o2nRn7lNs5xWSenUhges7PfP29WJOVvWH8EVw4JUwiqAMBwgaXCsDIEiUh4R&#10;VCL1QTuT0PdqMdR86LwXNIOMVIi3MBmYsYnuCRsUQABTBBCKA69fk1q4IvWgP/NF/dmXmdGPyogM&#10;L9o1KQsWj6L+w4+VOgAkDh/6XHnfKuDwVRoiNwESwcRVibumAmhQFsF9dTMGcoU4jEY4PhzL4wsC&#10;Dem5vqwtLiwBZI6grN6jAwT3lbZk8+C/H5UCoQfU4MCUXWzpt+7fPGfVLColg9u2dqt+m9At1zvn&#10;yjB7oaDA0SQYkGnFWuSsvdEuNYDiINMKVxF1IqzT0cbjMlAApPmODI31nrbrgXadBwXi4BAogIKv&#10;OJjeh7oABEDE4zHpzC4e4zhcW1GqrisRKRkGKgQQeeBfRs/rQAQyb8io98paJqQjs2AWrXLqta9G&#10;x5+S8evUpOrCxEV9L/M2IoiMTi1LqV0UKACIYILimF7Qd8cI7isAQiovLWOiZAfAADAoAESRoE6o&#10;DeF+5K7iGHdNccxlQQN4aBvSeQNs/DzARyOCD5Xt/H4AYzUk2AKPaF+0n300ZwQgE6Tx6vZ5TSSW&#10;W3ostuun1oJqEDg69N/r4jtYd5+7rHp125cG1mAN+mip4F4BYgBo6D86sH6b9UvNkeY7lCFFojEk&#10;cAxu3CZVssO6N261+vt3WOlPfmql7/zF4vk5HodoSshgJ1PWChC8+26DDHtjUBLVMQEC467bxCgE&#10;EJarjZfV6pgm3+K+ahZgWuNNvgYJ0KCOA/XBMa2+HgldfwWmWNwSNTVWVy5bKJAQuEeBNFcLNAII&#10;52Hd9Qa9Dts1RVlSEzJWYXZf6C4V1q4oywlBYQrzfM0MGbd8ahpk/FbabOTk2tkjh+ydl16wN5//&#10;kx3/bJ9naEUuJILHBKGJVYRiQgEIULjRLfHbuKq8s63HNMJ9r7HQc0KDwTzPcooynMKKgDLEej4V&#10;nNWFlTLSGHtW0xIwNEoKpBAEg3JJOdYsPnzggB2S+jgn1VQiqVYmSGGwqR2hlQnuJFxLZaTuposR&#10;HVx6Pd4DleZAgVTd6H2imgLwAmi8MaOGxzf0+qzoBVTYcu4qPR+fJMNva6B6eH4YpXb8i8O298MP&#10;LefYMQdosqrGRo5lWsvuRzUzZDaaYS33yKDoIqQwrE0XZtfGPda58QGryNhjDZ8ctL9e1YxuLmRX&#10;4bpCXdwKEcAQgSK6HQ0AsHoftz2ILnB4Rpe2q1UIdR8zA9M2BUDaB71inbgGaiJAAYB8k1YgX9qF&#10;Rc36BmRQhgQQweUG1eg3IgWSHuk0YFTDxStfaki54I6S4Q8qIozVELkVIEvaRgBBgVy9EZ57EyDf&#10;yuB84834WM2OhooUjbHuxLxUB0YsAogbE3omDc/YAO3Lcb91jljv069aTAa5KQ0Pd2URKL97awhO&#10;SzmgBBpv3yCDQoU5KkKQ0GOk7Hp/K0EEtxHqA4AAElRAM7UdAgjg8LiI9hFcD+m7qAriJTqHXgtw&#10;eCdmgcnBIHB4+q0fH1REaAMfgEALlE49r8Ofw+P3ecYYa5O0yCA2sjCW3gdgTGlfXO8tplGv98FK&#10;iHFtM/WeUwdP2OXJiw4PUndHpi74Wh7Ei3D5jTk05gUMMrDIdNN3DGQEGABCWxkUSKQaVquN6D4D&#10;ILj60Dgv5bGga5wW8AuaWMxeCjGS6PGV4/Qbsx8FwtoguKscGGloROojGq48fPAYi1ylj3HQ6Rps&#10;77P4Qz+35jRA6PxAK/4uwQJXHzEPoOFD91cAIrXRr//pgJ5DQH3onq02qn2jAsuowDG+abuNcVv7&#10;RgCKzt+i/cV7HrTiV56z2PHDFi/Kt3is2hIxGXjN+qkVIUsr6nsFPNxFlY5tAAd6ZQEK96bI5pCl&#10;BYCACFlVHsvQuVriDdZK40adk1Rhak4a4wlL1NKUsdZbnpDd1Vipx2idIqAQnI/JZnF7DdXg0ap4&#10;DG8GqBk7Df0AiBtvDdwwZF9h9ItlQEtlwI8dPmSvPf+s/eXFP9vZQwf1XB0rgOR7ei/rigMcgBIG&#10;hhfV4QZTxpNiwggYrkhkkKNq8SggVK3jfE1xvTfvd6VjIheWz95zpQaypAZySqwou9gKMomd6H5u&#10;kQfMP/voQ/tU4+QRqSzcY1Ixefp8rC3uQMxECbAaoMCSVhAAgIyoUJchg4+h15bXrGIf8ND3wNZd&#10;VxwveJD1hWqozAvuLM5Dp17OSQylTkDDbxllSkSuK2DIKoaHPtlrRw594equWt9Di14v9fvnLJUh&#10;w7BOs8q1oXisW0agXYMZoRuEjN1WtP1xm5I0/VYG8vwk7qXz7n66SCBdEIgg4iMNDsZqYET7bg4e&#10;E4jSAGH4bY3zxD80o5wfnbPpvimb6Bq3gdaBtAKJABJalODCQoFc0Tg/oz9p75yNCSLXrgV3FQqE&#10;ATxcjbgLi5iHVIsAsqxZJ0Y/ioHcOqL4CADB5UUtSFhMKsRALhGDcRdWOI5Byi8KZDVAWMWOgDkA&#10;QYVguGZkyKiMRoEAECrRB/smbJl+WM+/bXEZYGbnTfotaGboCkQGugVjjuEHEjLCHcQTZIRp1U5m&#10;U1Q0CBgi1xHwiJSI3/7BRo9neGqvHqeWhPseZGcfri1XHrqv94HycfeWzotywYWFO40Av1efCyC+&#10;brqOI43YlZLHQXQOoKX32SQ11KRrrVHbRrLLBJSUjGFCxpIFyho0kvoMuVLBeW+966tTeu0HNSAA&#10;ROpizEFBdT/uKuARYiF+X0pvdOK8Z2KF7snpzCldGw4CXFP6rSkGpWMy+/xx3ed2dAwuL1QKyiWC&#10;Bo+hPBhL+n3ZEpQHICiQKNsqGhE8Vt+n+hyAuAtLt12B6BwXO/ut9sEn9B3ot0UhAmHdZjngbndZ&#10;pQECUEg+0PfGksAE1nsFkD4gghtLIBmX2hjTfqAxvnG7Tej+iJ4XUoB3equUBu2r3LnHSn7+cyt7&#10;8xWLnT5miZIiS1ZLWaRwa1E30mRJAYDMKDKnSNGlN1aD1AIjuKhofFjlwyvaS0MBosdT9BjrhTQK&#10;RmFtkQYBJOkjVcdW5xGkfMEqzqVzE4MBHB7IF0jWZB0Py7Cy4FPhuXMyqJnGIlA0TCw4fUYzf4oI&#10;qT4nGwulIOWRn2eHPv/cXn/1Ffvo3b/ouSdkDPNDLAP14FXZBUbRICm+wIOZe5i9s5UCwfimYcFy&#10;kOXufiJzSoYal096AA9cPtwmQOTFehqhA26eFVExfpYFmwoFrQIrOEv1d45lHj5uH77xpu2VFOTz&#10;kI7s7eq1jYoVS4FEcZVV4+4CRjLoUT0G8Y/qokoRvEoQIDai4wSIyKUVVY4DGgcB71/D3V9SIaij&#10;eHmoEuV5546c8PdEU0Vf40MjZHnpvQtmB97/0Pa++ZZlnz5nVRXV1qIfuGPvEYtte9Da9Ifu0GyG&#10;QrQe/fG7NYvp1Ayoee02N1wpXXCVv/qTfTW7ZJeQ7/iYZxdtYeG8gyCKg0QjAgTGPgJIdD+6fVN9&#10;AI7zK8ObKjIAyuSizQ0TQJ8MLqxWYiAXVwHkpgIBIJeZVU5espGuWRvrX7CrAshVAS9SIMCD9dGv&#10;f/nvMvbEKiIFgtG/CYpbwRGNEAcJqbzReuj/E0AIuqNAWDQIgODCGp+nkd/VmwCRAQkurMvufnEF&#10;MqDP2TduS70j1vPCX9ylwxKzpPDSSqaNlGr9Tixh66sNangXXRloANKl2516joNEwIlWKAQ0vmqg&#10;DDPV5c2k4f4AeEh5ChQ8DhgASONtUqICiLvHiLfcptuChMc2AJiOi9KCPf4hwAAOBsvgokTcjQVs&#10;HHR6Lq8PCFcAoucIek1SI96yXp+JVQkbdO2ldHy5Hsv8w3M2SzPFKar5Q6NCKr9ZRxwFAjCmdP1M&#10;aTKDAokAQjuTaU1sUIoeSAcA6e2CfrMFj2+gIgMMInA4PAQVUnwZQGdJj3MMz129jW57HY8mBasB&#10;EikObgdgfFeVjDtA9Ljvv2KLAsiV3mGLsS46YNXvSBfjbgGBPmfAw11YQGS9oKLvjEkA7i2aL/YK&#10;Bj0ChteMbNhhw9o3TFbWeuIhUiCbdwocUiqC8+AGUoN3+v+dJYZTG7ZYxa6dVvDrX1nN3k8sWSg1&#10;QspuXCqksd0aaBWP6ykdEMfYs1pgokJQ0Za2I6GWg3iGIEH8hDYnmsjWlQssUhmsQ0IVfHN9sw9g&#10;gmuL4zlnSvDwdUukbBoqycZK+mOMNblnzoWguOBRkEUqrgw+hlZGjRoRVxAa3onW4wYFdlAz+tdf&#10;+LMd+fwLd1mV5+XIkMrIy+iGdNTggnIXlbaemaQRFAhwKfZz0gaEYkGC32REAQ7UBW6qYKRDlbav&#10;yhcF1glESy2gNGg3UioF4gNFw2vkldmZwyfsk7fftr0aFEDWlJWHdiM6v4OqpNKL83B7VQoOfk6y&#10;rnjfmvWX6XzlFBDq81QCDaCg50TwADTUnLB115aeE31mKsaBBwqkiPftfbkEO+pCdBuXWblgVyVw&#10;VOn5NXpfX3zwgb3y1FP2wSuvCTBFVlNZaymBN/aT3xqL+TCroYagR8BgVTTqCroFjTZdfFSgV6/b&#10;Zc0ffWH/+PJvvqqgp+4Cg3RWlUNB29VuqWishsitAImC6KEOhKpzAYRAOu4r3T+vmefs4LQDZFIA&#10;GWobCgD5mpgG3XKDi+kK7iXB4+KFL21+TDPQnjkbl9GOWpFQhU6BYVSNDkCoMif11rOwrvxVBl8D&#10;AGgQQI8C6d6eRPs8YC7jQ+rukgwLximAJ/0chw7vh9jK3wSXv7pBmj5/XQChoSIuLJr4CR4MQYSF&#10;pGaWbrgCGZvWMaOzNqTPOzAwaZelQvpees/qUAsysPxOGJUVFSIjS8U3fahCjCL0sMJt1CHj7XEQ&#10;7Wd4QSHHE9fgeBmo4LIKkFhxYaEq3LUFWAJcWgQPUntREzROpBKdJW0JrnNuFEbjHTpG52/AJSWA&#10;JD3Yru1tGzQyvHV7vZ6T1LE0UUzJKFKgSmt31giJSwl5V940QFh3JJZxv+U9+gsba+r0eAffYf8k&#10;biyBQgoEd1UYxDxW3w/7Zri2SOn2QLgmFro+Vgy/hsMiDYPoNsOBAVg0VmDCfimO6PiV27ruZi5p&#10;AiAV4VlXt4wIHoxIhThIAIsAgxKZWLri8bBr+t0Tjz/lnZdRavzevQIAyoIVCns3bbduwYO+WGRq&#10;UUBK/Uy3FEV3hoCgfbSC7yNbS4DBVTUqoAAQgusjm3aFqnbdHt600wPvpFFzTpqlxrdst5JHHrOS&#10;l160okMHZHezvVVJY7zJmnBBsV5HfYO1ENeo1b4awcJjHfUy9HpMo62+xUeLB9FRGVIgtcQ8WMkw&#10;qBfavdNoMWqqiLsL5RJcYrRzJysrZa2CR4dgs6YwRzN2T5/N9voPFANuLNJKMbg09COrqKKk3PL0&#10;2OFP9tpHr79pJw8c0kyfFGA9P/Oc0Ru+Kk+GFwMsY0qrD+IfRVmCj0AQXFm5ggcuq+jcQKbAA8Zn&#10;UT1SQsWamRN/KM7U83iuNzIscvWAyws3USVuIhn+mtI6GfbQfIxlJCtLqy3rdKbte/8D2//BR95y&#10;3t1MpQTT9d7S8KiSnKuUoqDavKKQxeXL3eCHNvF8XoFCKsTBkh6Aw0dBUB8MlEqNzlkFOPQZARzt&#10;3fkOWHL39GcHLVeqo+hUpicCsD46GVil+t4Kj562whNn7Au916cef9Re+M2v7ORnn7vSSRbr/bz6&#10;hlVoZktKZ7dmI8xYuwWPXimPnvW6SLVllbgmXXSl9/7IJjQ7+Nu3/+6V4Bj8ZUEgZFIFYAAH9vlY&#10;BRFurwZHtC8M3FfBbRViHgTRaeGu2zIUi6PzDhAysHBhjXQM26WFywJIOhCOsZbhvqg/87Jmccv6&#10;wy5OaBbYt2DTOocvIiXjfu3GNzr+5proN74iDfgf7rYKabzAIwCERaSuCjyuQDRcYaQHigOAoD5w&#10;Yy1rkHEVKZYAkL8LKjcBAjBYSjXEQAQQAWVBY5FAuh6j5bivjDe9aMMskjQ447Ugl3qnrO+NT6zi&#10;B6FleoLsJxl6mhiSicXwFQRl1AlsM+P3Wb+MOqoguJoEEuIQPEeg4D7FgDRGdGg4fFAJYYTsKNxT&#10;N+FCBpaDgufqPST0XEZS5/EW7hoUGaaAi57LUrex72VobLC629Zr3GO12tZ8X/v0/JigxGCRqaSu&#10;vYTeR/1dApCuuSYprCZdd3QeTm3YagVbH7a+0lqbnrzgi0cN6toj84oYBy4sYIHqiG5HY0K//ZSu&#10;ufMCB9lUUVuSFYDoeolgEI3IjbWyT9cGQXbSdW89lhGpl3ldD6gIaj5uhYg3S1wFjpXgugME6ASA&#10;kC58Q9d66olnLC4wMFFo0XfRKXhQVNjG/9MbmqJCpRxk/FnJsV2Pt6JK79F97WsTDPr0OBlYI4IJ&#10;ECEuQmaWD7K0UCmCSp+eTwylCxgJ2IyUVErV1t2W98ufW8H7b1nxqePu7aF1SWttwlqIa1RrKwPf&#10;QGyEFQ9RDHUhQ8tVRVwqoy4ojCYBx11WxFX0HOInFCx6w0VPEa61ZDnpwIAkkU79JWgvKOmcTR5E&#10;zwltQ0iz9b5L3Nfs2nte4S7SYww69u57/z07uu8zr5Wo0gy9LDcsplSel+/ZRR6IFhhoye7qQ8Yy&#10;lwK8k6FAkEJD3EfeGVdG0lN4ZZCp1aCLL0V5BJ1JhSWQXZ5TIpjRUJD4i1SJZuvuAiugUE8QKCL7&#10;SqM4KIpcGe99H75ne997x/I1+0cR0Uaeyni6+xYRGwFeRVIOuKQEn6piAUijWmqEeEUNxhu14jER&#10;fZ40PNxdlXZZOVxzBDYNXFGl+t5WXG16rFLKohyYnDhh5z4/aKcEktMHv/CldWlvUqLnFJ88Y5kH&#10;Dtrzv/yF/eKBXfbBi3+2iiypjuIiazl+0moe/pk3sOtxBQJA7vMc8z79gXu5eDVa9Fi9VEnhQ7+0&#10;KyNT3mcKgKyGwepxEwzfHTzmgJHxD1Xp1IRc0f4AEI99AA1XH6GNydLEeQfIdP+EADLuABlqH/R0&#10;YFcgaYC4odcfGYBcxDU0fsnG+xdsfv6SZ1oBkKjpIvCgEv2Gnh/SeCOASMFISQCJ72RgSX1EqxKi&#10;QJavARCC6MRAAIj2p1XIrQABSigVAMGSth4DcQVyw+HBQIk4QLR/XApkaGTa4TEwMGVLGn0fHbRy&#10;gs0CCBlLnsYrow8EcA9RE4LhTsrgAxJcTMQf/DYqRcrDt0BBhrqZbClUiIx81B8LVxSNEz2+kT4H&#10;8IkysRr1WhGYHFZ6H/RIY8S/t94S/7ZeYOE9oCLC/nrBIaH3FJe6iP1AINFjNVI11VIitdryOCsr&#10;sshUWGgqtM1J6P0wUCYNMn4lWx6wxiNnbV7XxrADRCpNYzUwuB3dn5q96AN3IColqI6gFlZDY7X6&#10;YES3PU7CcboezqMy9Ft7tpb283gU92A/AFnSuXmM1QwdCvo9VyuOfwURf5zbcwTeNdk5f9kLFm+M&#10;zVvDr5+3Ohn1Rv0fPRai76BZMCBWxJb7rAfTqMcatKVLc6OOb9JjzQIMx9ACHsXhleuCUY8miUAF&#10;xdGr8/ZqX7+GA0TnIVDfLSXTq9+1V8qHGGjD/dut+OHdVvjCM1Z55AurkQhoqKyx1rjAQJA8DYOE&#10;4IECwehTvxE66Ep5VFJTEneo0N+KlN5mel1JiTRreFqwjmvgeKkSgIEioU8WLeFpzhgAErM1ZENF&#10;mUUAZCU9F0PoM+t8O3PokH36geBx4IAMK77/cqkKGX5m0xoeO2DW7sFrQUdUrCwOQWWCzLRGBxTe&#10;26qATCvcWNSCRKqgQqqg0urKq61W9OO8dMSlC667p3S8LwSl90lwPBre8JBlYnUe3G1HNIPf9/67&#10;XrPiLiY9htHH/VZWiAop12vyulJUVIWXUcZfZ7FSAMJ7pR4EgAAKva883dYWqJE5Rd0Gy/1mHzvj&#10;g+p0ajVoZ+JL1QqmpBvTIp4VGllSN/9EWLGRVi0kJ5QLNJUa+cdO2nvPP2+/e/Rhe/YXT9gnr74q&#10;2BywnI8/srLfPWUJzWwABy0wgAc9lPrXSTJ7P6Wt1qltF7GPu7Za5bOv2b/rj3NBUh1j/38DR6RK&#10;oi2DNF4vLpShZFxcuGaXFq9p33I69pF2W+n2BWAiA7A4tuANFGcEEI+BdIU6EIL233Fh4WbSH/ri&#10;8g1XIHNjF21CAFliVvcVQfabAKEFii9G5VlYAgPQcHh87ee4IgPhLimNqwDhFhcWCiRSHxcED1Yo&#10;xP1F/MSB49vvAmTuwpc2PLXsy55OaNbpCgSI6L16Pybdn5oTQATmgeEpX/d7eGjW5odmrP/QSavE&#10;OAjkuHjohoyLKFqDw5sbyvD6eunaejBbj3nBIUpEWwBC995GgYLGh0CBuhFvpnhXUBruAhNcGqhI&#10;F2hCCjBBcx5noEp0Lrba763c9XoAhZReKuQbZOQa15OGK3UiQ4QbKi5IxHUcW9KRK+9YHwCCokoD&#10;g/eOAvFFpvRe2Md6IfXrtljV/Q9a8Vsf2NTUvL6/JRvQdwRAUB2uNG7ZAg+HiiYgE3MXXXm4ktBv&#10;i9EHFBj8CCAr4Ehvfdyy3+MgaXBEw+8DmQggZP5JXURpuoAiuh2NWyHCSoQefI8AMrloqd++YFUy&#10;6ikZ+4R+9wZBoSHjPmsSOFgXv0H7GgUG3HxAhu+7aYP2EUeimaKgQqU6TRg79BuEtV8IwrOfHmkB&#10;En36vYCL79f336//+qAmiqQAU7TYnbHFOjbr9xNISjUBLXj3davLOmutNXXWkURhNFlbnbY1DaHu&#10;QyoDWKA8mmqS5t16NbjfFm+xFtxa9c2uToBQK64wXFV6PotXeWt42eh4WbVnbfnQ+drrm2wN6bZk&#10;TNEAkRFalePXL5bxO2OnD3xhR/bt9VUJw8JPpT6TL5LC8NYimqkz0yfzqNqNbgh+U4FNcJwiO3rc&#10;43KqkkqoFiCY+VOvgQrxNcT1egxeG7URNTB0SLkKIONJikhw8pbtek45we7iandBFch4s17J/g/e&#10;91oWlAQpt274CYjzunoPNfrS2NbqC2FUFVcJPnotAYpUtxqpGQLn1VSNCyisN0xWVbXOUyZFQSYV&#10;GVVka7FolW+pJhe8cF95Hc2xE/49Ai6egyrxbCzer16DosVKfa6cQyfs1T8+bb8SQD58/VUrz8yy&#10;er3njhOnreKBxz11sv6HG6ztbsHih7qYuKgEjl6Nbs1caS9BVXDRpt3WcvSM/fOrf9qSIODuK8Cw&#10;Ch7/03b1uKg/zkUZ0GgAkhD/uOnCOj8tdQNAJhZdfcxpNu4A6Zmw8c4xG2kftstSLt9RINpe1p85&#10;Asj82CUb6Zm1pQvX3IVFhbh349WIAEIreLKw3HUlg3Dx6pceR7mi2wTdIxUS+mB9FyDUdzg8rvxd&#10;AAEUoXAQEKFAvIPvNdTNX71ifWH5KxueZm3s4MJimdX5VS6sABAZkjRAvDX58JzNDEuNnM62igwZ&#10;FBnpBO4e/fkb9SfHxUHWE4DgMY8nyCB7saGg4hlTaYPvHXFRMDLOrly0r40hFcAaIMF9tSWdLUVw&#10;Vo/p2qD1CcWHKB2q2lkfhPgKLVTaUTacg/syPAAucfcmgWKDb1EQuKjqBK3a2zOkPjQEkDpXJNp/&#10;uwDBZ3K1wVrv3GaxKZQJKkTX5j2brULGMueZF21kmED6BW+ZjgsLSHwHHKvg4UNqd1zXFisLLl79&#10;yua9ruMmNFYD41aYoCy8zgeFod/Ph/avfo7HSDTJQKmwf1q/IxlVY7dAYjU4AErU5sRdXboWxvQ/&#10;oRcW3YBv6HM1/eEVq5ABjwsEtWv1Ha7X7wtA9D3Qj64xA7fyDimP7Q6QBh3bpOuDXmncJgWYyn56&#10;pJFqzW3Su712RMe4GtE+QEHNCKqEdUU8BXjdThu6h2yttErx4Pz9lty6zUoe3GUlz/7eyj961+KZ&#10;Z62xKqTsEgBHXdC7CqPfHGv0upB4qUAgQLRSAyJotCRbPY7SJIgwWsny4vjapAfdqTNpizVYu45r&#10;TbQKUu3WnmjTaLU1pZqlY6RZPAk3D7ECsqlOHTxk+/7yjp3Yf8D9+cRBcP/QuJCVAkmVBT4YfFcl&#10;GGsZzZDFFNJYmbXTTderrQUFTxHWIPW2SPtcieg8uKS4XwyUBAoaCDpceL4eKxOcWNCpyBWHjtN7&#10;LpYRLpQBZ/Gpw4LcR++9aycOH9H59T4Ai1REdakMt2RXNTGS8pjV0WO/mqUi6/WaFTqP1AhxG71G&#10;VX651RBUzwUofAaBpKDSlRDvl8wqVAp1J1XEX8jO0vFeA0JRo94vxZgs4UuMhrgMrrVqHVdXQWEO&#10;jcpqjbWLKfTJP3bcXvz97+zNPz+nz5cn+Vhn/VVJa33tfV2k2zWD1IxFRoI8/y4ZAWRsjwxRry4u&#10;3FgE5zo3PGB52x6z4VSzUcG9JEPnDRR14ZOqy7gVGNxeuS+1cFF/GGBxyd1WwX3lTRY1Q7zAuabD&#10;srUXcFvhHpORWBpftIWROZsdmLFpqY+pnkkb6xqzoY4Ru6Q/3zdUl9+QiohcTfojL1+4bssY59Fl&#10;G+6atPM67jr9stIAARyuPnQb9UJxIAtJkcJ7UQN4+EirCR+CTOhxFQCBuytABCWSdmHpeCrVOR7o&#10;eBdf3hOPy/jMLX/ptQuD+O016/SW7jIo1CkAkBlqQNJul0FiIFJdw6MzNkEHWl0XFbSi8Fm9Zvwy&#10;Ku7CkCFI3a3ZvwxFE7+jjEVUI4KCYJ0Nd1lppDSzT8qQ49oCKqTlEmBHhQAHz9LSccQ9mK2SobV6&#10;oanWlds6Vse4YtG5yMwi/oH7CjcacY2q29f7loB5DHfVbRkOEMBRKyjU6Rx1HgPRfT1OQJ0YSFLv&#10;N4WrTp+Rz+krL+pz1svA5f/ktzba3OvdbQcEjBGNCU06JnTdoDQcGHoMl5UH17mta4uVBKfOX3Gl&#10;gJGPQLECgfSI9rH126sG4IiysG4di1d0vivUinxpU8tSFPo9JzUpuNWNFcU9GFFjRZTo5Pw179RL&#10;H62J+at2Tb9/w/OvWZV+25g+e41+63ptceUBi5aNOwUQIBLaCwEL3FYNgoyvE8N9/XcpOO3U8bSH&#10;6RTYSfHt13+5R/9vQDEAPPQ4o1eqpF/nY/+QbMDI2u02LHswsn5HeFzn7szQ+dcL7lvutcIHd1rB&#10;n56yqsMHZMdyLVkXd6Xga5i7C4tYBim/MU/9TVEUKEhQiU4w3tciQaVoUNlOFinHNsVT1ppssuZE&#10;o482oCOV014vgHjLchlR72grQBDsPn34mB3e+6mvgV6OO4tiO9RJdo4MPllSpM1KsWigGggse1Ef&#10;AW5cRtk6RmBhLYxKAuo5goJgQIt4LwyUYsg9S8NEAvCa2WcW6tyCDO6s4hATCbdpqU4n3PAeUSR0&#10;w2XQqiTnbLa3J9lLncexo1YmaJRj4AUQnltdVmFVZTLiUh61FTEfrD9M8JxjcF/VCSxxfcExbWOl&#10;Ag1KSaO2tCa40ARX9sfLBKCSaj0maGiwrdZ5fEVBvRYwzT2dZcU0VcStlg7Q19BeGYBU6vX0g1Tr&#10;vKiu/e+8Y8/94ud26vODnlLXqO+n/eODVrXzEUvqYurARaVZCG6qrnu26wILgbV+/KG6jwurdf0e&#10;q/jZH+zCxLRm0zcEjEsrAInGrWpjNUDcjSV4+PD4Rxo2HDO77NXmDG/dPiWQ6E90AfcV6mNoRgCZ&#10;tZk+iggnQyuTzhGvgv/mm//wtNxrGHsN3E8OkIVrNje8ZMOdk+7CQoGwZnrUAwt4cN/bn8jYoyq8&#10;IWIaIN4SRbBYAYiUB+m5kVuLEWVieRqvIBEAcksblDRALqRrEHBX0M6EVQdnAIigsRog41JfZBoN&#10;Ag+NwdEpGx+dtrGiaqu+b7cl1uMiwkXBn1nQwF0kgLTIGIQYh7YCA6qkQ78hHXubZLAbZbiJTXht&#10;huCB+2oFIFImFAW26fm+vK2MOP7vNh0PQKhUZ9ukLb20GKT3kuZLBlby39ZrZFjiexmWJMNKIInp&#10;/DHdTnxfkCBgrufU6Rw1GjGdu1bgiBGAF6i807MGVejNAiBL9fK58OO3ybCRUo6yyd3+Y+svTwoK&#10;+g4FiBFdNwDE25cAkzQ4GNwHIJO6Th0gMs5u7AWD/6vbatV9P0bX0+rHGLitbrqy2H6ZBshXDpBx&#10;/Z5UlgOOf5V9FSkQT/UVMMZnpUAioGhiBkBaX3vXavSfTGzcbgkpgKaNO3wAD0aD9qdwZwES3FkC&#10;DGnQTVwL+q5YEZL2+ShEJgVMCsmupC6oS2Do1zFd+q27pfY6te3Ub0JRIpPGfk1AGL163hCKRO+j&#10;X+qmRxDp1uuwTknj5q1WvnO3nXvi57bv2aft1IF9VltUaKzt0UjRoMDQiYrwrC2BIkFQvdFVCNXo&#10;KApuEw9plkIhlkJjxWYq4BOhxTzn8fVBdK5m3V9TqBk9iz/hEqJ308FP9tmBj/dpNn3OXTv47L3J&#10;YI5gwYqEZzUoENQoRk3I0FNHEWonZHA9LlKg+yWardOunMwseloRdGbhJFJx8z0OQeyCavDsk1mW&#10;dSpL96UeNJtni4sLeETgIG03inmgeihmpMqcym2WpK0qKxcgaqVeBA8BwNuOFOu9yTjXlFVbrDKm&#10;z1jhhh1wJKQEUCL1VQlXJfUiLlvcbRUlVa52UB/Ag1ElNcJnpGDQ61j0Hmld4jEebmsfgX1cVKQH&#10;8z5ZQ4TXBmYOslIpGh1/6sQpX2Drszff8u+HZSo7j52x2MOPW/09m9zIcGERQGOBop4MZijbHR6M&#10;PkGlV3K29q4dVv/ye/YVCyB5o8TLtojbSQBgkNIbQeG/p+pGsAjNFC/oz8JjuKu8SDAND4YvHgU8&#10;ZETPE/uQ+gAgM/3TUiBTNi0FQiX6cOeoLetP+fU3/wwuLP2hHSL60+O+uqA/JgAZEkAuaOZPtfn1&#10;GwEgETxovIgqwcijJpYuf/n/CZCoviMokK/sgob3wroKPAQLPQ44ouHPTbuwWMiIgGkAyGWbBXKr&#10;AIIawfg5QPSZR/TZCaZPjMzaJNeFAJICGj4TvU+zzfs9rdcXldJvSD0Iw1f7kwGgCWazjAJrh7AE&#10;LrUWzQIK7i0v7MO95S1GdLyGZ2vpuUGJAIr00rbp2y0y+PTcot076300fG+DN1FcqRUBTjJINFBE&#10;DaFGaGmCCwuAEPOojpSJ9icEmAYZL18nPe2GI47ivdf0urxXAEglPcYwWzPo5NEsm9J1xrriowLD&#10;hK4hFMhqeDg4opEGCItERQAAIGwjiEQjejwa0b7/6biVxwWP89e+tPO6pmYu3hAsgtsKeExJiQCN&#10;CCIMABI1VaRmhElF6ORLjzQBRPBre+sjKxcYavVbx1CZ67cGYGjLSOg3jQmydRoJKZQGTRKa9Dsx&#10;WSDO1XrXVv2G+l/re4tiHwTOcV316DvtZeja6dL3TN804NGt89N00Y/jcb2G39a10yeA9OraYx+Z&#10;ml0bt1mbFHH1tj128tEf22dP/9L2v/Fnb03VjIpItAsGgkTqpssqyshicLuZNGBtURkApU3HdDV0&#10;WEdDu7WlNBJt1sF+KRaKEddE8Qc67X76wcf2+cd708H0AikJGWypBRodYvxZEZC26rR/p7VJSM8t&#10;8KytonO5IVtJ5yL47t1zSYuVYWVUl6AcpFYIsMtolskQ+ywd15bUz9njdOnNDMbZDTQqI7iYXCHJ&#10;IOefoyaF3lb5gsdZd11l6j155bqMcBXBcCkMFqX3dYUFg1il7lfosRIZdr1mrCLu4PDg+cptFEqd&#10;KxWC6xQXFui1Cs/mS3XUeGykIk/g0PsBlrVSFAT76wQqXxFMo07PrZFB4bzEeFgcn/MS8/GEgnLN&#10;VgUQug9/unef7f/oY6m7XF8NrF3vv/21t92f2qkZi+eWCxLtUhnAhAX8SeftkiHgIgMg3ffstMKM&#10;XdZ9Ote+1CxrxluX3HRhRQC5dQnb1dsACx2rmfeS/tAr1eZpgCzKaNIskTbuqI/F8UUHyOJoAEhw&#10;YQkg1IH0jNlI94hdlOF1V5QM9XUZb2IWGP+L+pMuaVYHQEZ7pu3y5W+M9cyvu+K4Oa5e+8oVyDUp&#10;GJakvSB44AIDHg4QPeZqA2jo+CtpgIR6EaAheBBM17Gs+wFACLbjuroVILiwUCAEWQkCT8xe1vco&#10;yMnYsDa6KxAZEweIPj/Bc9b/Jp13XACZ5trRn7Vl01Zr10y0VX/g9g36rTQDBfyeXQVI9JsR5/Db&#10;MhbeMkT7AEmjDE2T7nvAXcrBgUEfLWIa+s1DwFzPYd8PcFNR3xGWuMV91SbDT9deXzPk+xu8LoQ2&#10;7tEKh/jbeZ0mZsWbmSnrfQpoBNYpEKRVCW4slEdcyqTue4LJ99dbQkCKBgF+KtVRTA4PPQ+F3CZA&#10;Fuj6rHjvM5ucW7JeQcON7vTiCkBuVSErLqw0RKL03cjwf8eVpd+HVQvZelYVsQ2O1W+9AopV8FgZ&#10;Om5BAFm8BkQCQIhrTF3Qb52GRwSQ6DZjRYHwm6djICxEBfAuS1m1vP+ZFQog5RlbrIpYkow28ZB6&#10;Gfw4MRGBo1ZqI6aRXCtQ/1C/lX9f9/r/2JcwFkR6UBQZZFPSTJGJIZ6FcHtw007f700Y9VtRye63&#10;8Ubod3So6Fig0iN7gQIhVtK+URMVXYddAkirrzfygGX96EHb98SP7O0nn7BT+z7x1F7iHY1SHfXU&#10;d6SzrZo1WmpS3qqEQkFiHmERqYR3422VWmmTWmnVACgtmmyHliaVtqZAhv/ssVMODtbxKMrLk6Gr&#10;cD9+ZSE1Ehj4fHdf4d7yViaAA7jg9pJKYWZOHyjUh68Dfi7Lg8pkVmG4PWAupRKysNIZWDovrinO&#10;jwvsjN5Dnp7LbB0XEbN3lARuoLCIUwBJuaBTLEidFnCIfyRQDlUxQSImWNRbnZQGAInhsgIM+qAE&#10;/1lbBFdSQioDcGDoMfhu7HFFyOB7gF3PrQNC2k/sI3JjUStSV6wvzV8nLsMvFYP7S8+hoIeYiLvF&#10;SvW65XHdTqcYU4DIZyLtuLDcMo+dtnfefNPyzp412i4ni4ut/8QJSz74mPu5KTbrWb/TAcGMhfoP&#10;Cs8wJj0ayFnqQbrW7bKi3Y/ZdEOrrzU+q4v9wnnN6NLgiCACPFaPCB7ER87jpnKAMFa1K4kUyNQF&#10;W5hAfVwQQLSP22OLNj8seHgAXaOXQsIJmxBAhnsASAii3wACMt5RJXoEkJkhzfR7Zx0gBMqjDCwG&#10;64agQOjOi8FnKdplwZH4BvDgfBEAAIhnZ/kAIPTC+sYVyE2AhBgIx0fw8OcLKBFAFi6GLJ1IgQCQ&#10;2UWBzlWIAIJBEUjHJtLrXgCQ0RkbkxJZiEnWP/ioNa2Xcdcf3JWHAIGLJwKFV3intwyqziOw+H4Z&#10;n5D+K4jcHupDcGFRXIgCdYjoMd/nUBAwBA7cGwEmgoi2rkhk6L1rL68DYDD8Orbxrk1Wf+8Oi+3Y&#10;Y/EN93t2li9kpYFrxdN+Bap6vXZcz+E+WVzEbUgLpqcXXYLdGGIIuQbXM4nRbFeTmfxnX/eYUL+u&#10;GeIG4zOh8nxS1xfKLXJdRQDBIFOtzogaH64GSHTfoaHf6DsBc91eDY+V2xqr9y1eRX3oXAII7U48&#10;jVfXYJS2GymPCB4oj2hw7AQg1H9kRACZ0vai3mvzJwctR0a7ZON9VrVus2diRQBJ6jePSw1QaEi7&#10;F8/M0m/AAl0d67aE9ib6PUnL79P3SOouabpkWzEpjADCYlQAo1+w79lIzRdZW3pM1xcQ4TH6a9Gk&#10;sWejnrtZtzfvsP4tO61TAGndrImLYNKo4+q1P/eBPbb3sQfs7Z88Yofefku2rdLaUy0e+8AV1S7F&#10;0VoVt9bqmDVW1lhKk+1YKbauNN16iWVuKy2uUS1bVatRTigjK5QurDl1+Jid+OKoKwCvEGd4Om6x&#10;DLa22ZqJn8uUytATUBQ6Ka4nj0cwKwcCGEsZSpQGaoDOu5yP9NxKwYh4QVjtT89hyCiX4eoh3iCj&#10;isrJOZOpc5MthZKoTgOjTBCp8tfgvsc+eE9SOKgmCgIx+DVSHsCCLQqiXK9HxhXnqSmvsYKzuZZ1&#10;/JxDIi6jXy8DH9eIQFIrkNShSAQGAFQleLhC4diycHwNSoTgvN4Tbd1rdRtlQvCdjC2+Az4PzyOu&#10;QuyD1wNk9QJbhX4I3vdnUnk0diTIXys4dun76XrzL9ayTrOI79MrSXAgxrGWxWn4kzKIhXDBbfOU&#10;PjKx2nVM7FfP2qXxOZuX8piXiljURX9eg2ysJf2RSc0Nrqrvqo4l/RlurucRRgSPkK57IR001z6U&#10;hwZrgfhtKRCHBw0U+6YEjymblAIZF0SGekYFsaveov2ajPo1XEcy1JcvydgvfaXXvWrTQws21j9n&#10;Fy/jVsKFxXEChEDAiALqPHZBEKAp4iXNOIEQisbVA5lXPkKKr680qMfIuLqo5wT31d+0DS4sX3jq&#10;emgRH9ZRD6m89MtavBjiHCiQsemLNu0AuaZBBtYNVyAYwPHJRRsenpYCCet/U5V+PtVmbY/+ynP+&#10;WzXaNNqBx126L4PvTRXdAAse7sJKP6YJgRccOlhkcGSgCaxjqJukKKLiUW+LIWPdpRGl9UZ+cQbQ&#10;YM10XzddoAjbjZqIoGR0+7b1RifglO4X3rXejn/vTiu68x5r4FyoGZ2DFizewkTvoxl3m16zRSqY&#10;bs9tuuZQGVHBozfx1PGoGtrpoEJiUss5P/2dDbf3exabF10KIOOz5z3ziiaU/v1prCgQ4KH7k1Ig&#10;c1IEGP7/aXwnSB7BIr1dvd/boqyCzHkp2cVrXwokUpm6fiJYsF1d+zGh3xqwhG69IW2XwkMggpoK&#10;iuSyLesa6fnilJXJqNfq+6nRwH2V1ESBDDV3Yfl9fY+6TdCcpY4JoOOG8qWM9Z2xrHGPvme/r++W&#10;lHz2sX5Ir757d0tpdOu5DHpqoTYGNukYKdxeTQDosUUnYKrf++7dZT2bNTbp+UBE6qOVxea2bLeW&#10;e3da4r6dVrnrATv+wAP2/k8etb0vPm8VsudtdXFLlJVbFd1HThy2nKOfW+6xg5Z5ROP4YSs4c0oT&#10;52xBosAbJ8YFlVhpmcMlbGkZX21rWLc85wz9qii0K7LsM7mWeybPg9y4tfLO0B+LKvB8z44qxxUk&#10;WFRjnNMzeM820iycoHVdZZXlZ1HVnuX7UB6k71Z6jYVm4wIHmUnM9kuJcUi1uJtMYEB5EMOgXoO1&#10;OkLqL6+DS4hU4HJ3AfFeCVw7oHQuHvdj0kYbqNRLfjEAAoaeVQZLBS8AQkFNQkY9oS0GHsXiqkUk&#10;rquqt2rdrtVxiUodV04pv5QNUEgXHRITcQgJLqgQwFIqiOA+S4noLE3J8IXxia/odarLK+z0kSP2&#10;0dvvWHGBFI3ed0zfW++ZbGt59JfWpT9wj4xMWCs7QASAdNy9zQOWXQTcfPaiWYkuuJRmI53v7LOv&#10;l7+0GYGBdRkCQLQFHh7XSGdUUedB6wiUx1wASASKaAAWYh2+4qAG8Q4C5x73kPFcHF+whbF5mx+Z&#10;tVlW5NOYlgIBImwnBZRhQeTC0jX7mkpywWM1QC6e159+5koAyMC8Xb4asqEieKA+uA1AiIngngrG&#10;QTCQgYhcWKgNVxBeQCiA6DgA4um6l3F7oTwYYenaAJAAjmgAENQJ2VqLl677glGDgiMAARyMGZa3&#10;XbwhoEQuLBTIlCAy5XEQWrtfbOm2zp/83rNwiGnQ8NIBImjgcsL15O4n4hooDP2+uKoIrDfKCCcE&#10;jdCbaovHTKg2ptKc+gAMB0bCs3U0WF62XSMCyIrqQIUABI3IvRWWw80QJDb6c1FGFDPGfrjZqP+g&#10;Pbxndul8qCHcU54VpvcYYjfATY/zfpis+DUoo0QygN43aqRLn6HzbtYH2WN52x+37ooGzdQ1q8fg&#10;CiAeSE+7raLh6mOVEpnSdUqNxa1QiFSE32aflCW3/6dMLYDhi4ixmBi3AYiuJ3dhaTt3WQrEFYdU&#10;yAUAEm6Hnle6LYh48aAAMnZeCkr7HTAoEofIFV3X123gWKZVSiHw3yMTy92C+u1xA5LKmxQAKBr0&#10;ynQNYhKMbj3GGiEd/Lb67rv0vfbq/8ygESNb3NZeTKjne8yDgcoAKBu2Wj+w0LlYf4TgO+ekzUkP&#10;UNm0yzo5VooDoHRr2yVwdDAElHaBpXbbbst9+Ed2+LEf2YHf/dLOvPemnfv0fTv14et2/KO3LPvQ&#10;p5Z79KAgcsQqc7I1uS3yViYUEjbXpDTqrZW1QTRa62kNTzV6LFSiE8fAFVUsI+41HjlSHzK2xCKK&#10;pUCIexCTqJExrq6KWWVFmN1jqGPUVBA3SKsPiv04JzNs3FcExaPWI7h1AgyqXSUUZLOWSI4H0lnD&#10;g+pwFARg8fRdKY6bo9zrPQigExhnofk6qiNloEmNjVfLaGvEpSJ8MPPXfbKpagWQGsELgKEccEWR&#10;jsvAFYX6wMiTjUWqL/GQGu0HWgCjtqTW1Uk9LY2ryK2mp36TIFLvwXUA4inC9J6RLCSuEuIr0YhJ&#10;uRTYJ2+8aWePnHB1hOppFc27XntHf0xdIJpd9q/dYt36k/Zk6IJYCzC2+6DnTi8+UwGlby1pf7ut&#10;9r4HbVy/EfGPaamLWQLoEUD051wSUIAI2VWuQjTbYxDr8KpyoJEGhg9uT4fbAIRajwAR7Qce44KH&#10;Zt6zQzNpeExqSIF8ByDjXm0OQCgQvMrAgEttXDyvP/TUJZsamrfhvhkHCDC4FSBROi9L4dK6mxko&#10;sQ0UyGoXlteXSL2sAMSLAwEDCiQAhPuXBQ+OXQ0PBsABIOdx/8moDE3RfjxSIAEiDAcILcrpOjs8&#10;I3BM25i+h/GhObvWOWT9v3/BDYiDQ7NPjw9g9GV0fbnatOGNWqqT/++9s3S8p/oKBsCH55F1F7mt&#10;wqqAgggzfWb8uo2xoXU4wHBYAA5dN9HgPgF2GvzRzRfgYLQARrsgwe12gaILdXSnoEaQXQNo+eJU&#10;twtut2+01O3rQ3pxGnCNtIjXaNd1imIiXZisoQ5di+1r91hhxkMWP5prMwIuGUtU7Xsqr66xWwEC&#10;NKLh9zXbj9xWjFsBsQKSNFT+vwbHcs0skoV19YbXmXgMxFXHZW9NMr50WSDR76pt6Lwb1InHQDTR&#10;8tYnaXgEZXLNlvT8vuOZVqGZfgLVIYCgNMhS87YlG3ZYk18D+o30O3bqGHc/ORSkMvQYUCBjCghE&#10;+7jNMf649hEDWWkDj6qQmugm22qDJo4cx9D5WS6X9dh7NfoEkB5cXzqeuAnur16UCUPgoV6kS4qk&#10;6V6pp+07LWfPbtv3yG57+1c/tk9ffUrw+Nhq8zNlJ/MEjkJLllV6jIOKdM+20qQ4Rcv4GtZJr7Vk&#10;RaXVF5dYXW6erQkrBd4ESJkMO64YX19Dhjv/TI63BcHQ1soQVpbX+GJN5aTsAggynfJLja6yZYUl&#10;AhBGPtczk3B14daKAuK4otgySNulVxarANZoVEmRRIV+HsjmPUitUK/hNSA6vsizxQiYVzk8iLHU&#10;6jm4iDDgHv/AhRRBQ6AiJbeCOg6dB+VAaX+M/fpsdNwlNRfIeF8tbQEjrjRgVqNz1QgeKK24QNVA&#10;g7LqRn2JjYJHQsqGxVoELikUHidNGEUTAMII6oZMrLMsU/vRXn3ear3fuDXp3L0nzljDgz+1vjvv&#10;s2FdcIO6uHpRGRv2uPrw9N31u3QxUZWuC/GenQ6Qvo0PWO3un9ml9j67flEAkaqYXrxk5/WnRH0w&#10;AAiDFN1o2dqlWQFmRsel4RENFoVi0ahIgThEZDBpV3JBwwPnrj7SwXN3YaFCgEkYUwLISN+EAHJj&#10;BSDXblEgi9MyHIPzNtI/Z1eu0XFXx6RdV/8NIIIDBoHZJQDxQkIdDwxCLQcg0WNXgwsLgFy8FpQF&#10;qiNSIACE3lm3KhAvJAQglwHIdW9DPupdYq+m1UdwYU3PaSYqsIzre/AYCOpDAJkQQK52jVr/n163&#10;hIw2Of3ENIJiwODTPVl//vWaBVLMR1aVlCSgYPjsXoaCmAIxE0+WkFFgcC4CpRgKvwZwY+Lq0PWB&#10;AkFtdDAEDRRIpEIY3AYmvk+DGS/L4RITaV4bYNElpdFxG1CghkT7BRfcZ7RFafjeemu4bb0l9RgZ&#10;W6gSXyo33fG3UceF1RU1A9f7bNJ7K5EKKX7nc89go4fUagXyr4LoK/BgqwnOamD8q7EaDoxIiTBW&#10;x0y4vfIYAJECoR5k7vJXgoUggbI4HyASjUmAovcQQSNyc/ltDVcmuk9bm6GzBVa1ZZel9Ds0rL/P&#10;OjTrb+c3BBr6f3bJyLPcNBMBfjtiGsQufOh3HdR91kXnNo8BDu/Qm26e6Pf1uMdAtN9XONwgsEhl&#10;9BFc1+gmwYa6EQAiYLjrSgDpBRrARO/Jg+/a3yUl0rFZMNt4r1SJrjGdiySP2JYdlrlrp33y8C57&#10;8yd7bN/zv7Xszz+w8qyTsncFsvUVslNlFivDZrKeumxhEbV++VaRk2NVUijV2ees/NTRoEAw9h7b&#10;EBQw3gCEbCfSa3NPZrsLqFrDV/vTCctJzS2QSiko9NTfYlqoCzJFUhQUIdLAMGo4yCBQXpxVZPmn&#10;ab5INXnoZUXrkrhGjW7j/omyoDDiuKNQLA4QAYAYCHEFX+QkrT5CkF7HcpzAh+sLaMSIV7DSoJ5b&#10;i4rQeyfeQGCcfvhUYvqQYadYBpVQW0bwm/NSL6KtQJOQogAGpPzGBIhEVVIASgogKUtKjXiHyuoG&#10;B0gEMNQGSiUl2PBc3jOq6eDeT73gErXEyl4d+o5bnnvd6jS7RL4OaSYy6Cl5FA0GeKBCGBglKs+7&#10;fyijdIdms3dvt9ZfPGf/0J/zsqAwN7esmRzq4pItMFYpkJvwCDAhYP4dUKRvB4CEfYwlQYWCQeDh&#10;YzSk784Pz64ABOURAQQFMqZ9EUAcHtekHNIAWV7Un3tKM/y0Cwt1gJKIYiCR+yrEQIADufxpgMgg&#10;kInl2VcaK8FwPeeyAEL8A3AsE/dYBZBLVJzrNQDItRuhw68PACLgECsBIKx/DkCGBQnalkTwmJmX&#10;QdR3NzaFArngfbAIoo8IpmPaXhUwB197zxKaIXbKiBBkpkiMpU5Jw6YA1H9D/ZbEC4hboSa8IFCj&#10;TZMGX4NcAPFZq54bKRCUh3fv/aEe08yfWgGSKLqkCnzI6HfJmHfodgQTd2OR+ZPOzgrV7AKXZ2kJ&#10;NDqmRVDpQHUIEM23Z+j+puCu0rmpYsf9hkvNU3hJI75dA4DcIcAwXNFssV4d36JrlmBtNcspP/um&#10;TYwuehGew0OTGrruei8s4h26JqMRAYRBJhYGP6rh+G49x01gRGP1/uix6HYEFYcJNSBSIBQS4sJi&#10;edrIjbUS/9D9sPogSuPSyv4omB4BhEWm5jTJGJPdqrn/QaO/FfU+PTLo9KTj9yZO2bdxlzc/ZPTL&#10;qNPvakD/50EdPyzjzhiRYad1O+uk90tdEPPo37BVIEnDY72gwGRRNoFJI1mZQKRT3zWQ4loKKyLK&#10;HkhddG2SfdBv0K5zsKLhADACHrjOBJJuAa/9Xh1z305r1uu26DlN9+60Wu0r3LHDTj24yz7+0Xb7&#10;5LeP29mP37KSs8dlLws0mS+26goJirxcK88VMAqyrTI3y0rPnbbK7NNWdvqwFRzeZ2scBkVlggEK&#10;QUOqgLRcX1fjXFilkKaBtO2gIBBjSAEgCzEVpfs+0UixTvCpLa0QGIADcQ+NNGioA+G5ngbrbqRK&#10;HSNjL8KxdTDJoAIV2qbXSGGErC0pG1qXEDcBFOkBYFwpEIuRYgEiHp+QWsA1hJIAJGRGBVcVjRIF&#10;ER0T1+MJgYKKTDKoQqovFepJS9SmfKRiDZasuzkaYk1WXyOICAzJKt2vFEgEjaQG6gcAeaxFAGQL&#10;cIAPMRUC/ce/OGKff7pP9Nb3VCKlQ1Dqsy+s/oGfaiYquXq3LrK7JGXd1YDrIsw8CaDjZ6bwyGtB&#10;7tKFcOf9Fr9Ls5hPDtl/Xbpu87iYZmT0dLETTAceC5rpOTgEFwbw8FRd7V/Sn5n1Qha19cA5sGDo&#10;z76gLSsMokgcLmxRH7iwNOsGHnOegRVcWAEeczYzKKiMzGhWPmWXZIw9C0vwoLmjt3LXn5z6kPOT&#10;F21GABkVbK5cEQz02FXcWDL4nrElKFBRz+B5yzIEy5o9kqJLVTrAiSDibiwfoQqd4ZXrur/srytw&#10;RDEQASNSHj4Ej8vahkWlwup3I/p+BieW3AUzLaNBS5NpgWSSgrLJJRsRTAf02UdI4R09b2P6Xq6N&#10;TNvQ2x9bvf647RmCx3r+7DIkmiH2SXn0rpNyBBr82TeG2xgHVESnANIpIwwYHBS6jRoITRRxN+Gq&#10;4nrQcQwZ9B53P22ybmJlUgedP9CEA6hw/N0BIACFYzoIpt8BIOjumyEQbPBz+WtoNH1fjwEQHecL&#10;UAGOO6UwBI3QQ+teS1HJrkF2mMdxfkiMRgM1pfdJp9lWfa66jN2W/fiTNt454hltM5MCx4xgggsL&#10;9abrzaEyiwpJqw+NCV2XDL7/Jf12EQQiIKwGiUPhFoCsBkb0vOi2d+qV+qDP1qzOH8FhNSCigkIP&#10;mgssDo1Vj/t9hiZeZOSNy56kdjxidOFFCTgkZLyHNOig26//aO/G3TawZU9QFQIIMQ2AwRogdOAd&#10;4TaTRYeGgKHJYr+uFVq5+31XKygSDV1HXTqeBA3WYm/UddK4doc16Hfw3mq6rlrTrjOKWDuIhxAH&#10;EUC69VodGbquNNq0v/3e3das36pJr9EstZLcvN3i9wr+92+3XKmR/Q9tt72//4ntf+N5O7X3fcs7&#10;echyzh4TA05b6amTVpV5SspDqiPzjJWeOWYFR/Zb3hd7bU2ABEV+oTEig0aKVJX7uhbUa+g+LipG&#10;7tlsyzp1zvIFGAoGqfmoEXhYBJ7CQWpGWHyKvlVhfQ36WLGyIK3PBYb8UkGHKnYdI7hUl1WGliVS&#10;KWRrETfBncaqhmRakUVFfAPjjMrwwHt6cN/jJkCnSMBgSMmQMouKwpUVsqhi1ljT4GqBwHm9AEJD&#10;MY/d4OLShVEj1QEkcEXFCIILAikAUhsAwjYucACQZJmAU0oAPe4L3NNPH3cVwIgBJoGGwf5TR07Y&#10;e2++bVknTlkF64AIZrG8Aku99IYMT1groEczvz7N8jAQ7qPWbMYBoosLiBC4bNPMpEu3W3Rs+fo9&#10;NqPP+l83/mozMvSL+lPS3XZOsyiWs11EbcgQXiSIri3KA4gAjRD7EEAAD5DwtN2bysPdWRrzkwLH&#10;xM3g+UrxoIw/Y3YQkMzqNlDRGJ21iWEB5MI1++arv9sNGXJqPKgBcYDoj7k4uWwzI4s2KRhRZEiF&#10;OjUfpPoCkGhRKbYEzMm+Wg2QCByojwCSABFuRxBZ1msCEE/7FUAcGJHyWDVuAiTMbEdnLtvQhAyc&#10;vqspvVc6uE4JIBg8B4i+i/5hqayxWb3/JRsVQC4LIKMf7LcUQctNpMRqZi9DjpKgdoffjkryFuIW&#10;MgAUCQIM1IIHUzVpCMvbyhjjGtLA/bWy9K1DRLDg92dygVIgjfculAWuJEGC2zIezdqyv1PnRp2g&#10;QqI2J6FqPa1GtMWl1So1wfPx1fsSubr+QirxZq9ipygxSWGi16ZssRTuLSkZ7qeockfB6HgWNauT&#10;Mj57/6PWV9MUUmXHiSdRC4IKISYiiKTTeic1oWF/cGkJIBRv6ppZDZB/CQT9Rv/TY/9qAA7GvG5P&#10;U/uh9xUUSIh3rABCt6MK9ZX7GtExrkI0WGBsSnajYcejmihIJcjQ42YalKGmLfuAjPmg4DF870M2&#10;tHm3Q4W1PljvnGMGM6Q6NEZl8If1XJoiuttq3S5NNHbpWtnqMAo1YEw0dP0ILGTCkRFHe5RG7Uvo&#10;+07oGqIfWULXFbEY7wys99Kq57OgWVhyV5NNva9W1tvnN9ZrUvfTqNfxDsECXIOuW0bdlm2Wv227&#10;HXhoh73zxEP27rO/tc/feMFOfPKuZX2x37I+3Wvn9msc+NSyDn5mWQf2WuZnH1rBoU9tzZnPj1jh&#10;KUmUPOIEMso5JaFhoYx3aEuSzpKihbseRxmgWlwpkGGl4yq83QmdarNErLDwEyABHhQU0tyQYHN1&#10;Ib40Ge0CAcnjLsU+qAupKCwXPAi0V3isg75cVVIiybqUxWWYK2XkydAKBj7uBr+2Moxyf57URjHx&#10;C1KKUSr0nyIVNwT63cDL4FMvgtFnpa4YcRdcXNoXwYNRx/mlVMi8IhgeFRwCFV/QvrbJFUic4DvZ&#10;WsRVOIeem6ilvz4L3zfqu8i1919/y7JOnrZWYETWV2W19eflW/svfu9pnHTb7ddF4QpEhiKk+wGQ&#10;rZKwOwz/eRP+ci6MtdstqVln5e6f25d94/at/kSzGH39Gc8DjwXBw4PowV11af6qABLg4QMFoj/y&#10;BQHkwpSeQwxk9oLN68/uSoQ03Ym04gAa2nKb1iUM6j8CQABHuD0ro0pwnWMnZVAvLl0VQKgDCfGN&#10;ywIAi0ld0B90Qa85o9n7jF7HU3JlNCKAMADHVx4/CbUjK/CIACKDf1N53ISHD4CkLfBYDRDSdSMF&#10;citACLgv6r3NX/zKxmev2rAUUgBIGiJk50wDkPM2LIAMSH2MAsqxRU/lvaTbw3sPWUx/1Pb1mhHe&#10;HYw5ACHVlew5b0Wi28QYWLuD2X/IpMI1FRQIygDjHhQChl4zfoaOpa6jXYab0cYQHFp+gJogCwsj&#10;nmHtMiRUNUeuKwAVZWkBFI71xaeAiM63MvQ4CyD5+xMkSD0GJLQ/IWZD40eA0aTXTd4WFp6iLYqv&#10;L3LHBmsEOJroxO4SQKRCUqfyBQPN9vU9jk0JErj+pEZG9f1FqbzuutIkxt1XAgvuwRldMwEgUhz8&#10;JqtBkAb8rftWb1fvX9mna4ZmivO6hqZxPy3cbOceoHEtpOimb0fAYPx3gFz1NfIX9B9u3PmYsVAU&#10;bdlxF3lcIwLIhl02JIgMCjC+/rkAwtofrPXRL+PP4DG/reeQVdWn7603Y4/OqcmEzoH7K6RuSzVo&#10;kDZNwoWvx6LzNGXsspT2pXTe+vX3WY2uuZgg0eCAoBaJ9UcEE22JszFxIc4GUHyxM9mVdpTNlges&#10;U6NNt5v1GeKbtlmJIHJ09w77+PGH7J1fPmpfvP6cVMYnVnhov53++F078v6bdubTD6zw6AErOPy5&#10;Httna3I0Q845dsrjGHTUZUW8vFNZViClAQhcPRSXWS2KBCOPu4kUWsHD172gSj0z14oFj1IpC1bn&#10;Q5V4NbqUSY1gEyuttroSivPoNSXj7u4u0n/Dmh4Yeo9ryNADitDtt8SqiUWQWSXjTkyiViNs43os&#10;5llhdaTqynADANxNHFtLALuc+EONB+KDe0ygKA0qoyHWaA01KV/2kVoPX64x3rgCEEZUUBhljnEb&#10;kKBgUB71AgyxFiDivbL4DLjC9P5YFjKp9/b+K6/b/nc/8J4xpA7zGTsEkL6P9lnT/bpwdGHggugH&#10;IjI2AIQ2BdR84FNv1f0W7Wf9ZfznXQJItf60tb97yf6uP8UVye45Gf45AWFOs7sFwQMFQh0ILqxI&#10;gUQxEBQI0FjS8V7/IZi422pqwTOvfI0PgYCVBiOILI4GgNC6fV4KZF7KY04A8fiHbs/zmGbjZGlN&#10;a3aOAvmKdT5kxN2FpT8yy9le0B+SIPr0+HmblkFBcXhgHIhcDRCJFAhL3PL4sp4XQYSGiKFxIq4s&#10;QJIGhwYgQX1w+4KgdeFqSPsNAPnv8AAogAWA0NJ9cTkAZFAz59GZkBlEeqkrkDRAhvRd9A+Rwjtj&#10;4/q8uLCWx+Zs+OBJKUn9aaUaWteiPgSFewQR/XmpBqcgkOwl1Ec7wNCkweMVERw0+2dLJXmLjDNx&#10;C9JvCWw3YvS1rwPA6Jjk/17rva7Y3yTj33iXDLlUT4O2nrp7+3o9vt4VB3DgPECErQe+dR6A1crr&#10;CAxRnARQsXYJLixWNGTRKdqe1Ou1WCgrNHzM8HoSBhXpDfoMDbpukzJA9TJcOTKMtR8ecBU8ru+M&#10;ZWsnpwIgQjEhAfV0P6w0QFAjDNKoWViK7LkLQOSSFAZDIPi/qZDV4zvwYOh8QYV8ZXM6F0CIABIN&#10;h0UaHjzG/QgqUQ2IH6OJGG3/z+t/3bjrMf9f8t8d0O8+LOM7KGM+oP/roBTDgP6j9LTy4kAgo+uB&#10;wPlghh7TWKn7kMEmON4t6HSSdck1tIGGi/eGeJSO4b/fpPO2CCotDg8Nfd/eQkWjXq9L65Sknteo&#10;5zdxnODUpolnq95Lq94HHRFYDZHgebsH1ndbj8DB6N68R8p5t7Vu3mX08Uro/dRs320Fux60/Q/v&#10;tg9+9YgdePFJO/nOK3bsvTctV+Coys20WFG+1eTlWkVWpq0pFiQKqfPILnCA1EgpcJuK8oKzQVH4&#10;ErMCgy/0hGIokOogwwpYSClU6vhSASgsrqQTU6ehQYv0WoGmVtCplgoBINRO4FYiW8qznDDOMr5U&#10;jBM4JxCOa6quOm61NYKAYFErg16JMddx5cQ/tK2Rsa6WQQcqcYEjFW+yhLYxVxINUhhN1iglEBaL&#10;FzDqwkjqNqBBNbDkY7IahQN0Yh7IJwuNliixtLpIAg2Net3nPcd1mwVZqP+gpz7tkUkNdpCgQnTe&#10;WEWtHf10vy9TW3ouxxqlRvjsDeU1Nngu31oe/51+4Pt0cd3vXTYBh/u39cclXZNUTbJlGjAUMkJN&#10;mj206sJo15+0UAaodd8R+8df/2kX9WcljjE3d8nmdJEv6IIHIOfTwFj+TgyE4DkAkWLRn9tjIFEw&#10;fVLQ0Azb27Sn4eFDRtLhMSKFgZtqaNpbuC94HERjaM7mxi4IHos2T+xE574mgx8B5KoMOS4sAIIL&#10;awH/twAyo9fFwAMXAMJtAOLwSLuwAAg9sBwgOiaqOidwfnPchAgDiFzQ664okCv/Wn1EEGGxqfNS&#10;IAsyDpMCyJAAQl8s1IcvaarvdBwjOLlkg1IcwYU1ZxNSaSzJu6wxfSbf6jUT9RRZV5SoSNxT1PTg&#10;ftIfGIDQjl2G2tNqqR7HoAOVNEAiSHjgG4NPFTmGXgagebMMwwMPW/cTP7eOnz1hjT/5qbX/9rfW&#10;//xzNvTai9bx+19Z8r5tMuoCDi4uGXhcV95s8bZ1Ui8b9FoBWA4kbbuACa+l12nSvmbdbxQ0mnWt&#10;4erw9UAEMdYDIXU3pXM1CJIsngQ8eF/MdBs37rFGGc2ydTut6I8v28TIhLunfBEpAYOiwaA+qP/A&#10;ZcX9RQcMoPGYiCY+FIxSy+GV59RzaACQCA4rYFg1bnVjrT4O5RG5sWa1HyjchEcoJHSFoe3q4fuk&#10;QselOrgNSAJAvrKlZLu1PviEkfDQJ+M9JIPs/+E0QPo1yRu4OwDEq8xltGl4iPvKq8i19fTcjTus&#10;e71+77W6PgSVNo1WQaCVALcmj236r7PfVcR6DQGoWfBAZSQZeq2kzg9Akhv0e23e6S4pB4gGv6HX&#10;++jYDg2WxG3fssM67t1lXfdK7WzaZe0bdc0ydJvz00XYoSSI1G7ZZUU7dtsJQeSzJx62D5/8mX34&#10;6rOWc/qYVRUVatJdLltYqdvltoY27LiqUAUecKZpYH6pu58IkFMDUnAuS7AQNAQQ4iEE2omV0PuK&#10;58VKqjR4nhSJYFOZX2hVgktN+rzBhaUXJdCtgQpxo8ssXqqAzChgVCD4EPcgEA0IamSoAQSwYBv2&#10;hduoDu7XCwYMgt+1QEWKpU77AYMHuGXUUQhkYBGA94C5nu+GXga9xgP6VStKw2tbOEagAHZkWoVF&#10;6mOhtoTnVQouUkf1ggc1JZyfzxQXUBI1dXb2yGF76Zk/2mcf7LWGyoQ1VglU5Qnr02t1vPqWNWgW&#10;wOqC3fqD4q/uFCi69Qfv1p+5R39id29oMAtp1IXAYjVtukCaN+6yXEnkMcHrH3//T+9zRUoumVdz&#10;BNC19bYkAgaqA/VBZtYS+1Admg0uAQ/NqJf0B/fBbeIeuK4EkwVBZB7l4QpkTgARPAAIY2jeiwjJ&#10;wsKdNT88JwUCbIDQBW/meFV/WCCAi4o4B8HyS5e+tGXNMgnkT42dt3m9v6sy7pf0WIBHWNI26spL&#10;j6wrgECGYJksLIEhUh0ODQbFhFSjp5VHBBB6YXl1uu8ThASmS2mIrI6FRABBgQAQsq8G9Tloojcl&#10;40Fb99DG/YIDZEjfwwBV6ONzNqrvaHJU35kAMlek6+DeBzzwjdupA/Vx9xbvqNotw8uM31uRyEAD&#10;Cf+9ZbgJdqNGopRcz6CS0XflgIEWYHwNdKmaxBYZpDdfsomcozaed8yG84/bSPFpGyw6aSOFJ23q&#10;3GGb3vehjT77Jxv+0U+kgqRegRAQIf6BItH5IqXj0NK2Q++FOAkuKu8YrGutgyCrtim9DwK3ZGjh&#10;Qm3itmbTjfewQFZ4Xy0yds2a1DTIaMbWa+b66K9tvL3XpvQdjqAydD2NakTtTKI0Xtq8A5BRfa+j&#10;BNw1yaFgdKVdSTS0z1chXNbs3+8LCKvAELmofJVC9vF4+jGyrzyVV4/PXrwRlMSSIOFpvGm3lX5j&#10;UnsnyMJKD5onjkqBjgKPNEwAyKyu4QvNXdb1yK8EAXpZBRfWgH7vYX3fwzLagzL8/r/WiGp4+C/j&#10;pu4RDPoFgT4Z7S5tURmAGe8C3yNxjhZBhEJEINAugHRImbRKcTQJRM36XRq0Pymg1OvcSYae1yCA&#10;NAlkzTL6BMmbpWha9FzsBmnijGa9R7LGCKY3673T/DOxAfhI4Uh5cI4GQSihc9Tdv8eSDzxm1T/+&#10;iZX+5teW+edn7Ph7r9sXn31guVnnNNmutVQsaY2JJmtKtdka3FIEuMuJe9D7KVsKg3TcXCmSdAYV&#10;abkcE8AikBCzSMMhrP+Bi6tCCoYsK90ulYLQ/Vqyp9LBbALodTK0uJNQHszW4zLCVIYTPC/MyrHM&#10;U2etQuf0VFoHRXBPeQGjjmegPlAjgMRdV4KHQ0bnrNL+Sp2zRK9LmxXcVxUCF6/tWVh6nAA5g6JB&#10;7tcJIryXUDEusAgW7qpyaBDn0GsKrJX6vMRvPO7BMXrfKBOUiLu09LoNNTE7d/yoPfXrn9kzT/3O&#10;gdVU2+Spuy069/CpTEs99Li164Lq04XTieKQofGUTP1RMSRUpIcUUBkBfJa6YJo1i6DqNa6LKX/P&#10;z+xq35hd1+x+UbO7Rf0pybyandNtwWJRoEBxsCgUEHGgaPYHPBge+6C2Q0Ywas/Olm67DhHAgerw&#10;IWhEABEscF2hPMjG8qHHFqU86JO1pNeg4663HMEd5YNMKBl1zfIvata3NHPZpgWQBRnra9RpyICT&#10;iUUKLwCJUniv6bY3RZQBYV1zd2FR7+Gw+KsDhEWkvCI9HQfhsTCCu+uizumLTQlmoZgwAOTal/+u&#10;82vfNQoP04tKCSDTek9D+l4igNDChHRT9+FTAxIBZGLeRmQQJwTOGSm3uQpNYrb/yNo9kC2jTRGf&#10;VAAKpCf9WxIED9lU2uo3D1lYYeDOcqWiY0OzxHQgHTUCRHSu8h/cYzmPPmCVH7xsuX/5k5XsfcUa&#10;zu6zvI/+bCWfvGSxj1+xupf/YEWPPmiF6zdY/R3rHAzAKJwfcKBqbqoQHwJLcHltDgF0HUfrcVqd&#10;cDsaDXqfrGgIQJrW6fbajRqbZMS4jVrZJoDssuztj1qP/htz0zLEug6nBYhxAOGuK1xZ6dts9R1y&#10;H4CM6tqZuxhWFlytKKKB0ohcVDcBEQZrnq/cXgUXb6Z49Ya7xlj21hVGug6ErKsVxcFt9msLPMY0&#10;CWLhqWjxKU9LFkRmlm/YxZYea//Rz/W7bfKuuUAE9TGs28OCBmt50DGXOCaV+l6tr4HbivZD9Lui&#10;WJD0XLIvGRQeUj9EoLtdcKYDQYfOQVwKj0MAwXYNQYIJpdRsvX6L2PotFtdvUXf3Rqv9wXpL3BOC&#10;6qwwmdI15ytk6rys3xLT71Sn9xmTkm3a/bilHv65JZ/4rTU+/Zy1Pf+qtbz8F+t6d591fXTAuj47&#10;aoPHM20ou9D6Ssqtq7bOOhubrZn1QBpbrbWt09rau61VE4UWjTVVuYKBlAXrWpAhRP0Eq+4BClcb&#10;6W2pTkgWlgOksFTGt1pbPVdwIbMKNYFrinV462XwMbQMZu8pVAEBa0CiWTqxjRrN4n2xJ1/wqcrX&#10;9ijMKZBxD9lMZF6F2oowvE27VILXi2iQxutKhYC3oMI+4iPu8hIQvI+V7nuTRYCl90eKL+qCxxNS&#10;KQTEqRwnuO0w0HvFbUWfLAeFbuN6KjqbZ+eOHLcafc4mqQmWjGzUc3keLi4WbKHYJvfkcXvxD7+1&#10;Hz283fbv+0RQ0mevIf4Rs7acPGv+4/MyMPfZ6Nod3tcfBcIKZH2afbgxSQdDue39j3QRMDshgNa6&#10;abeVa3ZR9fwb9neyVvRHWPRuugKHAEIWFiABGFHMg+G3NfNfAhwYeg0AEpRHAEk0ljSigPl53wKK&#10;mXTn3SkHyJwAAlBoaULcY1HqBXXDMrisOnhZf/gAkHQWFgb94td2YVGzQRkWAHJex7oCkQGPABLV&#10;gKBAAAixDgCCgQ8Auak0AIevRsjt9L6VoeNwebGWCJC5dCMokAggVwGIBgqE1w8xkK+9gBCAsLgU&#10;a6BPz+OfD+4rFAcrERIDGZ2Ys2F9b6P6fqam9dnrWyy553Fr82yXLfrTy2Doz0osi0Z5VAzjtqCR&#10;nse39PvS44otCoS2JGRk4c4KriwZD+Ahg98OBFAIMliF96y30xs32MG7f2jHt2RY1S8etewH7rfi&#10;x3ZZ3u57LWvjPZZ3991WLWPSHKkPPRd4cD0Bp/b0awCPEHNBnZCpJfgJcIAjJdXD+iQBHJt9ISlW&#10;xmSkZIiS7AMy+qwJGbKEPlfi7q2W2rDHMrc8aPFTOTan641lgsfJxpoAGiFgzhidXNZ3GBRIFEQf&#10;0e3ZC6En1mo3VHR7BR4M3QcUqwdK5P8GkHmpB69Ed7WB+ghwuFk8SD1IiIFEw+EBSHBh6fFZru22&#10;fmt++Al9XxlhcTf9b/v1+w3KYPfrd+sVLHql5Lp1m9TrjjtxV+q/rP0c36fvr0ffWZee1yW1wpo+&#10;xDrxNrCkraeBb9E+qYR2B8pWL1Skn5aDQL9FXN89C5jR8bdaKrBKj1XrmotnbLUafo+tD1nDQ3qP&#10;P/29tf/uOWt/9hVrfeFNa33jfev8cL/1HTxpQ6dyrU9CoU/2sFe2rqe20boTrd6mvT3Vbq2NndbR&#10;1mttrT3W1Nptzbrd2NBp8USz1dU3WjzZYonGdktJka2p0omACArEA840PdRtYh1UijNYW4N1MFj7&#10;guyraKnaugpcNjK+MsoBGMQFMLoEzaU4iiut+EyOlWbmB5Wj55NeW00rFEGjuqzcSgtZVTDLivOK&#10;HBr0r8KNRDouM3i68VYWU1Soc+rcITsqxE682y7g0H0g44F0DDstRVjPl+C1BgFzlncEEEkZe1xN&#10;QI73SmwjvOcahwjAo0iQtF/vj68R12c5d+iIFZw8Y/UCCim87urT91QluFbl5NvZA5/b+y/92Z58&#10;/GF77slfW7GA0YB7TUDr1Wt1frDX6ij00Z9z2OMe99ugLqx+GY8e3BoMXSTepVMXG+4Fgun4L1vI&#10;Bd+w2wo27rG242ftn1//w+bpXUVzRBm88zJ0uK8ASaRAInhckDEEIJECoaPuanigOKKtZ16lAYLr&#10;ajHtwkJ1EPsAIPNDAgeKhMendA69D5o2Xl7+0l1VxDxQH9dlzAmio0A8BnJeBkIKZGZcqke3AQgK&#10;hBgIa4JE8GBcRT1cAxzfugK5uSRtgMZltri5gAhustUqRK9P7UdocSL1Ihhd0vu5ekPQSCuQyIUV&#10;KRCC6LML11cAQj+naQEZlwvqYyytQADI8NisVMh5j4GMTc3bBf2xWh75hWaRm0L7Ec0gmWX2Aw8Z&#10;Bu9tpPveRVVGAt84s0zcVGGigErRfRmajrSx6aTO4s6Nenyzro2NPtEAAFSBN+r5TRlSAhs1MmTM&#10;N0gJZGzUVo9tECBkRDy9V/BwN5a2wU0GnMjICttI+XjVuowda5e4uwp46L63mHdYbLT4DzXDlepI&#10;CRreppytHqvXe4nrGq0HIBkC2ebdVvzxfpvUtdQndTak72hwbNFVBqBwdxUgmdTQfVQKimRYk5Cp&#10;pasOAnpfRZAIrqkAB9+n6+i7kLg5VtxZ0b6roZUJdT64vaYuhLhHFAdZrUbodRWAEoZDxMGh+7rN&#10;8dNSqVe7hq350V+50qTgd2DTLs+0GpZCGFy3QxMGCki36XtFddLqJRSPMhFEVXonAX57XRNhvwAh&#10;FeKg0HdJKxwacqJKWLmQHmTtAk2jbEDyPlxLj1vLo7+2pl//0Rr+JDC8LSh8JtXwxREbOXzCWt/f&#10;a7H3PrL20+dsSDZ2uDpp44k2G23osIGmLutt6bbujh7r6uy1dkGhs31AoBiyTn2ujq5Ba+0csJbO&#10;fmvs6NPtfmvXYNvU3mONrV1WL3DUa8LESCbbLCngrKnLL7MaqQ9iAaEgr9qq/XaAhDdD1O1a3fZR&#10;Tg8sqQHJG2b3pLdiwKn6Zm0PAvEUzBVn5lrBqXN25rODlnnwqJVlFeqYMp2zyqvNOXd5YZEd2LvX&#10;zh4/4YrGF3RCnQgOwMP7VgGMUikIGXkUhLcW0f6y3FJf+Y8mjaTv0vwwjpIgZkFwnCyrOm3rqBxP&#10;WkpQiOm5dfosxeeyLO/EGYEtz2r1nollcIyrJT0fdREWWWn258X1notPn7Hc48c9aYC2KJU5JVYt&#10;xVSTk2uFx47Zx6+8YH947GF7+pGH7Oxnn1mDwNQYb/HF7Gf0WTp/84y7C4aRuLrgeiX7h3WhMXth&#10;UEToakQzD4YvGqOZa+dG2hHsso6MPVa64zGbTjXbt1/93bOvfNlagEGAXMAAJCiQ76gP9umY1QBZ&#10;rTo8WA48Jha8iHBet6npmCXGoe2CRtS+ZG5A+wBI5L6ich2A6I92RYZ4NUACRGTkdR9Vsqw/6qKM&#10;x8z4kl1c0p/x/wMguKJ4nLFafXi6rsAQKRC/rS0QCSm/AATVoefiytK5L38ZAOLuqzRAcGExlliV&#10;cImuu9ccIPTEYmlb3Ff47Zkto0AG9JlxYaFAgMokAJmcs6vt/db5k99Y4x3rPIZBLyoPomuWT1JE&#10;1DmXGSYGBLcWEwSO4b4rzvQxvtaLRqfUh8NFxr1LYMIl1iHDzqwW5dKhQcNDr2LXaxJT8aVuNRsl&#10;pRdgRAoEN1Xkxgq9sW66tRgetBe0KCBM6FjvDKzXIRsopddOChzJtRt8m7pH0JDxZDbMmv0snFSr&#10;EdOMG4gUyRCeevo5G+sZsYGxGYfukAAyKNU5pDHiaoQMLQCC+gAs+n6nl2SwNQlywx9AEMFgZctj&#10;q++nt//TmEeBaJznXK5AyLa6mYFFGxPWOw9Que4QCSAhNqIt4EgDBKBM4J7tHbX2nz9pTYJo34Zd&#10;1qf/JQWDI5v32PCmPV6RzncJjNvd7YT7mbbu+q30uwL3JldxgFjfma6FWj1Wq+ugdsP91nDvbmu8&#10;/wFreegn1v6z31qvvsueP75g8d/+0bo+/NTGZUPHC6tstLzeZgSEaRn9qd4Rm9b7GusYtMG2HktW&#10;x73TeWNKKqJ9yHp6Rq1bv0dH15C16fiO/jFr6R6y5o4BwWHY2jpGBA3d1+OMlp4haxRImrv6rL2n&#10;39o6+3y0s08gaRZ8Wv1+n7UIKmtQCfSGwsXjweDiGqtgXXBcW4VUidOrCrCEokJ6V8Vk7GlDwowd&#10;Y06rkjIaMGYVWNGZbE8JLj6XY4WnM63k5DkrOZUpqBR6HygUA9XlRbk5tu+jD3wNEhZoot6DdFqg&#10;hOsJAEQ1GFSLo3A8bVb3PcAtaPF+aWPiKwBmF7qbjTgFMGTdceIbvsKgVBXNFGP6bEntq6YNS2aO&#10;3mumFek9lp0TSKQoYiV1DgyaiNUKdsR1HHoF5YJMjdRHldRHjTUINA16Dy1SFqnCYjv7ycf22m+e&#10;sN/s2WrvPfu0lZ05bU36HA2CUXdlnY3tO2Cd2x+yIV0oo+sFDi48AWJIF9GILrBhgYJ0wAEpDc8b&#10;12N9uvgATZcu1C4d37hul1U99qR9OznvrqEZDD9gAB6rthe+A4+gPBYZmv35kEFclAGMwAFEgvJA&#10;cWibViHcBxw+CJqTwit44NJyZSLgLJAGPHfRLl28YVcupxWIYEEGVTS4H9J4r9icDPKUXo/OpgTP&#10;L1/5SgD5bhdexg3B4YoeZ2laWq5flgrBpeWZWKgTVxfEOjSi+ygWD54Dn7Qa0QAs3o0XeHz1Tw22&#10;uLRuKhBWJZyWEWFd9GFBbmKO+IeMyKRmyQLemL6nwaFp74U1Nj5nE1JRI1IfYxOz9mX/pHX/5llL&#10;ff9un+1j4B0WMvg9MsaAolvAIM7VLcOB8qSS3FWH9lP/0aUBOHhON/eJjWmGj7EHLF5QeEdQKKGO&#10;RJBhlivDTXaVB+Vl0N01AmB4rl6LQUwFHzwB/JDGC2D0mLYhI4zA/RZrELTqb1vnS+wmNHBTJQSl&#10;pM6bEEhiP8CNtdlq78wQLDZZXDCplSFlAaVafY46nbtCM+5zD/7Ehhs06+U7GpMKAb6jCzbsIA4u&#10;rTHcWHy3uh5HdW0OS+kN69pYWJbR1+/tquEStwUJv69tNFZB4jtB9PTwILvG4uUbtqSxqOuS501r&#10;kkDQfHUtSOSuuvX+mP47BM89lVcTiRFd4yiV633j1vWrZwXp+41+Zd7ziklfxg6/T82Fg1ejXoMU&#10;WwBbqeuiWoNVDGs3breyzYLtet3e9WNL/PIpSz33ijW/+Z61fPiZdR08bn2ns60/r8yGZWPGZBcb&#10;c4us7GSmLyfb1tZtza3d1iUIdPZIOcjgd2q06X4rKqK9z+KauJaUacKtCXBTc4+1tg1aU0ufNUqB&#10;NLf1WROuKR3XzJASaWrlsV5LNnVbUtuGjn5L6ZhEc4fVN7Zbo8DEcxvbey3VrnN09uj19BxiIHU0&#10;JmRdDWb7ZCpR7McaF8Q9NNsuy9Ob10wb91UNGVWCCmm5MT0H8GBcq/VYVV6xZ14xmNnT3sTTeBn5&#10;BOcLPUBeU1ZpBVnZ9vpLzwsg7+t+WPa1Tl9Woor4CYpDxhpQyFATsyDgjRuKtFtfEAo3VA2tR6gW&#10;Zx9BbdSKDH5RqZUWFEkhlQkggqLOQ6wChdFUnfJVthqqMO4xb79SeDrLCk+ctiKBrjKn1FLleh+C&#10;T/GpLCs+Q0pysdH6pK22yZoEjAaBpEn3k/oe4gJm3t799sGTT9mffvSAvfCTR+zYO+9YiaBUq+8l&#10;WVxmqc/2W/ujP/cq1GmBYFxQoKXBsGQp8BjSn35Qt6lM7dEY0HGDOgaJTPuS3g2a2WTssvqM3db8&#10;6gf2H/pzXFy+5gBZ0B8wAkcEkWisxEG4rz8pC0MBEJ4DQM4DgJVsq8htJXCkM668bUkEkPRAeQCZ&#10;JcCjmeM8Ve36Y12Vob8mEAARFAcxkAggBNW9kFB/0DkdP0HQ/fxVQYNeWf8aIF+iGPRcFAWZWACE&#10;qvSQxhu2jMhNhRohaO4xj7QrK1IsV9MA8RgI6kPwYFz58h86VgoEgEiFzMjADOs7HNbMeGJOhmb2&#10;cjBwmjlT8zE0OOPdeD2NV59/eHpOMJm1r0bmbeDPb1jqjvU3XVKaKJCazRrWBFV7ZKhddWjbfcdm&#10;67lThhwY3ClVoEFPK9yYrlg0AEmHDHaHDHWXntcjWPTcJQhIJbgK0SzX15LQFqXK65L95e29df0E&#10;iOi9ADPBgwXIomAu1e+4y+imG4L2UioCUBPQkJFLEusQFFAfKZ0joWOoegYecd2uk7qpx60FQPR4&#10;jfZXa3/ND+616rU77Oy9D1pTUZm7qkYEDooIR4AJAOH71PBgenrQwHJYKnZEAJmTIV/U7wFAAIBv&#10;/fcJELgVICsgWQWQaCx5BlbahaXnEQRHUayuBQEWUa1HAAguLeIewOOmAhmVOpo4f8muD09a5x9e&#10;8uA0EGnP2G6dm8iU2m5NpODet9Pi9+70dfJjUhH1P/uNpX71B4s/9bzVPvuiNbz6tjW995G17T9o&#10;5a+9bcWv/cXaZSs7K2qtI9ZgTfEGa0g0WZ1u1wvCjVK3zSwZIGCQQJSVmW/ldLpobLN4U4eMfbcM&#10;eq8lZOBTgkFKsEg2djksEtoWyo4WyEanmnqlOKQs2qUipFT8tt8ftMbWfsEhAKRBIEm06FwCCHBo&#10;1OsCD1xYScEkoddLNHdavKHZUi2CCzGQctwwUhZ1gkKtZu8skFRFum5WrhRFrqfkVuaxLnp+GhZl&#10;rjTIuMItVa791IFUZGlLCq/AETKWAmjYUi9BTITsrPzMTHv3rdfs7ddeETjKZPxrpXKkeKj/0Dl5&#10;TljhsCKkyAIQwYJ1NogpEHNJ1TX6farMcS/RSiVUwktRZGZLlZQKOtWSc/WidoO1xGX8BRuWaQR8&#10;fAY+TwUrDWaXOkjqpKxQHywoj3JIVtS5AqHnV4k+W41UFrEQ9nE7lqnv5YuTduil1+z5H/3InhNA&#10;jrz5msWzs6VM4tZbHrP+w0ct9bNfeHfMiXXbbVQGZVQzP6BBbxw68HIbuNCxE1+5A2QDLUzo6Elr&#10;510Ci9THxgdt6FS+/ee3/7Tz88s2rz8mLqHV0GDcChLcVyvqQ8NBMr7KdRVBZBU8GBE0VoOEbrzn&#10;ZQzOa1ZOZhdBewLn12SwHSD609JAMarj8IHS0B8YgMwKIFOTi3qOQHNVENDxACTKwIoAcl1AoEcW&#10;0GAtkEsCCOnAwCmcl/gKYCDWEQASuay84JDXjABC08W0Arn61T80BKe0AmHBKdaOACAokBHBY1gz&#10;43FqEwCIZssAhMJBGimOjMx6DQhjdAqQzNkNguzv7LOEZubtMrrellujT4Z+QEbbwaFB1g4qo/v7&#10;G63ndoFAiqL9dmAhNSED3CXDHKX4kp3Xnq4291iYzgUw6KLbJ8NPoLZTIOoSUIAPKsfdYKvAEbV9&#10;By5kBXkB4R26ry3DU3lxX+HuEthYLZEgelKvSV+lCCCsThjBg3XU6wQagrg1zKqlWqp0zkp9jkp9&#10;nuq7ttkZXcfVR09IwQGQRX2HS1Ii522YkQbJiK5dT+vVGJnS/ll9h1IhrD+P8Y8UCOCI4BH2pwGi&#10;a+c7EElD47tD8Lh8XdvgDgMgvvZHWm2sHpHyWFEi81dtYuGmKwuAEC+5NL1oHZ8etronnrTW3zxj&#10;3X9+zQbffN+G3v7AOgWE1tfftKa33rP2fV/YcGaBDche9hZVWbcmwu2yP+0CA2uTk9HUIFhkafJ6&#10;/MRZKxEUqlKtVpVotWqpB7Y1qTaLNXVaTWOnxVq6rL61y8prE5ajCXJxZZ0ek0HHZSVjXy9jn+wc&#10;tKQAkRAMkm391tQ94s8pKK+xfLw1AkpKwEhJjaTahnRMuN2k201tAw6fJgGrsWMgPfo8HtKkbVOH&#10;YKLXaBCkuJ9sbrNEU4DYmqJzmTKQuTKoAINK8mIrOZdrBafPGUvTlubkWWk2j+e5OwcFwqD2A2Na&#10;py+pUgYWgBT7wlOFXmACRFgAKsRSqi0uZVGic734xz8KIG9ascBUX0NGVK33u2JLJ1uMPum9uM1Y&#10;Updlar3BYZwCwJQ1xIhVxN0lVSYjXno216pzpJTo6eUj30rO6nNkSwkBOD1Wos+Vf/qs5Z06Zbkn&#10;Tln+qXNWrM9YL8WVlNTzILvkXktdswOEqnHanJCZVq3370WRAiM98hurY9YhiA3pfbUdzbSjv3vG&#10;Xtuxw/Y9/ojlPPeslb75phW8/LpVPPmctT38M3crDMhwDOoPPao/47D+uNymqRrbAQ0CrixVS4Vq&#10;n2aJAxQSyVh03LNdMx2KgXZb8bZHbFbv8W/f/qfHPxZkuEJBYFAf0e0IHO6+0ljtvprXH3ge4+8K&#10;JEAkpOIKJriu/gVAPHjOloWkiInImHo2F24yKQncUATLr+lPjQLxAr4IHmmAhFYmQYFM672T1hsB&#10;hFbuN1N4/+4AYalbz66SIbikGWiIhXzj+1AU0aCluwfMNVi61lu5p91X7rpKj8tAhJburj4AiPbp&#10;uRxPbcGcgDYFQASPEYoJcWNpuLslrUAACApkXApqXN/X5NS8u+MuCTbTB097RhLrcPTo9wQUgwID&#10;SRJeIKr9FIhyu/f2zdZ7h1SFfl+C5QCBuAjqBNi4O4rCP2Ci53n8RI9RU0J2D/BgAJ4OGW4AQgJG&#10;5LICHHT79f5ZAoK7trQPkKx06NUI2Ve6fxcA2WyNOgfrsyfv2uiuK1QI7qsGve+YgFZ7+war1XMA&#10;CKP6tg1Wo9evlYKq1eeq1DFVek95un6L3njXJkZmXIFEAHGI6Lob1nXrACEVWgAh/jE8EwAyo1l/&#10;yMS6qR6A+4oC0e2oDoSYCGBwF5aukQgcNzO5QgxkQdcYxwMQ4HBrthUKZGTu0neUyLgAwsCFFWIg&#10;l4x28NM6rqOuydpkezo12e6uki3Q6JFh75BdiBUUW6yw1BeKq69LSgloxo7hbujwUS8o1AsI9dqX&#10;kMKoE0TyZSfPaTJbQnZqotmqkwCk0WoEmboG3dZzqvWcOkEk0dZtdclmy84vtkLZzIaOHjfqDRj8&#10;niFLdQsMuh1v67X6LsFEcIlJJeTLtmbLXtfpPPGmHqsXZGLa1iU7Ldmg+ylBKqH31qD7TVIdOgfn&#10;bRRAUDjApEm3cW01a9vSqddt7RRU+mxNRW6ejCyAoBWJtudoz57rQXD6VRXnFVg+FeYyxK4MBAVi&#10;IPV6U9Q+UIldnVMaMrkKNaQmCJA7OMqqrJL1dFm3XF/wc79/2p578g8ODCrCqfOgnsOrzEnrFUCo&#10;/6CiPEkDw1iLaN0uWrdYQgCp0zkqpDZYhMoXotLtGr0WbjhfTAq3VnXCg+CoCdxqhafO2OnPD9iR&#10;jz+y0wc+s4Izp60kO8fKclBUpVaNmpDSaZRETAmI9RQy6jPX5hRZLK/cmvW+WvX+2iUHu0vKrels&#10;ptV+esCqJD9zHv+VHZFqOKk/aOY9G/Xn2Wg5P8yw3O/dbSX/dre3Iuj/wf0yJoKI/tRDMgSD+sMP&#10;aobI2h9D2vbrj9rLDBVXw9rt1qvj+3V8pwZrojfI0KSkREoe+43dGJq2G9f+lnZfhYpyYLECD6AR&#10;KY/0cIDIELr6cAWi2zJ8ZGGhPryPFfDQdqW+I1IdwIP4h+4DjxmPfZw3emmxuuHF5asy6qsAIpj8&#10;K4CgQJb0R5yVwUCF0FyRKnRcWN9t404vrJsA4TgAQjqv98JKqw2GZ2ARLNcI4PibHieuAUAEnjRE&#10;vPU7LrG06+ra1wEgrCvCeiEUqwEQFMiYFMjoGD2cZDC4re8rcmENDtIHa87G9D2MSYFMTwoggHfm&#10;si2c0WRIv2ebZu207x6Q8R6WMWXgysINFVQJ8BAoBA7cT14rQFxC10S0LjbuLq4HrwdCOcjw81hw&#10;gWmfjuda6dNkw5WJJiSoG1RHpDgACG1UGO5SAyqCAXVG0RrqrSgm1IdGg8DQIKhEyqNejwGReh2H&#10;AqkDFLcJHDqO4HmtQARQam7LkBrZ7P59YiEVeqxU1/y5nz9lYx3D7gL0bCvgkQYISQojnhrNOvMA&#10;RNCWkiX7bXqOgkIpijRAUA9AYbUCARis7+HgSEMkxDxuAiTcvgUggs+tsQ5urwYIY1jvxeExp2OA&#10;ikNE14MUyJAUSEwgiCc1A0chpFqsTqMW26RRUVVvxaUVlptfYDk0ihVE2B/TiAsINYkmiwkQ8QTP&#10;ESCwa/XNspEy8JrklsiOJZvaHTRxqZBkSioj2aHX0Ws16jWbZbQFhNraer1GoeVLjdTr9ZNSAili&#10;FK29glaP1da3WEV9k1XEpWQaugSRTquq13sEYFI1cY1Eq+CmbVL2Na7B5wIgAC+u14w3aui8dQJd&#10;QvBqFpCSrT2CSa+19QgubV2CTK+tKddMvELgqMjK1sxdqkPKg9k5qqRY+1gLndUGKQhkTRCC0mRj&#10;YXiBDLERlAidbVk4qjytOuiSW6UZe1UlFd7V9pcX37Df/OQJYwGrBn04ajgqq+qsrDw0P/SeV5J4&#10;camMlEjcqC+ZFiQUC1ZJvRQXFFih3k/BmVwryhbM9EPVlPM6ZaGtu36ESr1OrQYB/0K9t5zjp8Pn&#10;kdGv1HPrcvMFh3yrws0lFVJ55KSVf3HcSg8ctuy337FTzz9v2S++YMVvvmXl73xsle9+YsUvv2kl&#10;f3rJin/7B8t/9Gd25v5dduyuDDt95z129vt3WeH/ustqv59hSVInZQhaJOs7NDvr1yyRJom9d8pw&#10;3LlVILnPBvRnHNKf2Vsf6M/KlkZsvdrXJ8PjbiueJ6ODb5vOmk26X5exy2rfeN/+g1iAZlCzmgWv&#10;Vhw3t9onA82StbQp8WaJuk+/K2/RLnC4+gBAgsacDOHcRFgo6jvgSA/PvNIWReJL2QIQoKXzn1+8&#10;JAVxQwAgaP6VXZeSIBZyRX9msq98QSlB4IoM9OWL+mMv6H1rVj+j5+OKok0JEFldRHhDALmmLeuh&#10;Y/wvyJAsO0D0uXFN6digKkIGlS8k5a6r4L5aFjSIgUR1IBFoWP722tf/SI+gQi5/+Q9b1nmiGeu0&#10;Zpge0PVOsqTwyqDodnC/LNiAvodhfWek745PLdqkADIqNTc3e9Xmi6otsZFuyZs9zx/lMXnPVhv2&#10;WEjIuuqVgafvGR0HXInoNvERd1vJiPvqdAIBWVmeoaXbPboGPCCv+0DEQSIocF31a3LRJ0B1SwFw&#10;/QApsqxIy/WW8JxXW0Dk3X6lEAiWtwogDB6nRqFVW5pAJrUvjroQJGpvX69xjxTHeosBED235vYM&#10;q7ptvVXrsarvr7c6XeN139dz7hBc9JxqPbdC5ynTZzmz48fWLSOGG9ABoe9vhGwsXXsOD8CsMcLQ&#10;4/QfG9U15YtL6Vqh+jwCw0LajRUB5DsjOoah+9ExxE0WLl3X/uDCIrNrTvsJhEc1IEF9XLERveaw&#10;xqjvuyqYAA3BJQ0U4MIxowLI4Mx5q5WhrZT9qpLhRynUNjRbje7XCAg1dY1WpclyRXWdRsyKsINS&#10;KBj4ZAuxAxnjZKvVy7bFE+2WbOwWALTV/sqauGVnS4nIdiVl/+p1vjhDr0PtRY3USm19g1XXaNKt&#10;c9ZUySbizirShF2vxfH18War1XuoBlqNAgOqRUYfFYEbKimQEDepBzZtBNClMJoEguZeAUjH6H6D&#10;9qcImkvFJKRYagW9MjxFqSaBpNOD65yrWaNJx6yppNfV6bNWeOKE5R8/bsVnzrkLC3dWpWbi5bkF&#10;ntVEFlRCs3qv2NasvLaw3MocPjqOmAgrDGaFdT+oWMf947GQ4lJ7+Zln7PEHH7D9H31o1cUisz40&#10;2V+1AkMingoBblSDgIG7KlkjkJTjpqqywrOFln3inGUe03sTzGghT5U5AxcZgf6irHyppCzLPHLM&#10;jnz4kR374APL/GyflZ44ZtVnT1vN6VNWw2fb96kVvfuOlbz2uuU++UfL+ukvLfPHP7OzP3rcTu3Y&#10;bafvvc9y7t9qWfdutcz12+ycZnjnNBsr+OEGK/tBhpULEhUCBP5glrJk0JIAVxPrFHsFOX9wbUfX&#10;7ZQhETh+yB99m8CxXeN+D5z7mgAbt9lghkCyXmokQ+Agq0MDkLivXKNN95t0jqqMPdZ9Js/+62//&#10;xxbpf6U/JMpiXn/G1e6rBQFjkdbsM+zXEDhItaVHlbdpFzi8USKKQxCaFTxmxoFDcFkFiARwMFg0&#10;KgIIi0rNCzgLghQrH15w9YH7SQoCCBDYvhSysTyFV4bbA+Wk4S4DkC8dIAwyrAAINSLAg4HrygHi&#10;CgRAfBsAgvpwFxaB81WuKVcfARxR/GNZ74Fg+jIKJK1WgAcjUiBXBREfXwkgZGHp3BisOYEZ19WQ&#10;oDCi7agUyMgY7hf6YC1Yn74PiglJ6R3Xdzmp72JYBnBGM9ULumabt/1Ivx0N9DQp0O8/JoPet3az&#10;uycHBAKMP3EMwIEqocjQK5MFCIBB/Mshkr4POFAVuL9QFUCEdT48DViA6pVCJRjf4enCGgKBt0Px&#10;ESrOPbYiADQLBHTipedVw/fvsZQUcuNt67SlbftaS90pUNy+TqAAHgLDHRlWrWOq9FgNcBA86vQa&#10;Vdpym2PY8hhqJKH3Wqv3Wi14Usx2auNOSxZU2LQAQnB8WMptRNcdWW4eTGfou/PaEOChQeuTEQpj&#10;pRRCyxJGcF/9S3hoBFCkb+uY1WPBFQwAEYB07QCQsArhTYAAi+H5SzakMQok9FsClQCXmwAZ5vZ5&#10;jl/WrLzLqh0gAkaqWYZaMGholUpolaGXAZfxromlLCbDC0wKBJFaAYCAdFzHJBradZyUS71AIoVR&#10;r/sxAcOPByKyb3kFJVIzdYJFvY5rcHhU1iWsTsCKARJBJKbXSCWbBZxKqRdNimWTSzSxr9RjSamU&#10;FHBoJyiO4pBC0esHkOH2Eig0HBgOjgFrbh+wJo3gEuu1ls5Ba+kYsNaufp2j3Qorq61C74HiwWbi&#10;I1Ikbd2Dtqbi3DkrOnHczu3/3M7sPyCYZFpNfrEDIlEmAy9wpCr0RMGDNDLqKpJVcUtWxCxBSqtm&#10;/o3lAooUCTUgZXmFvhgVnXpjxeX25rN/skfvvdfeefYZK5CBj0vNcHwDrqqapMXq6KAriOh2o85L&#10;w8GkwFAjlVFwIktAoo1KicUFnqRGqqjY4iJ1fWaepXLyrF6qqfLoESv5+BM78/wLtvfRx+zYL35u&#10;uU8/aYW//q3lP/aE5QgQOQ88YtnbH7Ts+3Za7pZtlr1+i+VoxparmVOeAFGybpNVrt1gFVIW1bpP&#10;Zkklfl79SeoEj4SMARW6LLDD4jthfQYGRUNkvsgArCXAeZ8NZ+ywEY0BKQovMLp7qw1q1ohhIUWX&#10;Bmx08ER99OkP1y/jwXoAVKQGoyEDotvdglDzPbus9L5HbFay+Z//8f/Tn1KqQrNg4hAYc+ARAcSh&#10;QWot9RnAg4HyYAs40soDANHvCnhMU+chw+h9rVYpkLDmR1Ag7Hfw6DzUlSxpJndJf9CgHKg4l5KQ&#10;0UaBMAAIyoKAOrAIALlhszLKVCmTYXVJf/JIgUQBdAByPQ0QXFFkYBH7iEYUGI8gEgEkqA/SeMNt&#10;BgCJIBKBJLiwpEK09TTetAsMozUvBUJjP2oWCKZ7PETwGB49b4PD876YFAqEzrwT+u4n9b0S/J2e&#10;vWTXNLNrfeRXMuCoSpSHJggy+g4Q/dbAoke/K4tJsaogLir2eXDdf3vt0zYa4b4Uqa4VVAi3UST0&#10;z/KsLj+HjpMCIbBORhcuMdJ0veJct9vuDFlewKNZgCDTijU+Ut9bZ4n/fbcl/22tsdBU6jYBRccQ&#10;PPdKc117cUGhTvsdJLipgIRAFBOcGHGNGu2r0TlRJ/RmqpXyqdZnBiQnNCoOnZI6k4F2gMzbkCYh&#10;KBBXH0Dag+m6LYhQiQ5oRgWR+WVqN4IqZKzEP1aNf7WPsQIPv40L67rNE4zXfTryeg+sqA+Wu69u&#10;xkBG9DsCFAfILRBheI+s+WVL4EISPKo146/U5Lcm2Wh1SQGBQQxD9qxadrJWhh4wlFTUWj4eHKmE&#10;uAx+nRRIrVRHrQBCmm1MMMGdFUOV6HFAkl9YZpkk7ghA7IsDKo36hhZLCUJJXFw6j8dWZBeqqxKu&#10;XM5l5epcKWtq7dWxAlZTt4w/2y5Lal9cioKtAwQFImA0tvatAITbDYIDACGg3kxQneB5R4+VxxJW&#10;hJdHAgIQEgtpEkTWlJ45ayVSIAXHT1vusZOWc5RiuXxBo9YaKurTq++JajL4pNjG9UXQyRagkN5K&#10;thKgoZliXVmlVZextKzgodvvvvCS/WT7Ntv78itWcSbTUiXl1lxRbQ06pkHyq0XPaRGIWnWO3uIq&#10;azl03Ar+/JJlPf1HK3zpVSt8+30r+Wy/FbOa38cfWTnB9+f+bAVPP2W5v/2NZT7xhFTET+0MxXvb&#10;d1j25u2Ws+E+K9p4vxUJECXrtljpPVusGGmtC7xKAKjRn6xKf4ZK/VHKdL9Mf8ByHVNOWqLUAB0u&#10;4/pjozKSeozVv1gbOiVg0LumUduUnk/H0taM7daqfazW1qo/UquA065Z3qBgAEQGZTCASO9dBD6J&#10;d8iY6M/foz9aWCdAxsEDrMw40wBhpqr9rHncu+EBq5f6KPvpU3ZtetG+/ut/yHAR9BYU9OeLMqwI&#10;qHusYzVAIojI8NOi5Dst2tMKZDVAFkZY72NewKDyfE4AYc2Pmy4sX9ZW57+gP9syabia7YfYRQDI&#10;VRQFAXUZclcgMt4OEc3yL1/8xhbnr9v0xAU3KqwW+K8AAjxwYbHmOTUa0YqEDICC2ypybwEST9lN&#10;q4/V4Ii2KwqEOIgG543G1TRAaCG+uPylp5AyIwYgo9OakQIRwYMBQFAgFMYBEK8PmVyQ0Ttv1Ilc&#10;7B21tmdetZSurT5dG/zGoz5R0ORAAEFlMCkgNZtkCeo+HATaz/AJg4xutAU2dCHwglNdRzTjo48W&#10;tSP9G1kjXY/pWvIYiM7HdcMa5dGiVKwpEtqUZLjSaBRAkrex1rkUSHp9j2YBoO2ujdb8gw0hgK5r&#10;krgHKgQ3FoqkHkWiazquaxuoeOaVFDm1IHUoFYYAg3uLOEiFXrtM0DysCdeJF9+0GWIeumYALypk&#10;QNctmVgAhPjHiLaRO2t0SkDR9zmpmT7uRIeARgQLtqtHBI3Vt6MRKZB5AWROAGHfnCYxk7puQ7+r&#10;AAhcVqOChsdggAi3GdHjETxwael54/MXPVupojYpRZByo1pVL1jI6OPGAgS1qBDiGnrc3VraX6AJ&#10;cQHBdSkR0mHrNeEgrsFxQKdO8Ijh2moQGFAz2lfoz9GkvDqux3QeqQ8USFznIIbiCiYpNRPX8wUi&#10;msjm08xWSiQhsLh7rKHLEoJIjMB9s7YCCbdT7qbqc2AAjpaOIR8okKZOgaSzz5VKvLHL6qSQKvU5&#10;yt0t1uYqq0yvxedqaOuxNTWkzkpusr5FfRkuozOWf+KEVeUVeNFcojTmBXsEyxOSVRT90XyQqm1v&#10;61FcrVGl46qsToAoyafeo8TefuEV+/nOPfbxn5+3mnNnrCm/yJrPZFvD54cs9u67VvHSi1byzHNW&#10;+9pfrPHdD6zluZcs/sCjVrp+s5VICRRtvs9ydjxop7fvsTNbd9nZzVste+MWy8vYaPkZG6xg/QbL&#10;u2udlehPUH73Bqu6WxfyXbrwdT8uZVGvP3KtbteuJTskBPmYMTFTqhEwqvSHqdT9as3Uqpk96Tjy&#10;2hP6Y9drP/7glPY36M/TLIBE7R6ASUIGIKE/C733mwUHX5ntDv0Z9WdjJuhw0EySgKovOarHu+68&#10;VzCh/mOHuzN8VqrX69Efzo2GZpksROR5/RkyCgJIz6aHrGLjLou98q79jcwhGdIZjD/QABiaxUX1&#10;HR4o15/V3VXuwgoAYY2PlXXNo/RdnWN+TJBIA4Sq87kh1Afw0H1faRBXVlAfDhBApPMu6491RQYX&#10;gFwXPAJABIq0+gAgxEAoBgQi3o03rUBmZHgX5686PJYvcY4AmQAiHZ8GCMb9Iim2+uNHAAmrD2L4&#10;adEOQL72mMhqeNwKkBX31b8ACA0VA6S+9Wr0BeoDIhdWWoEMj8jYjSxq9jxvvQNTviaI1zUwaxbQ&#10;J/T9jo0u26wenzmua3vj7hAQ129Lh9Z+AMIkIa0qgkoNyoNsqbBPA7ik1Qe3GXTU5XoIqjRdCKhr&#10;mswsD5CThnuHrkFdq03RkJFvwX2l671dRtxrPHT9cg03cb3qGvSVB3XNh2NZFGqDV56zBkhc0Ijp&#10;eSiPhLas/RHTNV2vkdD1HQMgUitVglLt99breN2XoqnQ/XL918r0uYqk5E9l3Guf//YZm9AEZGRW&#10;36O+N+IgvYLIoLaj7hpMg0TfZXBnSanomp2QoZ5Zvu7wiADyr4ARKY3Vj0UKxB+7EgCy4IWEBNe/&#10;NdY/D0oiGlIZAseYD92fi9xawbW1chyPL1yyST2XQHO5JtBlGqW19VYBRGIpjQarIWYr4+91GoIB&#10;abe4tqoEnJLyGiuWfa2OJbVPioPgO4pFhrlWKoPbtTq2Wga6BmMtUJTIpmblFFqpJu61QETqArdW&#10;nOcQ73AAtVgV9/X6MY3a2gYP5ldUJ6WEUC1AoNNHTBAhE4taDwoGgWFQHlIaPgQV0nRbA2iqpI5K&#10;q1NWAaSaOl2dhDTeTn+PAHJNtQw7tRSoifrSaqvKybXMAwes5NRpS5VXWVLgSAoiDeVxdzslJWNS&#10;Oq5Rozm31JrP5VvjqXMWO3LMSvbtt5IDB+3A88/bHzdvsY9//IiVvPCClb/8spX94RmrePwJq9zx&#10;gFVtuk+gECTWbbDCe2TgN2332EJCM5nU7Zot6eKNrdWMRzCpkooo18yoTLOoCu2vZAAMwaJOf4Co&#10;0VtcFzaN30L6IRkl91mjFEXCYaKhP1YMdxTyW2CI609apz9dnRRDjV4TWV6nmVXsDkn8O9dZk/4I&#10;jXpvTXpus4DRIjC08Me7fYuvGc3CO/Sp6Vq/w//opE2yDOWgDD6+bVIvAyRCEBXf9YArk+0e48Cv&#10;jd/aZ6Ibtvnax/Tup/Feh57XpuM6N+y2/A3bLXXolP3zH//Hli5oZqYZ8eK4DDFBc/3xcGUxHCK4&#10;s1yNMKLAOUFz3R4L8PBVBgGIVAfKw5ejTbutZnV7RiCZRoEML9oUQBE8FvXc85x37qIts5CVlMNK&#10;4BuAyJhfJSU3UiAARAacNUEImNNMEYCgQC6cv27UaQCF0MYkHf/gXGkXFkFyajQw7MGNJQi5AgEc&#10;qxXId6Hhbiw/Loxo3ZCraTjRJt4BJRizj6wuAu+4sOaWbvjSpe6nl7Ijg2hoZMFHn76Tfn0/AARf&#10;/ohATZty0lA5bkQKZTnRbp0//rX/1r267oY0CegTPFjxr0u3uzLuM7qskllFlhRrSrAKXbe27KPZ&#10;IqNN1w2p323a16YJSxvH6n67JhotuvZp5Ec6btP311uz/i9ci40Ew3Wdduh67RS0AFBoU0JcRMpZ&#10;W1YYbBE8WnR8s2DRqP9UUxogrJbogHA1ARDutsrb12rCtc6qf7jeV72r0Weq2rzNSqXuy/V/rdR1&#10;WaD/TPHmHVb7yBNW98vfWuoPz1njK29Y9ZvvWP6+L2ygc8TGZpatX5OVAX13/ZrADOh6HNb15ADh&#10;u9MYdhcW8ZBl/QaXb4JBgz5lvhogtwH9RepDbtaI3Ly9Sn3wfJQHKsSHHtdgZUJqQTw1V2BwhTED&#10;PK7YsMAxJFCwHZ69ZEMCH6okgsiIBgomlmyzHFZtrYhbpYx1tYxrVR0uLTKy2gWODs9kSmq2X1HT&#10;IONf78Ydd1RRcYUVydZWCgKV2oeBZvA8sp1qk2RPCQAaVcQ+pGLKBI/cojIrLq/2rC7AkiKLSkDA&#10;Dcb7qUtoK5h49pbOVRPTOeM6X/z/X9h/d0mSXve56HyMe4/M0tEhCYz37cZbQARJUaJ4pUMeUpRE&#10;SuIhQfGKHoBAAOMwpnva2+rq8t57712X666qrmozPTMYgCBFael8hX2fZ0dGdwHkWvePd0VkZmRk&#10;pNvP+9vuHeYxbveMASeON12X0QlUBEvPgAWCk5yLfUYrwGlBzQiWbkZb/xjQQbGMolTG7JW1GMMT&#10;jPEFxnzC6wELCI1nuG5FXwPK4nJNVL3/fjSdPRtDAGSAx/sv1cXAhZro+PhUtKMgur/1VvT80Tej&#10;47d/L+p/9dfj8i/+clQBi6pf/OdR87VfiovPvxyXmYW0Pv9qdL/4RnaK1JgPYdz9Aww8+jQzICQ1&#10;BttZziB/gJ6fOxBdX8aQY+S7Ma7t/GEaHz/AzOZQ1GLQ6yqjyZkO9zXw42/lx9/OMS0PP82s6UDC&#10;opvHu1ETvfyROvnht/NHsXOl6Yaqkg7+kE28RqYeApAW9t0q3ZXwtrO2s+qYC75wjlw4ByUxzHDN&#10;hOGnX8lYiKt9TRx8HeP/erobcnZpHQcQKdwUz8UYf/Qi/bJIxRQoWaHMVtfFDM/xWJewtHmaQfOM&#10;qwCr7KXz1CtR/cLPx3rHQPz3v/lfscWfa2elojb0F5uOCyxyjQ/dV275QwqRLbOr1gBGZl6hTPYB&#10;ZJsZc7qmKnGPskVJAZGt2Ji7Huvz27EGQDY5xvU+so/Wzidxkz+ryuGeavjcyvMfxqfAIyvRAYMu&#10;rM9VFxhn03pv3y5cWOtcx809jgEABshLF5YA2e/CEiAW+NlmpAyil1Ao03PzNgAo4VGCJNuduJ/H&#10;VepGVEP7AHLnC+43lZfXFjoaplyKdftuGrgSIIvLduEFIHwG0wbRmUG7tO0i8CiXabWmYY7P7zZ/&#10;qplf/0+pMHRdzfMbcplT3VfTwMM1JDLmoaqwZoQJju27M/UWY5+qg9+9ysTHVQ62Xx/gd+nKg91P&#10;PB39TpK+9HTGOVJ58LzBp14GHgCG32TWjjBRyRYmnNd2JUOoh6EHD0Xfl5+OvkeeKWIejD5A0ct/&#10;p5372jl/C9fcLAxe/Vp0f+1XovOX/3X0/sa/i4Hf+c/R/39/Pfr+8A9j+JvfiJFv/2V0/8mfxsCf&#10;fzOa/uCPou3b34n2ox9F4/Gj0XL+TDSdPxfVp8/G+TMXo29oNlau3Yo5VO4cEFngd2S/MVN6MwaC&#10;AvG+EiCOqxx//WYBBUGwf78Ay+d5n6qiuM99Hy9gsv/2jtuERwGSohr9JwGytHE7lox9AYsFbi8I&#10;D6+l4tZKeFTAYhZXJ0b62Mdno7q6CSigOACARtfRijFvy7RYIIJBVgHUM4MXIG0ApBlwmJ3VaOGg&#10;gfa+UZSHAfixaNfIqyYMpqNOmgCF8RQD8M2onLrm9oRPXWMbiob7gUOLoOg25Xc0unjtbg2+MOoe&#10;AwjT0d2LkuB6dF91AoSO/ingYTB9Or8bA+iqjszAGp3lvY3FlfqOfC+DAGLA9iizKzEysxKjk0sx&#10;MrHMKABiLy2D6Q+M17fE0KWaGDlbFSNHT0fPt74b9X/ILOLP/zya/uiPo/53fz/q/sN/isv/+jfi&#10;0i/9q7j82tei4YU3o+O5NzDy9p8/HF1PowIY3cyAup85HD3PMFM6wI/4WX7g/DiFxjjG2SBgNn3j&#10;mGF+sLapNu98gP1+zuXqZy4Qb797XU2NAEJYNB98Ppo5nzBpfob7HUCihXO1JUTMRz/EOBwtynBA&#10;0smfs9Xbuf8SiuPFLHhq50+c7izO72gGYLq0WgFWL6AbZOQKXgeABcdmZ0zUgIu8DGAc+vmz9nJ/&#10;76O8F11TwoU/tD7oDKJbKcxxuqcy7ZJjEyLeFiA8lgolXRcGRp0t8hq6wgQU1ziuf/vZ1/j83ojG&#10;X/i1+HRhAwP9o1wKdkc3kEDAiAmI7Krr/bqugIn1IcYqTLkVMC56lAs+qTyEBzNBXVK2LSmyrgoX&#10;VcIDI+kqgxtzW7E5jwIBJps8ZgGiacJ7u5+GxX0CxAJAjf89gNwtXFhFFhYGW4BgyDPjCgWyu/OD&#10;WMNg7FYUyF5Fgfx0DMQaEIv8rM8oAaKrqVAgPzWEB8/fr0IKgJQZW6oZO+8WLqzPy/iHWVi6txIg&#10;wO3mDxIgrvsgQDIzCIAIjzndV/ObCZBFPj+b/60A73KRpDnuU53cnLkaa3/ylzGi+5Lf1TK/53m+&#10;/0yWOPRykW3H9z3JYxP83lUKw/x3MqWWidQEv9NxhtXn1mhY6KfSyDU7UMUDGPsxfquTgKVYCoD/&#10;E8e5LrrHj3DM4ENPxQCTqQG2vV96InoeejraHiwmV+0o+VYURNsrX42Of/bL0QsgBn7t38YQ/+2x&#10;P/zjmP7Lt2Ly3Q9i8sSpmD5/MSYuVUXfhQvRfu5stJ49E81nT0XzBbaXzsWVU8ejFmjUffRRXPzw&#10;wzj38bE4d/pUnD9/Pi7aXPTi5Th/+lJ0YeAsGPRz041lY0WHcRALCg2qL/BbXmDf4ee+wsz/7wOI&#10;w/3rNz9jX5DY4sQhRD6rDOFh5pUZWD6HY9m3FsTmihsApqz9uDdMNWbMAwwhovpIYNyLi5T7d2Id&#10;9WKG07mLtXHKguUG03WBQlsPRh6Dz/ttRRW0okYcGndvt7T1puGvb+qIBiBS19wRtU2tmVnVCiDy&#10;+A6OZdvY2RuNPQPRoELhec1AJF1UgMXgva6jRqBUz4S/CeWjCrGOQ5AZQ+mwfsNguaDotzbEeMZ0&#10;9AybTaX7SWjotiqC5kMoi4GJheifmM9mihY5eu5WzmdTxeGZpRjMPluF6vD4dHUxzOJ6oO23/3M0&#10;/V//Lhp/9f+Mll/4l9HMD6zp+deiBeXQ/Nyr0cIfoB1j12r6Kkaznx+vsyMlcgbi+KOMMlt3PWjl&#10;t51CTSO0e2jOiDCezqpt/jbw5SMx9BD3Ias9JguYGP2AJdd/Rs73MWuzqteF4lsx9I1PHU54NAEM&#10;R8MTB9k+F/X8cVqYZdm0zJiHqsXFVCx06ny6sogKx9nQrJ3HujDeqg8BYlOzcmT6Idffeojb/Mk7&#10;eE43zzVQbmfSImhugdUL0ZP7LtTyIrM/3vMTvle2HJerjmH4M8WSx4VHpm5ynnRrAMZM12Q/g6SM&#10;XLWM55VtS7LyXFXC/uThN2LgyFej+//+s/gxP/wbW7djkz/ZdQzbFlBIdbFWFAS6nrkKRHCk22p9&#10;J67zp9XwbzNcNbAYwIAhMBzCI5XIPYBsxsYsIxeOuoH6sEOvYAJa/LFsW2Jvq1QWlZjH3bsoEvtZ&#10;2cpEKPDHLetArDY3e+qmCmTn8wpAPs+W66UL614MZJ8CERZ7d0zjLZY5LV1Yqor9ACldWD8BEF7z&#10;/nFCogiYC5DPSoB8YV+sQoH4HF1Y13RhARCb/pV+eeHhmJrbiBkgXgLENu+rgoTPe47vYWbJQsvr&#10;sXv6SvS/+GYsMEFYAhaZks2+Lq1Jfs8GzwXCECDQfdTLZGcQhTGAgXfb/8gBFAfAECD8Zh22GbFW&#10;Q5WbtST81ic4VoBM8Z8cdYLGRE1Xay+/3V5+x/0vfyX63vwlIPGr0f+b/z5G/+APY+6b34uZtz6M&#10;+RPnYsr+S+erYrK6NsZr62O4sSn6W+wE0Rzt7LfW1UdLTW3Unr+US1s3XL4SV6qqGNy+fCmqLpyP&#10;j49/EO9/+L344P2348SxD+LM8WNxFohcvHgOiJzl8eNxsbqGzxPVxu914WoBEFOi55jY6Cqc57e7&#10;wOcoPO6rkD1gLgww+nz3LjSVA5hcE/QJEaGiAimytQRFAZYSIsKnApESIGz3A6SEg9lXxj5KBVK4&#10;sJhA7DsmQYNqESD2hqqua4kzF2riJCrril3FmzujAZA0oUhKNaJby5FuJlRGQ1Nn1AAcYyV1zV0A&#10;pB2YCBTVCIDgOI+vFxiAoNn4CLdbuwaBSgmRIlZiwL1D11QJKp6rksmhCws1oprotTkiQ6AIj24g&#10;0gVUVCC9gwKggIBZWT0j3Gdg3ar20bmob+2JGoPlfQBKN9bQRPQNTzJs7V48z/jJAxbB2eOmix+r&#10;KXq9/EgNHvdrMDXy/OgNEjvDHnnkUPbfmcRo2k8n880x8qP8gPXR5joDGNXhh4HHw/7Q+dM8LkhQ&#10;G49g3H/mQPQ/aJ8fVIc56Y/xg0dimxliiqEgMYbhYjU9GPUOztuC2lB1NKNUdF818cdrZNvIH8gi&#10;J9MLzZgyxtHPn6wPUPTwHnw/qhCB4Lbn2RcBA+fkve0HiXAUMq38AfMxPgNh5EprntNK3FxghzEg&#10;PFKBvBiDGPo+YyL8iUv1kQDh/RdFYoCTP7rwsM/V3OHXMhUzgSJYAIqxj6lK8DTTeDluFKOj+hh/&#10;7s3ofP6rMfjWR/FXGLzrqg7rKPijZU0HszfdVblAFCOzsPgz+pgt2cu2JVv8aQv3FVDB0CVAGALD&#10;ka4rlcfcemzOOgTJFmMnAXJNBYPBvIn6yE67GHOXrS3cVQ6hUmytA3HcA0ga9EJJbG1/Gmu8B11Y&#10;3lcCRCXz0wrE7Cqzo2x0+PcBRBdWVqr/NDzYFmrFNOD78ZIygP75D1wP5G/ik0zjLWIkPk932XUV&#10;iL5wPjfdK25nUWm6ryZm1hMgxkBSgTDWdbegROaA9SzGcRHDeJcZ6ODXfgU18VJMGKzW1cREI+MN&#10;/LZNxOhnEuZa91n5ze/L+NoAE7JeJlI9wKWH34yxQNf+MC5hK5EeFHHv86/H6Itfif7Dr8TA678Q&#10;k7/6GzH3b/9TzP3HP4jFP/jzWP2zt+Pqtz+IlbePxsLHp2Lxgr2Y6mISAzfe3BYjDS0xhNHqa+uM&#10;zpZ2YNHKti3aWjFqLa3R2NQUjQ0N0dTYEo31zYzGaBYkdbVRV1sTVdXVcRl4VDMuXDwbJz5+P45+&#10;/6348J3vxckPP4gLJ0/GhXNnorrqYpw9dSK++53vxDvvvR+zS3xu/CZVamZhuWzwHOCY5zN0lOrD&#10;VN4Fhu7B9Z1KHARAXGdcE/AMq8kFiGpx6ybwuFV0EShcWYKE+yvKpXRnZRovv00VyCaPZeaVcGBC&#10;lnDYFCJ3Eh7zAqSiQPbDw61ZWWvAR7fNxSuNUd3QFsdOnM2aDVN1G1u6M+ZRQkTD7r4qxIC3asU0&#10;2MzgAiItjCLG0Zkqxor1FkBS394fdZWtACnShdlHfQgRg/JWmuua8txuVSA2UewZnCrcVQNF9pUu&#10;qgIgE9xfqJAuW5n0TgIQ3VjF47rb+niu9wkRW6NYfFjf3hNnquujrrU7hifnY2x6MWs/Rqd0Z7E/&#10;sRwPDKEKBh5CNmPoXFrRH72tnQf5cfvjN8BmFpIzbeFgbvkwxt9gnAE+F1fpMeiMYTffvM/A3sOM&#10;Lz0TQ18+EBOPoFYe44/zIJD40oEYAhZDgMgskF5eI5fP5Dy6hATKIMY3XUQadox6K+dvY9uJUTcA&#10;3gkIOpnR9Rx6OXo8lms0a8r4h3nsxjGy3TTg6AJAjm4Bwh+x22M5t2qkG9hYAGUwPd1wXH838PK1&#10;u/hDF2CyQpfr43muCy00BoBEP69r4LL/0SJt0qI/i8VcTH/6WYPkxjpUIy+zX8xCp7jmmYMvFW4t&#10;IDFpNtYhUzRNw9Qv/hKfpwrulRjjsclDb0Tbka/F8uXm+OKHfxsrGKhr/NEsHrSa3OB4ZmA5KgAx&#10;0K3LqnRbCY5yqEAER9GyhDHPWAAkZl0BjYTHHFtv68Zyy3GpaGxbwuzuLrN7xx3AUbqrylHCw32D&#10;54ULCyMNdMzC2t66Gxtco+4ss7DKNN79AHGrInFVQR+/hSG4hdHQbbZ/4ahyK0CESg72C9VRgEMX&#10;lrfvZ1/dVyCfZVNFO/IWtSSCykLCDRVIBSD65ucECJ/F5PR6zKLODKDnet4bGDmM3xoAsTp5ehWl&#10;wuf62dRqDP36fwYA/Bcye+lwdPObNnnD2J6Ktpf/Vo/Kmd9kO79T24W0m8Sh2/bwq9H+ytei++f/&#10;ZQz8yq/H6G/8Tjbsm/3zb8fiW+/Hyrvvx+i3vh0THx2PxZrGWGb2utTWHbOtXTHHn32yvTvG2rti&#10;oKM7+jvsVN2d/eaaAUiLmTyAo6WNWW9jc7RwXzPbxvqGqK+vjwbhwWhoaOR2Q0KjvvZK1NddjsvV&#10;F6IKMNTXW/lcHRdQGOfOnQAiH8SHQOSj778dpz/+KC6cORWXgMjxo+/He++8zfZUjE8tZ5W50FB5&#10;WNWfC03xW82hG4utw32HMYotoJ7g8LtxuA84VCHe9jEBk+OeO+v+uB8TESjc5nybPLes7xAUBSwA&#10;RGXfrKy/z4VVgEQF8nkMjS+irJqiprE9jh0/E5eq6hIOzcCisYXRWjH8qUIACjBo5Pu5zPd1wWa0&#10;QMAU3zpUS30z30VLJ2AB2lZ7dw9FC1BoAjj1bSiVlp6oRa3UcKxGvBGo6FpKd1lmYaFEesZRG8AD&#10;ZdELPHRR5RgABCgF1UWRtmutx0IMjy3FwOgiKmMxBsYYIwuoC1XIPOqj6NA7PLEUQ5VOvV7D2Ut1&#10;caW+FeBMpQtL5SFAUoEMPfVyrrubXTgxwM6KTPsbw+iZFTSMgXW9XhewsUWCmR0D/Dl6US5CoIcf&#10;v2swdzI6Hn4i2h96iu2zyHP9uIfDxfstahrC2A7yh7JC1q6gqpcB/kgDnLOH43rNT8coCxX/cB0Y&#10;7lakvHGODl5bZdCFQmjHyJua247Rt8BJhdDNY30AI5vB8YfsfJw/rFDImAyPYbxVJ4PGMRi9qhTf&#10;M8f3AaQeg+4cZ/ZWzvicKWLUBwSFUDNNFyD0cb/pjqoRA//GK0y/VW3MYgD0d89yfnsWTXPsNABx&#10;kX0BYkbO3CHgIkxSZaA6eG6maHJuCxJdDGjimSKzaxQV0vLqr+QymvaUsjHdOn+8rRXjGQVAtjB0&#10;QsSRcQq2jnw8VUdx33Weu7VUtGsv3FYqEPdVGrqrrsXG7EaOTQzlJsrE4PmGikWA7NzCoAOH7Lhb&#10;gGM/QO7wJ70NYG7d/DS3ZSrvZ6oA/ry39pghMrvfZNaerdkrUPjpOhCHrVG83z5YN29yTmaNZnIJ&#10;lQIQBUBKNbJ/WwzUCMdn9tXnRUrwpygPQZJuLOCRbiyAYp2ICmQXg2MdSK6LzuebPnrGLJ/BzNy1&#10;mJrZuA8Qs6+AxvpmBSDAxNX3Jpev8VnvxMp3PspUb/8jLQ8/Ey1PHoiGpw9F/cEXovHIy9Hxxi9H&#10;+y/8m+j79f8Qw//+d2Pg13472v71b8XUn383Fj48GTNnLsXslbqYqGuIaQz+BIphoqcvxnoHYmyg&#10;L9qbGqMJddDT3R+9PQPR3dUXHZ09jO5oBQ7NKoqEQ0u0MNw2NhVb2180WVFc3xRNKJO6K6oLDGBt&#10;Lc9pjrqG+qi6fBlIXMmVQuuqq+LyxfNx6dLZuFJzOerqPLYmatg/f+FUnDp5NI4fez8+/vDdOPHR&#10;9+McyuPcqePx/fe+F6fPnIzTp85HP0ZHgMyUALGokDHH5yssVCUqD2FSQsTgdkKDodEvFch1fkeF&#10;O6sASHmMrq774NCt5TCdt1QmbgES9+nCEgjz/Bb3QyT3USOLqJECGPviJNveZwzks5x1G2i+VNMc&#10;J+0ZWNcSDc3dGTdoACANlfhEA4a3AaNfj+Jo6eyL8xdr4zyGOCEBXHRhGQcxOF7TWGzrVDEdwKd7&#10;OIcgaVSNcI5GwCNAdHOpbtq6jK+YgTWWEOmwZ1a6rsYjiwh7ChWiIulCaag8eoHK0AiAmFyKQQHA&#10;KIoI54HJfAJHt5ZrhvTo9mLYI8seXifPXoqPT17K1+9Fregic/8B/fndGN0ODH/ng0+nG8msIHPN&#10;B9nvxUh3I6td2tKsjR7g0McMq+tLyGxjIjy3+wkrtQ1iP80sHvXxDOrlWWCDgTYjJBeZTwXzfLq+&#10;7NFjF9ABDH0/5y5y2AuYmI5bZFIBi8cPZoaIWVW6tRy5Kppg0Phr4FEMA9w3yGOqKLOmxpnZjxxE&#10;6h/A0B9CzXAtA9wePvx6FgAKzAEMvqPP9/U08OT5FlOpgMxs0YAP6Y4DHqMGt3VfOYPEONi+ZJRh&#10;6u7cgVcz62YGpTPL61hZbqDTfkdFxpXtSWxZ8loOM7HSZcV9pm1mCxSgkUtg6tbidecOfCWGDn81&#10;Gn7lt+LzletpRK8CBAuzMq6hqhAm7O8fqpHdCkBK5eF+4cYqgudFvKMY17LWowCI6iMBslCk8mZt&#10;g+1ONnZid+8TDDhGPwFyHx7lVuUhOPZ2P8mtCsQmioJPgNy8+UXsbGOgKwARHmVDxTKNt1QguZzt&#10;PYB8nsNmjPcBUrilSpiUYz9AivsAkW60DKTfh0cOgVIBSJnGayX6OkaiBIj++gQIn80Mn8t+gFwF&#10;HuvGQZilLggR7psR8Fu34jrGpfPlX4iul/9ZdP5/fi2Gf/frMfkX/y2m3v4g5o6ejvnT1TFzoT7m&#10;61pjtr4t5lxKGWgMMxMdGxzD4Jo6aWrnIEbAPH8NhlXNA2HjvHoMj7UB9Q2tKInWTA9tZ6bb2oqh&#10;aupERbQDjLYcwqK5uTUaGfWCw6UTAIygacF4NXNfSwtbj2G/prYetVEdVwRIjstxBYhUV19KBVJT&#10;cyWHt8+dPxVnTh+Pc4xTKJGPgMaxD96N44Dk6EfvoVDOxokTp6O1ow9AAGMBIiwECJ+t+3m7Ag6H&#10;cRAB4gJTgmH7k7+6B4t7g9+SUCnh4X1bt/4+FVIokDL47vYav6MSICU8FjZv/b37Pw2RIo33sxid&#10;WolLV5oZTXG5Fgg3tmVso64CkMaWPoDSg7ooANLaAzA6B1AtgB/l0Y6RbxUOfC66sxq5z30L8+pb&#10;e6NBlWE2V+9I2C6lkcfcmubbbkZVtj+ZSDeUkGhpN1V3PN1ZnX2mEeva8r5hjPwo5x2OOtRME2Bq&#10;6zBeMsT9Q7wO6qalK64Y3EfhNPP7aeJ6TTE2Xdi04fPVdXG2ujaq+a0IuROnq+IMv92L1Uw2DLQD&#10;sgdyCUuMuD1yBlQNqAWXX+zRkD/yLLPxQ8zMmeljtDse43ZmhRyJrL52Js7svxeA9BoUZLY1fADD&#10;zPFDAMLePLaansYwT6EerMo1VdECp1G2DtMWnY1nNS3bUVUPBlbj3s8Y5HxDjOnndOswm3/+9Zh6&#10;8SsxKiRQCUOcd/zgi5lrP83s37Wnc/3pw68BEmD1HMccfjmGn3s1RgFIqgpdUsCmn+eaRjzA+UcP&#10;8doY+1QbAMP1ivtRRQJk/OlXUAcv5+uNW/vBdeq6mk54cE28hykgN20cCLhOo07MuLFZogWFi1zr&#10;PEpkjvvMwMrAKq81rNJDeUw8/Rrbwq0lTOae/Up0H/r5aP29P42/4Ue/g3xe5U+3WYFGVqLzR7vO&#10;fSU87rmz3Pd+DFqpQAqYmL5bCZwzdE/prtqouK1KBbKRCsRYyfZPACTBgbK4rzruxzxUHuUoFYh9&#10;rnLVQWCRANn5NDb5g965g3oQHnfM0OIYFEcJD2GiIrmvQDg3f/wEDvcVbilHsV9Cw317Zbl/P+X3&#10;fiZWqT4KV1ZlpAvrr4ssLI3N7mexuX03jVsaOACa2VdzGzHN5zIHcE3rdTnbXMsiAVIYGQ2ezQKt&#10;C7kxsxSTwGLou+/ERHV9TPHnnRuajElmdWOoyVFmhEMDozEALPoGR6Of7RUMdz0KoKMPaPQxu+ww&#10;C6Y3mlEWVh+3CImuniwg6+DPffLkmTh97jx/7EZmrQZju3KY3ePQNWK6qP2RGhuaoxY1U9PYHFcA&#10;RQ3H1wKSetUI+wkRoFKOpuYWlEZ9XLlcHbVAJBVH7eW4fPkiSuRSXLhwPi5eOpcQMVh+9tTHceLo&#10;+wmQD7//vTgJTM5w36VLF1EhZ6KqpgHlAYhRH7P8Hv0MS4AIi/2uK3uLJUz4HIWEbqcMpJcQqWz3&#10;q5Ic1ooAjetsy1HcLmIi5bjGKIPouqj2g6OEh9t5Xr94vJLKK3AEyO7nMT6zGherGqOmHuVQz2eV&#10;wXCAgfKoAx66sMyS0qXV0lWoh9omvg+2mbLrrJ7R3m9thu4qDDtbK76t02hoH4w6QGLcww66boWI&#10;IDLd1xqTLtNzu5hodI9i8PsSDH38xgx0dw8AmAFhU2RtZdCe30Z1Pd9/Harp5Pk4dQ4QVF2JD0+f&#10;iw/4LZ29UJWtU87Yh4vfbNWVRiBRHyfOM1Hg+/P5nf1cu0DitS5cbopzlxryWh7ofQwgoASsSjWv&#10;XP9/p2mxjz3D9lnUAHBght6l28gYh8YfAzxcken20zH+MerMmxm46zyb655xAAzp9CNHYpbzzhsD&#10;QDVM8/isnUsx2lMYWN06un1s2TB15PVcZ3gco6vrbPApDPIhoMNzPTbdQIc5nmOmDr4OoIwnvBzz&#10;zwMXzqthzgZ1z/AaKI5poDB+GDC9wAz/xddjhNcyhtHFtZtRNcCxgwBrEAANYvwN7AsNAZLVulz7&#10;CK8hQAygW0yYribgY459vh7HCgcBOY2CmgY4Cxy/yGOLnDdrAoDMEq+T7du9PkA09TjnEdY8f+xJ&#10;VQjvgc/A15h55s1oefarMf7+qfifP/hblMdubPDnu8YwKyohsQ8gpRsr03u9jz9pCZHy9nUMYqqP&#10;+Y0CICoMQLGOgRQaCQ5gsl5RIT6eXX+ZbasshMPd20CkojxK1VEOH7+5dze3JUDS9VQByBYQvM4M&#10;vwSI95vRVRYkltuMgdyxjfsXsbdXuLA89o6xF1VQgqEcwqNQHyVAVCgFWIBUurEqGVj2wdoHkLuM&#10;QoH8MNN4CwXyyT31IUBUIAJkamYtAWIFddGCvAKQzcK4GIhdXN2OlY0bsbZyLYbaOsOF2trsF9c5&#10;GP0D4zHg6AccwCPBMczt4YkESQ0G+3xVFTNVgdEXncCivaMr2to7GcwIWztRDWxbAAuzxdPHz8Qp&#10;u0kLCl0fjS3pDqmuQMKgbr0BW0Z9HZABIHVsG5hVNnFtTa0CBrjwvCtXann9hlQgDcCjqrqG5zZF&#10;c2NTVFepQKpRHdUokAtx8eLFOH/+XO5funQ+LpxHZRz7ID5Ufbz/dhx9/y1uvxfHj30Yp06djKPH&#10;jsZxjNTM8mbMre/GrPUftobhd1kqkFkmNqUSWVy/WcDEJAWLB28bJC8AUUJEePyEW0vAeMyeSuMn&#10;AVIM9wXI5xyLArnxaULBeg/dUj+tQAqAMCHwGL7jEiIWGfrc8bm1uHylFWMMjFGBup6MaxTqoVJU&#10;yFARGOc4e9kFoDr4Tox1dAJvZvpdKgwAgAF2uN9qUBwwNLYPxUVUaRXqtNb4FRBpQKXoymri/Jl1&#10;xbldv8M6kcwAY9Q2tsflOr6/2saEhcWHZy9Wx0eowBNnz8f7Rz+Oj44di4+OnohjJ8/FSaBx4mJV&#10;nLxUHeeAyYVLNYCD34EuN8BjUaOqx869feNzMVSp/3AYfL9c24YKa4kHdCEJhezGCQwMHNuqoOOp&#10;g1nb0YnqyEwRDOQQAFAxzOiCQaWkC4b9GfPcUQe28LB4aoGZ+ZJtO554IRYxqsXKexzHrHuO2fgM&#10;imBKxYBRNb01ewKx77mKqtkjmb44AMjGnsUwAxGXCfU4W0N4rLEDU2DngcnMEVSB14Uhn0UhOMyI&#10;0k2WKcZcXz/XZmZVL1AzuyWD4zynDxXUBUBtx55puU9yDU8AFvZz7WOuWzeTLqsRAZIDWPKYhWGu&#10;/bDA5+AaH7Ocy3U/FnnMxonLqhPezxz7qo+EjBDluicqABnXdcVrjj+tsnktXWiTT70ejS/9i9hj&#10;hvHXn/51XDUeARxcwChVRYID4859pQK5vrJXcVUJDVN2eVy3FeO64LjnvtpMgNjnahOY5DYhci3W&#10;ZgSICmQrNoDOhue6djNu60rCmDvurX9egUYChO0t4HHz5t28bZsTa0AExB3+xLf4Q28DkGueiz+8&#10;cChjG6VBN8DtSobGTsrHTRt2MaoEA8b+DpDJNUEy60pgCA+BUQzTdu9wTtWKzylbuds48VNXJPy8&#10;iH8UcZD/nvUmLot7g9e7fuPz2Nj6FIAwI+a9zy6qQK7FBPCYml1Lo1d0ki26yK5u3I61TWalQMet&#10;hYUrqLWVteuohd44e/YSxrkpK4SzBxIzwp7ugeygKkj6eoejv68YqoTjHx/D2Nelwmi3NUZbWzS3&#10;6oIq3FBNBlobW6PBdkMXr8QZAFKnctHYZ2yDY3RFOTBszRitZkBiVlUD8KjHsDQwA7UVeIuzZmbP&#10;tTUojZraVBz1DfVRV18HHKq59vOA40pC5FICA7VTowqpThWi8jAGcvbsyTh5/KM4efT7cey978R7&#10;b30j3v7uN+LYR+/HsWMfxYcfvIfR+jhGphZjDnUxx2dnFlZWpJuJVVEfhQtLFbJdDPbXd2xDAkA0&#10;/PtgUUKkBEg5EiSqjsoxeV95v98vw+e5TG2ucy70N4AHwBAQS3yP83yPc4yFzMwSKkU6r+pjAdjo&#10;whqfW80Zek1tUwbH6xm6oRIMTBZauqwDGU5jX48iudLYlcZWeFxmQnGZrXESj8n4hPGEgamESlPX&#10;KKBghl/TEhf47VxQDdQ1RX1HT9S19XIuQMR3e+FSHUqhIS4Cp/c+OBYnzpyLM8DgGLA+duosCuNi&#10;gvvEmfNxGlCcZ5JwsbaB5zOB4Fy6zC7z26gGOo381lq57lzoKuMlU9E9asaWAfi56M06kcUYGl/K&#10;BIKB8SKIbjDdLLMHNIwDAMI4SFHr8DyKg9n5IWblB5+PMWfRh14vgsHCQmOp6yZVAzNvjHq2sUaB&#10;zLF1qdY5jlkWIBpRDOsKx1098kYsMVQG488YZymqb60ncZsDY21gXkOu8bap4CQKYhLgqHDGOZfw&#10;MJg/+Kjun+K+EZSKLiXbNhiXyJRjg9yce9jYCY/3JChQGTxuVbkuLBfA143Vz7UMeS26qVAEg4/p&#10;nuM278PsqAx0Aw3PX8Cj+Bxc/GeR61lFUS3xOcxxLscCrzGHEplB6bg2hEubGlSffOI5VJgQAZ5P&#10;vRouGmVMyELCSeCR3Xd5bPjZr0TLv/mP8WNmtJ8xE1sFIFZxrwGQbYPoGLPrwqECkOvcd23ZlN2i&#10;1qNM191aLrb3bgOOYqA+dF05Kq6r9TnUyKxgsfp8uwAIf/Qd/ly3uAaNecYk9u67q0qACI/b3F8C&#10;pCwyLDOwbu7+4B5AEgwMVYUxEhsdauQ/xcjnUrgGwXlcWPmaxj9uoRIyRRcg/GTKrq6qImW3BEg2&#10;WKwokzw3zykC6f8DcPwPtqVLqwCIhYg3UFYlQJYwcnPZvsTq8wIgk7Pr9wGCIXQdbyum1/hs1nlf&#10;axiYoq3Jdmzu3Io+VMZll1lmFtnJbK63dyih0Q80BEcJEGHi0Kgf//hoXKm6GK0Y9xZmlK2oj8Zm&#10;DL4xC2a57cxG29s62AIAYHLx3AUAwmtg5AVMcwvAYbS4bWrL9XUERRNwMttKmAiWctQDkyaAVIth&#10;qbcBan2ZgdUI+Gri/Nlz6cZqbmRGW30JuNTynPqo5j6Vx/kLpwEIEDlzMs6fPh4fvfuXCZC//Naf&#10;xjHAcfLEx3EUkHx09Gi6VRb43Gb4rQqHGX6ns/yWEyI/BRDTfef5nNe3PwUAguLzHAUIiqD6fhVS&#10;7pu1tR8eCZDKc8pMLo8zw0toCI8FJgJFHUiRibUAPOY37saC1en7VMk83/OiEwWgNrW4ziy/KRoA&#10;tKm4zSoDM606jFeYcjvEGE41UrijBhIiwqW5ZzhqAYHB8AYUi7EOmxa6BG03o3dsIVp7xxMyVfWm&#10;/bbHueq6uIJarOe1jFuYzfXBRyfjxOmLcaGqLk6drUYNtUVrN+dnomKqr66zDn5XuY45n70t3V0X&#10;xLVMLDTUHdZq80brO0Yq/bB8fTO2XMVwGJDYtZfr6eYxt8MTyzHIdggFIjxSjbB9wMI/Yw8aU9e3&#10;GD/0Rkwcfj0rsUcNCh9mVs8xQiEHxnEWI2o7DhfCKfs7LQOOZeBgxe0MBnsOKK0feZP7Xo6Vwzx+&#10;5JVYMIbB42NPHUklo4IpF76xG619g0wNnjDOgGEew/gLsP6nDmPgTRs2blIEr10cx2rdIcA3pvHn&#10;Gm0kl4F0RhZgYcx1gwkQa1t6AEgf92ccRFXF8VmwBZxsW+K5dM0JEZXGuHEKQDQKDDKFmed7rcY9&#10;XMfc9cztuupYQpEtMhZ47Xk+H8Hh+h+LHDvP6y0eeC2fY5A9ldizbwBla0PsfwWgD74BHF/nNV+L&#10;vsNfi74/+278P8yU9/iR21LEGgor0bcx7DuMstbjWu7vVhRIAZC/b6QSqdR+lI0Ty8D5+sx6ARDh&#10;MQ9cBMjSTqYNCxAr0BMggGQ/QHRZ7ak8bnxSqBAA4n25VK0uJ4y/fbAEyNa1O7GzfaeAA+dSZRgj&#10;SWNecS+VAPGxQu0AGv74uqeEhiokwVFC5KcUSA7AIRQEiG1MclXEz1Qdfxuf/1CIFOrDNdIFiC6s&#10;G7yOAFm7fjcWAchMRX1MocZSgcz9JECW1nezM+vq9u3cXt26Hdf4DFbW+T7YTk4vMYOvjxrbBPFn&#10;HR6ayNHfNwIwhhIexaJBfak42lo64/TJk3H6xPGERQtAMdBtdlUf8PG4zva+aG/vyrqNQlXolrIn&#10;U3OOhlQiqpCWdFs1YORStaBYUn34eAkZ4x1sXdmuDTD5ei28riqmtqaO42sTHic+Ps45GuPypao4&#10;c+p0bqtdofQixuvS+QyUnztzJs6dPhlHP3gH9fHNOPbhu3H82Ae8n2NxlP133nk74wSCYoaJjnGQ&#10;GX67jlndVZVRAMRRBNOvYtSt+bCx4ibbEgolMMqxHxreLvdLeOx/3KECMWa1qJsqlQYKRBUCPJY2&#10;P4nla5/lNoHCY7q65pj4CJDVnU9jcnEjzlcD2ubudFVlGxKGBXwCpBkF0tA2ADiMfwiVocJdNTAe&#10;LUwcmoxlDLq+Od99X9FeXYB0WMPBrL+N+5q6UaUCCdC4XvolvsPLTgYEBCCxUWIHiqWzsiRt38AM&#10;oJjKdF2Vg2uBuLXdSP/QTF5fh915B6aBie3cZ1JJDE8tRT/AMNW33zGu4uC5PN5bAUc397sEbv/w&#10;XNg7q6xed4xNLccD9t0xW8qWHVn3gWEddvsYW4znyGNHYsaZNcflCnoYajuNZoBYeGDslzCgru89&#10;8+QRwMKs/OBLcZVZ+eaLX42rz7+ecYApjPjEExbWWVgoMHQ7vVxkZRlnQK1ks7l0Zb2Ws38bxA0B&#10;G1dMM1guGFQXqgABYuW7xwzzuAARGtl8juf6/CFuD3J7iOtNpfH4kcyksoZjEEUgcOwpZIqyAXoL&#10;HkdUH4xR1IFj+FEA8iiv+xjQepjr5zxLgGCJ97+CIlvm3Eu81grXLUiuAtPcV5kceT2PVZUZSF88&#10;9GquATILVGafARqojqwbAR4zh96MuSNfBSJvRsfhX4jFs7Xxv370v2JbY45BW8dwCZAMjjO2ma2V&#10;MRAhcn2lEizfB41sllhRH9dVI8Y+5gvFodLYQHGs67aaUYGgcvYpkE3Ot8Wf7Aaz61sV91XhUnK/&#10;AEUJkZvGSCpgKQFSpPt+Ubiw9vgTc66t67cSIMY27gFEl9IPi+yoewCpQCZfTwgZ4wAa//8AUioQ&#10;AWKmlkNAuU0X2Q//ltf5n6lEPrEbrwBBLe04w60AZKEESCV9d3x6NYPpxkSMj7gYkurD1NRVwGHz&#10;P8d13v8a968CypX1nbhSUx9nT5/PzKhuZ4QdvdHOn7/NYGorxkdIYBwcAkSX0Xe+/S0MNzN902wB&#10;QWdnN6oDJYJiqDPjp0aVwOwXYNTVowaqL6cqKCGSWVeMRo8BIqbrNtajNnjuuXMX49TpswmZDKoD&#10;itpa6z8aOXcDr18bFy9cRnmcBxanAMPZOAXUTgGOBs5z4sRJVFWRyltdXROXAMxllMrFi1XZwkQ1&#10;cuLjDznuozh29Ptxkv0zJ47F2299L86evxSz/A4FyDSTnKmV6xWAFHGQQoHoziq3O0VLE8GOOixU&#10;yE/CY4PJzP7bJSD2Q2PDx3xeZXifCkRg2O/KmEsZ5zCFNwGyeR8giyoP7p/lGNWJS92OL6zH+St8&#10;/q1mTo1mymwZy2hGZdQDlUYg0oLRbu4BGN0YetNpMdxtAxPRigoQKG15vwV+tlmfjPbKaOU8rUCk&#10;hee2AAlXPrQSvU7XE5MOK8pNve22r1Uv5+2dYn86urjdDSB6eNyaDwsHzdqyL1dHrg1iB965GJpc&#10;Bh6oiEzlFSALgGK+qAPhfpWQ6iOf3zeR1+T66dk/i/sEiOpDgFhQ+EC6kDCGk64zgPLIJS4fxdA+&#10;hNHGaI4/rm//xZg/hOHjuEWM5gqGUIgsH3g1ppmxjz9yICYePYjyAB6HXoq1F16P9efeiKsa0COv&#10;YnwPcZ4jMYmx1/8//tjLGZy2JYptqR3ZFwqATGKAdV+l+wjwmF1lUF33lq4kDXy6pwCBz7cFxAjq&#10;xOeayZVgyfdwOPod1ojwHru4xj6OHQQ+/SiKXBSKY7MtNvdljEN4PMhzGcOPcMwjz8XoIxzDGH7w&#10;cIxzvnlAqktOeFxlLAKoJZ67wrW5Xea6VSK58iDD2hABMs/1q+C8rQKZffr1mHr61YylTAHM2cNf&#10;SYgMPvFKND7/S3GLH8ff/uB/ZmxiHeNlFpYuLAPiZQwkAcKsTRfW5hJbjrtXba7iYN9W7dmu3W3G&#10;PNYYZl0V8HCb+26Fh2BRhXDObf5ormV+u+LC+mmA3Bu7wIStAHEkQDJT6wcoky94jD825xIgqS44&#10;TwbRBQgG3kWeTK39DIP+dwDCfgbFK+Ao4ZGDY237vh8i6dYyZgJIMm6SMZCiiDAh9cMCIOnCAlip&#10;QCourLWtT+8BRPUxObUeE1MABNVmYP2eCwvjY98mZ8m2P1nbvovyuBubzG59/taNT6Oruz/eefv7&#10;GOUrGW8w4G2r7bbWHqDhzL+b0VVApLkTI18f72Jsqy5WR2MTiqKxASAAgoYGDPeVjD/UXsHoAwwB&#10;0sAxGvMmjLs1HrqqTM3NWg+D5dxWfejGauT1L+oLN3OLc104fzFOAoQqFIUqxjoQ4yCXUBfnTp9G&#10;PZzgmPP5+NGjx3isCSACjporzH557RagxGvUq27YCiFrQ86cORknjn8UH334Tnz0/ltx+vjR+P67&#10;78TRY8djcnY1g+gzfI7T/DZLgBhEL1VIMYTKFp/vHgrE9Tx+EiDl9qfH/sfL/Q22jv0QKRQIAOF7&#10;1IWlypgFVvPeBzgWN+7uA4gurZsJkHlXqWRyMAZAqho6ogFl0d5js8KJaMNIp/LQNQVEhIYAKUeb&#10;tRq9HIdBzq64XWMYflcKFDzcZnQCGI13h6AxsC6QukfjSlN3XDFRgsmETRZbusejbxhDDzSaO4o6&#10;ENuTqDRsXdKLklEVeS3NqBgr1W1NIiisRBcawmJgfDHv60VZqDR6OCYVkNfHEB6qoX7rRYDOyMRy&#10;DHOcbiuHrqyRaRTI6GOHwyZ/0xmcfhmAHIn+hw+kcdVgW7uwoM8flaJ7aonjFjGic7qvMLyzgGAa&#10;Yz6LwlgCQlcBxgrHOEOf5ZhZjPnowwdjTEMNbDIIzcw+AQKoLCq04NBYhrEN60YytgGgZo68hmEv&#10;IGHG1RCGvP/LQKCSHWXswAwpazQybsLWeoqi7TrHcJ4MxgOa3kcOZ7W7NRym6vp8U3RtcT3I45mS&#10;nNcDLITG41yjWVLcN/YokHxYt5xuKgDC57AGUFd5n8sAwLHIZ5EAYV931hqKQyUyx/uZ5/N1pbq5&#10;dAUyAO/M06+hZrh+rtn4x8zBN1Ejr0fPEy/H5V/+jfghoPir238Va5kxBTy4bSB9++pe7DCExzVj&#10;IQmNreyie3252C+C5t53PavKr7Mt1vooXFbZ76oCjnsAYbadYJlD8SzYA4vX4o+1e+NOAQj+zLqv&#10;BEjGPQCFj+3tOu6mm8vHdWll0WFmahXq4+Yus0L+lC4mZWfeBAiPFb2w/grjbmdfDPxnf5Nxk8LN&#10;5QA+d1QaxUgoGPjOTKsfJ0D+rhurzNYqCg4durA+/0HpwjIOggLh9u0EyF+F63Bv7TCjBSCukGf7&#10;dlN3J6fXYgIFYjaWAEl4VACygoHZD5CNG/Zi+mGsMGNd531ucn/VpTqMb2uMzy5lCwgXAFKBtLf3&#10;RCeKRIC0M5pQGNVVV+Lk8ZOojLp0FV2uqkrDrnFWdZhFZRDdle1Mz3XodvIcQqK47WOul90FVApX&#10;V5s1H/mcTs5bg6I4w/3NbM/GuQsXAEN1xlEyfRcloroQJjUoqHrAcR7YnENBtHHN9UKKc/k6ZnjV&#10;1TVHDc+p0eXFeS5eOBdnT34cH6NAPvrwvXj/++/Ghx++H2+//W6ukre0ejOm+W1OMsERIEV1+n1w&#10;lMM4yDIGe9PKcyEgJCoAcL8c+8HwE/dXHjP2sf9Yb6/tfpaqY47vcC6Vxa2ERxYRZlBd1WFqtirF&#10;lGIUEapojiFUJpiEnatuwbD3FK6qll62/VFrFhYGu6GjiH00p3qwpxXfeU9hlFUkGmXVQ7tpuNyv&#10;otDllL2qgEcGsY2L6NrCoNfyezlX2xiXGs3K6omq2rYEUt/IfJ7XJoxCxPbrrpboWiTWdRjg7uOc&#10;AxVY6Cbrm1hIGNxTHjyWMBkFSKiMDqChq6tbpQEg+oBHH9vR2TXGKsBYKcCBehljf3zmajygP99e&#10;TabeZiAbA+eYZtY8xUw74QIg7ACqG2ZBqGAs55nBL7EvXMw4MhPp6vNvZDDZ4LkxkMmHDmYweY5j&#10;Jjl++OHDCQ2NuxCw1fQYUNGlZcaU6kdVkW4lDL8AsLFc95eejt4vH4ienzsYgxhyAaHxFxrWowgE&#10;024HXe/A+yuPmZbruQSE97uGh9Xu7vfz+gOAoe+hQwmPTE1W1XCfykM1YtzDxo+j3OdKg75XlccK&#10;ymgVZWSCwBLXWECjAEmhRl7iGD5X3o9xEDOwpgGsrjzjILqwVGLTfE4zB19P5TH1zOt8/q9H55Ov&#10;RM2//3r8Dwztna07sc7sdwuArDN729Cor+zl0G21eQ8Yru9xf19wFFtu34OH7quiYLBwWxUQua9C&#10;KvcJkMWd7Pq7dW2vAomiQFC1UaoM970/AXLjk9hlZucQJiqQTMXlT2sQ3U68G2u3AcgnwKEAhHUg&#10;dzHyuaY6APlBAgQ4VBTKHqpnDwNSdOOtwCNHAYoieC48isdvAaxi322xLzx8jgD5AdD4POFRZGPd&#10;QfHc4hy5IiHXdB2AbGzdDddF12UlPAqAFBlYJUCy0SLG5yqQEB73ILLjKno/ip07f5XHbO1+ES6i&#10;5FK41/m8thkTE3NAoIw9lOpDg9+OAmnIuEPVxUtRU32lKObDkKfLicd0Y6W7i+fp8jJ2kvETIWSd&#10;iO3CgUdTY2Hgm5raOL49WltNAeY4ZqRNPC4MquzfhPE3g0u1Y1zE45q5jlpA5VY4GMcRKkePfpz3&#10;NwCk+rqWhFMjwGrgvVjMWFffmMqomus+c8YCwxMonKOokHfjxIlj8dY772ULchtVTgEPAaIKKZWI&#10;ALFflnGQe/UhKDlbh+iOSjXBMLW3BIL7joRHBSAlTPaP8njHPYCk6rgVMyqLEh4Cg+/N2MiCC4px&#10;n6nHgsMMslnv5/hJ/o9nqhqjurEraz9qm7ujhmGWVL0r9+nCQp0kPDqHw7U4WrpGo7FzKOpsb4I6&#10;KavHbWjYCUx0OaXhBiAFODDg2dRwNrpGpuIy3/fZK42Aqz6OnTqXAXaztmyOaNsS3Wg9nMvK82J9&#10;kv7o5by2LhkEHgJDiAxj8IenVnLf+xy9AMTnZlW7SiYVx1Jx7OzVGOCYBMj01RjjdnbmneI+IWIM&#10;ZF4f/eHXYj7rMV6OefbNrBozZRelMenAmE8zW5596hUMIrPnx1+MKQz5PAZ26Rmez4x6+fAbsSJg&#10;OG6GGfwYxn7iwcMx82jR1kMVMswwdXUIY2y8YQq1YPfawo2j6+rFjGtYZ1EoB9cKKdJ67cclePoe&#10;Ohw9X7bfli6q56IbSOWiOuwLBMFRgiVjOMDB1GAD497v83oY+RxGQidVUKE+hEcOlYjuMmHF67u+&#10;gmm6xjyuqjz4XExRFhi6rNJttW+sHnw1Ibr07KsZQJ8Fzi4y5DK2FlRm7yzGjD2xDrwOQN6IiWff&#10;jNYDX4mub70bP8a4XWc2ZtB7G0UgQDb5UyVAlncLgAiJnwKHMRL3s5ZDeACRQnUUwfIicH4fIo61&#10;6Q3GegUgPHfpRuxuYPD31YCU0CiC6EVa7+6Nu7lGyJ7w2P4kbjAESFFsKEAAwO7nlbVAbmU1+h5/&#10;5Fv8sU3hVYFY/5E1IKgBFYiuLWMkAkQFch8g9yFSgEOACA7OxxAaZX1Isf93AaL6+IytAMkYSAUg&#10;KhBdWNaBlAARHBOTqxkDER7GPwRDCRBXsSsBcpWtrhH98kJERWIsZBt4Xue+a3yGV9euJSisu8jW&#10;Iga8McjGKYxb6K6yJ5XxBLOgjGdk7QbGueqSPakw9BrtBuMc7dHZ2Zsq5h5UKkDSNdbZYdFhd3T3&#10;FEugdjAz7u4dje6+oSwePHvuIoqjHYNfG9VX6gp3FICqERoAI11TKCdh0YTSOMc1HT95ImtTPDbh&#10;Yf8nlI4r5Fmn0sDzGzin7q3aWkBy6nicOvYhSuT78dZ778WlmsYExARAdUwuofJKgHC/1eplID1r&#10;RPi9r+oaFAT7ILB/CAO3+4Hx06qjHOV9QseYh24px1xFgcyrRhIee+neWgQiZmf52By/iRlBAlAG&#10;MbBnAYhV3I1AUVdRmWHV0jsSrXzOuYBTZTZvANpta28RE1GR2LvKhZ5c3dAAd/EcDHjfWLq1BIhB&#10;boPitlo36H4FVXEeVXjiAooQmFyq57tG1djPapDh+h4tHcN8B/0ZWB8YmsvHVBqCwtjH/lHeZ2yk&#10;pdM28JMxqMIQHBXQjM6s5lYIuZjUGPePzPjchYyF2IjxgclMK30+ffMaN7cZ8OZ+m/+ZNeXSnJMY&#10;81mM/SLAcCZubcNixXguoGDMyhr98rOojsMx+eCRmAYcUxj0SQyzsYORhw4wkz+UsMgaDo7XZWYX&#10;W/trCYxBhi6mYYYptUJDI9/HOexWOsB+qgZB4v2MXoy7dR0GxYWI4CiPSZeU8AAkFgiWqsPnZP8v&#10;Hk/oqDiEBlC06ePAQyok3WDFc8cBganKU3wGrvWwYlyDa53hnEKizL5yJEh4b6qzOa5J9TUPQGxr&#10;4rCde7m4lPA2FdoMrGnAMXHwq1H73M/HQk1r/BADaS+q7JhbiUlcAyA7wMOh+0qA7IdHqTz2374G&#10;SPZnW+13Ye0HiC6sVCLz25zb1vC3Y2uzUCD7lUcJD4duKyFSAsSxx22LDItaEQHyGQD5FIDcjN3d&#10;HyRAVBmCQoiUBYQZQK/UgOwBqV3OrQIpK8vTNZVwuK9Iin0UzT31UcCjVCAlcPYrkDKAXgTc/zpu&#10;oWZuAKrrXNsGgBMgtm+fBBxjEysJEhsrGv8oAaL7Klez26oUEjK87Wp3CZIbn90rbLM1+eq1G2l4&#10;qy/XZLDbmb9B7HQXYRRqazHiwMOYhsqjgEwlu8o4hvETDFazLqoW1AWGuh1IODoYBulVIAKls8PM&#10;LtSIriae04qRa8XI5Zrd3Ri71o4EyPnzl4vAPNAwPtPAqAdAtkqxPUcdSqapqSsfawY6J3V98bod&#10;ttXo9JxAqtt2K7bIAGTtvRgiaxWa4+JlXXAX48zJU6iXD+MdAHLi9PmYXQIe8xs5JoGIakSIGAuZ&#10;R4EUabyFAhEgy3zO6Y6qGP/9ECj390Ni//jpx8rbJUCmgcHMBsriHkgKd1bWq6g8DOinIjFecgNj&#10;uhiX+ayOnbwQ1XUoRj/XrqJ9unGM1j4g0D8KREYz8GxMw8yqHIIEpZD3YbBVHgakjVkYnxAeuTIh&#10;ACn7YHnbc/egQhwdA2PRwOd87kp9nKtpinO1bVHd1A1szJ5azIaIAsS4SC/wsCniEApBBTE0YeB8&#10;nxIBCg4BYspxY9tg3h6ZW8vh83xsZHa12E6hPvg/jAqYSV4LsFnQKAAfmHjqSKbXCg3hYZaQGVdm&#10;DM1a3c2+GVcZNOexteffiLXnXs+UXQGi0Zxgdj6GgR978EBMY3hVJ7MYzxlh/HpwAAA/XUlEQVQe&#10;m3kGwyukdI2li+ylmERtmJJr/YZxDzv4dqNONOwDqARjFenmQgX0snVN5syg4jVUEvaosl5iCCPd&#10;x2tYv2JqrqDJLrmMhINxjy8/k26xbBfPudKVBXi6nwAyqU5QR1zzCNAY4boFxwjwGzYGwmuNokIm&#10;OZ+1Hb7XJd7HosAFTNMPH0FhHQEqPl7Aw60FhIJ2HsiqsCxstCvv9BMqLgb3e5/Fl5N8HioQATL0&#10;9OtR85V/FbvjC3Fn57NUD5u6QBbYqjj4U11HjWwvAZAlVMk+YKg4yu3+sWGhIMAoXFeqDCFyHx7u&#10;r027X8nMmkPBoHJUICVA7sPDGEilJgTDqPpIgAgOZuGCZI/7CgUiQArQbGEIXAtkbx9AHIULq1KJ&#10;brzCIsB0YalAeC4GWHdVoSRUFMUoIVIMA+kqkVKZCJoKQLhtHUhRY/K3qI+/jU8ByN1cZOpvchhP&#10;UYFo8NcrLizrPsYn+dMAkCn2M/uq4r5KBYIBKqFhVo/7tshQgeRAdW0yhMe1G7djEuNz8tS5uHCx&#10;CngUdRaXLlVFVdXlDGoXQWzjJY56YGK8o6jTMACv+yq3FZeRhjwB4cyf+8+euZgwsH7EodF3tLT0&#10;RHMrhh1jb6uTLCJr6+T16+LjY6c4vy6uruiwnUbXYFZUu/Z2M4BwsaIuDFqvtQQ9Q6k4LF7r0Uhy&#10;nuZ2zmeGGNdRz/W49KrtUS7V1ACQy1ErDKvr4sK580DkaLzz7vvR0T2U6m6KSdEUk6PJxWtAZCum&#10;UCEzLntrXITPulQgtjRZV2XwmZbQcLt/7IfEJr+X8rjyPvfLse7gfHOcV4BMozZKkLid5fYcw8aP&#10;syiOWZSnS76ePH0h/uIb34w//uM/iRMnzkWLbUoyu6loNqihb+NzESIGxA2EFxlVBsgnolM3E0rE&#10;ILXZWMZADHY7urOY0CypQnkY/3C/03gGW7vzqmiy4JDHTPGtAuwXgNhl+291APEBFMvYXAKoa3C2&#10;CIqPz6AoljKGUaqN0UnAwbZUF6oT042bWgf5ja7FWMY6CneVsZKhmZUYm1+PCb6vsbl1hkBZzAWq&#10;7IWVAJk6ACAOvwo8rOdAXWAgFwCH2UaCZB5wrD73RqwceTUD6CsHX4urDGfZhQJRjWAUExgYyzSU&#10;QINh3EM//+jjhxMetoQvhjEM4YExt/07YLDNtam2A4Cl55FD6WYyUypVBscOYogTLBhzDbt9qYSH&#10;rdxVE/0ca6fchBDntcNvF0DrewTlg4E3MD/k6/KYa3jYKDJdW0LkoUMxBGAGHkTlAJLeL3Fblxdj&#10;/DEUBu/PVGVVxSL3LfCcOZ47w3WX8DBgLkC8nVs/GyAy99SrfBZmnqHqeI7wsBrfhoozbGdt4WIc&#10;5NmvxgAKpO63fjd+jMF1QahcVRCIZHt1/mwbqI5r/LG2AIjZWNkxl/tM87V+w4wtj0vlMc+YYx9w&#10;CI9ShWxgEAsX1n2IrKNAVoGIWViOrasC5FbcuO4qhLqwimwot+W+yqIARjFuYkhvbhcwSYVx2+NR&#10;ESiJ65u6wwDMnnAo4FEUEgqPYggS4yJ3bv0olccNDHC2fhcqZl9h6IvGiIXysLjQqvNPVCif8BiK&#10;zX0h5GM3AY7PK4LoRaGi8Y8iBsJgeweACB678V7btp373WxPIkCGx5fC1tdTfKbWhqysFa4rU0Bt&#10;XbKyeScD5rqw0mXF57HOdV/b+2FsAP/VHR/fQ71c5zzTcfrshQxIm1UlQMysMnW2GiNr7MD6C2Hg&#10;qLVuw1ReAdKgEtGd1RTVtagV1EtTRYW0oCZ0aZ04eS7OX6jmfoCCgtDFZDzEHlqNLa5c15t9kYoF&#10;iWw13gvAUD88t7N3MDp6zSgaLlRKz2ACpLGtNwOxdo61u2wdsDl33iaOVsgDJN1YxkQM7KN4bEfe&#10;YHsUs8C4NmMqHW0ch4I6d+5CVqS//e57nOMC5+yKwdHpmEGJzBhUZ+IzxVaDbcfeokpdt9ZurDJB&#10;0fjrrkposM19JhnrTFBW+Y2t7X0CLHRncR+/N9c+3+R36sjbTHo2+T1ucHuD72iO722aicDM2h0G&#10;KkSYMMGZ5Xc/z20NZTNQff/j0/Ff/+yb8Yd//Kdc+4dx6XJjLt7kAk2qhnKoFtKNhXHXVaVrqRXD&#10;7/K2Fga2AwhhkupjeA5wTBedb8fnEx5F3QbDLYrEmEgfw3bqHQDI2z0ojIx5sC+c6vleqhqtEeF3&#10;0DEElAoAWdMxiJHvnywUiPAoAZIqAxUxOnM11YTB8Ea+47rG7hjlGGMc4/NrMbEILADHiC4sYx+o&#10;EgEyClCGJooVCZtQtTaOfGDqGRQDCsFUU338MxjWaVTJxOMHY+nQy6k0TNtdNnh88FWMJZB5koFR&#10;NcMqM7EwqrpmBNGMwXiM+SjGflz3D4ZzhHNa7GfG1BjP12hb92GsIzOlMLi2Sul5HJAAmz7VAcZW&#10;KAyhNFyLw/1ulIhqxFbx/RjvvieBBbDr49wCpu9RzgF4BirHqkisDzEpYOSJw+kms8I83VqCQ9gA&#10;q74HnwUcwANF0fcQz0eJ6C4zFVhX3QqKyfRlA+KzKg4emxcivP4s761UHw4D51Nc3yyvtWRnXd7v&#10;xOMvxhhqaJbnZ+wD2NgGxUWk5ipFhHMHfz76Gd1/8u34W37kK8wENpY1/Bj1WQECEJiZXUfeZ/pu&#10;JdaxDjzWbT0ytxVrQqLitspOuyoP3VWokNJ9VcZAVB1F7KNwXa3mtgTIbrEGOgApXFhFUV8JEIcA&#10;ubkDIIBHuq5QIDcZuxhUj3XNEAGye6MAyPZ1YVJkVv1dgBQK5K4qgsd3bnwWOxgLixCNk2T9R7qj&#10;DKDfVx53EhgOFEqly28JkD3TfHmeC08V66JbfW5fLFu7/2QMZPdmkYW1cR0FwrXqwhoaW8wxBbwF&#10;iBXqLnqUbS8EyLUCHKXS2NCoud42ym2Wz396AQjxZ+vsG44Ll2vj5JlzGKCqrN8QClnPUQGGLiuD&#10;1WY2afg1ukKkTJOt11Azw7/EcdV1KBO7prboXtKItwKghjiKotD15Bratk7pBhR9ViEzM7ZDq+tl&#10;t6Mk7HHksqi1nPd8VQ3KpDNc26Ke85XDLrKO7CzLqDNIjKK5UtMYVZfrorW9L2q9ds5xpaYhFU4r&#10;ULKTayPH6eIy9tLnanZWRidc2uLU2fPx9jvvxje++a343vfeAaJ1MTA0mZ/V7DIAQY1kRhazf11H&#10;K1m8d7eiNoBIguTzHHkfYLi6x+O3PgUQfAdChN9eKhB+R/bQusZvqFAj1oYwbv8oVviujH0srPtd&#10;3mVicDfmmJD1Dk/FuerL8SeojT/6s2/EN7/zdhxDfdiLqg/jbNvzctGmLhSCVd2ZhosCSYAAEgGS&#10;fa2Aiet1mHXVwnFN3NfSY8yD5/ZP5izehZs0+NkyZGQ+6zESFhkcn4n+oQIkxl3MlkqweA0jM9EM&#10;uBo6h6K2dSCq67vjCsMq+H5rOgDTABAZwfirNBwlQISAwxRc1/RwZUEXwlJNDPucGY5jmHU1ntBY&#10;TQB5rqEp/hOTcygZF5Na5HsfjAdMzRUYqTieAiQY5KXDzKaPvIIqQVFgEJ1dO5YAgO6pyYcAzSMv&#10;ZEzAFia5BjiKZOLpYrXBXAOEMYxxHnn0IAqA5zxrCxJm9Y+hADCmqg9rN8YwogJEcHQ9Ztt4VAfG&#10;t+hZ9Vx0cR4XcNLdpLoQEhYIWkXe/+Th6H0SqDxhk0dgIEBQEt2MLIREBQ0AmiHrP7gOFYcZWrYl&#10;ESBWtAsTYyVe06DxEABjzyuXFx3nmuxrZYGgLrx5ADvL+eaEBuewx5eKoxzCpNgeLvpjqTZQStOc&#10;zwLELMbkOW51D7ouei59+yxgPvyL0XXwa7H48cX4a/4sV5GUm8j8rAOZNVh+o2imuGoFum6r65m2&#10;u6GbKo+5HutmWQkQhqC4ngqkiIEUMY4i1nFPeewfxj+EFQbTBapKgBSZVkXs46cBUqqPG9t3YncL&#10;0ACQG6gnW5+UCsTMLNcCMRNr94ZFhD8ZAynXAymLCNM1xrl3MQIG21UZWc/xE+4rVYh9r/4uQLIV&#10;PMfctF5EBQJ0Pk2A/F2IGAe5F0SvpPGqQEzjNYNliDELpBdXb2anWCukdauYjbPEZ7PCWFrXZ38t&#10;xmeWohvj0dJitlMPxreLPzUGFghcBgY19Q1RU1eX6bFFdlNTDoPf9rJqyF5W7UXBIQa5GfXQpvGt&#10;uJ+aud/R0mF79+H887pmtrEHDfbps5eiuqYpuqx05nkdHf08X7XRn51hm2yhoSLgePs3NaBi7Mp6&#10;AQVk078SGjk4TgXSbNYQr1euoNfYZKZWd56zyMACeFxni9fQZaO/fiA1yP4Aoz86gVhP30h0AzBb&#10;bOT635xHF9rxj0/GO997L959+/24cPEKBmwYtbcW87Y5YXI0t7IXy9c+iRVU4RoTD8dVwHEVdbdm&#10;zQ6/kRwWcAKR1ZsM9lf57V3l97rOsRs8x0wuW5CsuaQyx7sq4SqTmkVUx9L6jZhGbbQzg//4xIX4&#10;b995K/7sm38Rv/9f/iD7S3UPjBaz+rGFdPe4ZoaZUsUQJPeHxYIZEE+X1jjKbjxBYZFgG7CxiLC9&#10;z2OKALo9s8q4R3E+FUkRpyhhUQIjX5vHyv1BU2yBTw+3m7rG4mJNd1yqQY3UdaS7yxRcA+EjlWD4&#10;1CK/T2AgBFQZuqGEhVlUZlP1AyRdlrrMDNoPTaNYzLQCNPb+EjZux2ZXYnLhakxw3nwu1/qAwNBl&#10;Zd3GVes4Dr8Wy0devd+SBIOY7hsMaAaGn3Qm/loqEYvjVBzWMjib73eNZ91DGGK3QwBmlFn6CMZz&#10;/JlXMq5gYLoIZheKwMC5zRxTfWCgjU3Ys8plal1BsIPjdFPlsrLcHvC1MOpdmX2lWuG5T6EeeG4G&#10;0Xk8U3XZmt6bGVScOwsmgZhrndhGxeGaHK5LPgxsRhIsxfso0oiBwEHeN4+bqruE0V/kNZaedgAA&#10;rrkIlt8fKpEFjlngcV1YdiNeMGWX+235LjxW/Cx1FwJpOxcvHTQD7o2Yf/6fR/fr/ya2GnvirjMv&#10;jL2QEBBradi3YpM/V6FAKi1LLBQUIMyY7aa7xhAgGf+oAOS6AXgzqziHoChVRzlWp9ZzaxNFz2FW&#10;100gsGf8YxsFki6sogr9JwZ/xpv8EVOB3LibbUp2ed7Oxs24hYIoF5lSgezyB7619yP2i9RcwSBE&#10;ihhIoT5M4bWw0KVzBcgNjrtzB2ioNARIKpD7gXGD36ULaz9Abt8pemeVAEn1ka4sO/Pub+lepPN6&#10;nh1mqpvbRTfeMgvLQKftG2ysuFhxbSQ8MDzLAMSlV4cm5qIWBXCSmfWFSzYarI3LVYDiSguwaGGW&#10;7jocHYz2PK7WuAb7xh7McDKzyvhGswZcdxUjCw4xyAa+7biqy0Ro5Ap3mSbaH43CA6PX1IZhRw0I&#10;kgtV9XHq1KVobcXwW5PQDCQw9q5N0ZSr5GH0gYOLFtW3Y/S7+zA6KJeTZ/P+hAtbs4tc/c42486q&#10;m3TPVNxfrVxDK4amGYB06A6rQMr4iQVrbcyK240H8BwXNyrX5DZO0FSpqO5iNt43OJZdiU0KsOnk&#10;h8dOxNvf/yiOHj8TV/hcejBk1hhc1ZWrOrzlaoJf3I8x8fvaFBL89jb47a2jktd3bgMJVaFp1ZXB&#10;/prdAq4Beus4XL9+cTV6UQ2NfD4nz1TF9959L7793e/GRyi4egDpazcBbftddQ2MZ0qrgeg+DLju&#10;o4xnMDr6BUexr2HP/YFpFMdYpupaFe4iTu0qFADSDmS6dUMxspKc22Zf+Rmb+mtabh+/N2syVCC+&#10;ZoKDrRBIcLBvbMIajKwkZ7+X45s6x6K2ycaN3VHTBMwB1wCPl8Hwn1Qh3jaIvpSrRaokJufX832a&#10;fmwBoc+z67DQmADqkyhEb0/Mr6LILaxdz8JQm4w+sHzopVg5hFE7WNkCDmMdQsWxDFQWve2sGSNs&#10;PYiLJBW9sJ7LegmhYHqsy+G6VoiuIGf3GukRW71jdFUao0DHXk9urTbXfSVAXEWwF1h1PXGk0k4e&#10;ePD8ToAhRHo4zoWgDJQbD+nLQLhtVwQKz39KJeL9AIljyniIwXaD9hOmJGPYXXvDWEhRrMh93D/B&#10;+zK12GV3xzhvdtnlfdsteP6wNR+AleescB1XgezKs8/HCiCwoPBeHyxeIxUaW11YRX2MtTF8hpXE&#10;BIssbW+ygiK56va518PW9FcPvxHLL3w1pl4AIP/838en/BhvMQtes6hvHgMPHBIMwGRzBeWhCllG&#10;jXD72uIGCmM9NmaAAMd5rMApYiDCw1FUl5dKQ1hcnVzLUQJkfXozVvMc6+kau6XysIiQP9/ubuGS&#10;SrdUxja+SJWgoRcgKoxM591WfdyKbZTLLe67c6uoWt8DBgLEYsLShWUdSLqwMO5ffPHf4weVKnQV&#10;ye6NT2Kb5wuQolbkx3H7c2Mgfx23gYXwKDOvdG9lDCThASSMoXDeey6sVCBC5K8ARqFChEe5UqFB&#10;dGMg27zWprNUazv47AWIufUDI/Mxv7SdLqx51Ee2vGBrWw6N7ZnzVfHWO9+PP/vzv4gPPzwaF7hd&#10;c6Uxamtb7mUyOTRMttxuwkjbkj0D3UCkyRk8QDEg3tzCfS3t2eXV7KdWjH5bG2pD45JrTPTl2hJ1&#10;GDfXiygqjfty1q8Rr2/sjKNHzwCkTgw7Rt4YBse5XkQz52lqVVUAECHSIUS6MDZtca6qhi3XwLkc&#10;qo9cAU/lAgjSvw9AWoQEs912DJ0xlZqGtoRSJ6AQHrkiXp8VzBzjSDfOCMAYzzRUM5Qau7nW3uF8&#10;3Bl6ArKb8/ue+CwMVr/7wbF4670P4h22VSiqgWF7OmFQ7dk0olHGIDtzd2U/1RSfYxWK7uz5y3Hu&#10;wpU4c+5ynDxVlerq5NkLcezj0/HOex/Ge+99FN9n+91vfy++8Wffim9943vxzrvHct0LlZGuJGfd&#10;6cLBYGtMa4BvrhFubyhm/J1ci1lV7QbGgYOjqN+YKW5bIOj7NR4xMJNuqGxVMqQCQX0kdJyYFL2n&#10;ylTddj43g9mXatp5T0OZQeU1CAEhUbqRhIiwsjhQV5rZWYOoA6/bVib1rYNRVecSuCg9lE4fcNnv&#10;xipGoUKEiBCYBh7TKBTrW1Q5Nc1MQDpHMpA+hX0RIgKkAAnQAMDTwGRmYaMAyCJG0upxlcgqW5se&#10;Xn0OA8d26QizY+FRAcjEIwczI2kCYzqiW4jbzt77AcYABtgGhf0Y+H7us6dV9qTC0OayrwaLrcDG&#10;YAoX+1ClUkCZDDJLHzz4SvQ9CwQw0C4728+x/c++GkNshzHSgygBU3wHnnwJcPh8txwLOIpmi57r&#10;xYSRrdpVKrqidFWZNjzKNuMeQk94OICP2WcuQTsBPCZ43Jb0K8+/HisvvJEqQeW1fui1VCJrXMcK&#10;z5vn9VYAjH2vBIhuq1QhQMORbU4qcSNdWUu8hyXeo+Cw+NAakqu83yXU3gKfx+rzX4vJI78Qnb/5&#10;+/FDZrZbV3dSDazrejJLCgisAYOicWKl95UBdWs8PAbDv8aPQYhkM0QD6CiWa7nvMdczxlGOq5Or&#10;gGM1VqaY5U2zP7NWAGQWgFzdRknsxd42AGFWp0E388rU3GIAk71P43YFILe2jYHciRtbtwDIzdje&#10;uBE3d4rmimWx4a4QQX3cuKdACoCoPFxM6osv/gYlUhQRmtnl4lMG3EtgJDRUFLqvdFGhMopeWwJj&#10;vwLhOJ6TFeo+j+f4XAPvZU+swo2lEnH747jJdWwzq70GQISHCmSGz7y3z6U9F2JxBXCsAQ7uN4Bu&#10;FlYbhvatt9+LEyfOJkTO5GI81XH+4pWovlwfVZdq4soVYx3FuhwO1762/XcZ4G7XwAOWIhgOVFQO&#10;zIotBGwWIBp9odGEGmhTPWjc+4p9h64saw8wwhp5V707d7Em6mqbo41ztaFSirW5AYHw4DWMdzTq&#10;EjO43sa1sHUdiYuXG4BMTwKkBIeppAkBAOFCSLkanrUNrpTHccdRLqfPXsRoAg5dN1yPfn+B4bHe&#10;J1hcQa8TA9k2gAoRFsy4PYdAKl+rWOOC9wIMhexlwPERhv977wCSdz9ifBDvo1D+6P/7x/GHX/96&#10;vPW9t+IDAPPhBx/H+zz2wbvvx7uA3Eyv97n/+8Li/WNx7PjpBMhffOMv4zvffScuXDDrrT6/j3au&#10;wzW+RzC+xg10I3WgPoxtuG9mk80QnZGrJFQeZTqubqliCzB0Ufn+DJwDUb+Por3IVCqKftSG8Q6h&#10;0tFvkWARHM/72fpapZJp5Pu63NCRTRQNihtoN7Bu+q8TGlWNhX6OvvG5GJm1bmMpRues3VjO+EsN&#10;v5NqIFDbIkSKViRDBswFB0Z/HKM/rmuK+xzzy5s5IdLFZXq166E3t5mRN5SgSfWxsBZjqA9hMs5r&#10;qQ51YaleHth48Sux+fybsYbB08Dp1181/oEh15jawmTmicOxmPu6Yl6OSWfyGM1hjLUxhr6HgQnG&#10;175TQ2noX4o+XVkYazvijvPcUQypnXJHOb9L2FrX4fKww88ACs7pwk79BzjHQUCEce3F6A8AlwEM&#10;svGRohkigAFOpt5mNpdqAgPvsPVJERcpVMgI1zBkAJ/rskeWMRi3Vru7EuIEw8aOU08eyfdlry7b&#10;0a8Cjo2X3kQhvMbn8FrxuSQcMPpsV9wefilha3LB+qHXY1U4AJJVQFNCRYjcy8bi/Vmtn32zeL4A&#10;cbvAsTOH34zl574Wo0e+Fr1f/4v4MYZ5Y3ETJWEPqwIAurAMlJu665roAmbLDK1l6z2uVQCyljAp&#10;AFKMa4s7xfMzTbfIukqI6LaaESaokNnNuGp2lvEToLW9upMAuan7audW7GyhKABBAQ+NtmoEgFhQ&#10;qBsrM6/uMDj+egGQvR1VC49VAHLr5g8SIgKkVCDCQoB88cPKWugYelN3BcgNFIitTEzPNU6RNRtW&#10;qXO8gEi3lZX6FYAkOPJ2BSAMs7dKeOwHx32AmNX1IwDyRS4odQ1oucKg63xM8Tl1dk/F6OTVWBYe&#10;jKWNmzHP5+6a0ceOn4q333kvTjFjPnnmYlzK7qy6jFAcGPDqyzYqVEm0RyMG2sCyANGAWz/RgYHo&#10;6MIo8yfVBaULKJch5Xa6rtgaT3EGr+sqFxDSKGvQ2ddVVGb/FJXPNvFTFbRmqq/nbzOoa/yC/Vwh&#10;j9dpMoaCkTaekbEOhq6rYn2JYsnVMhhcAuAnRq9AMWNrKGobmtNYFyvteX2oDZRFj4aSY01RNVun&#10;k/tcwrW1UmTnsZkyzKy/xYA+97UmRFwkyaB/4fZyPW7BJRhdzrenZzBqahri2EfHsufX0PBkuqIG&#10;hyZjiDGMOhlkRt5vER6GeYj9YWb4IxML+dnqrutC/YwAiwEe68MwCwAbGwrLBj4fF4UyKG48o4w3&#10;5JaZuQbemISzdBWHt7t9fwmeQo0IGyHShAF2tHWN8j3an6oSM+G6Mp3X95f32b6kUC/F+bkmXv8K&#10;atIlcf0cXIvD7Ctjcrq3zIwaSWAspVEXIkXQe6VQM3x+QqQGRWOmlo0Ri3jIamZSTQKJKRSEY5zn&#10;6dKbRl1MoUSExZTAAA5t/AZd93yEfc8/OG2FukF060iKKnRjIQ/YEHAVg7eOAV/BwJV+/lmgMf7Y&#10;wRh99ECMPfpsNkJ0ESnbeww8fDhn9BpiO/kOMYsfxMD3PHYgAWJGVA+A0KAPCBUMpoHxPt1MbF3I&#10;yZhF1m4Ag15dUQBgGDXUw/m6uY5+rmcEg9zH8/t57X6ux/N5bhstGoA2fuEQEhlz8XGeq2sre209&#10;cjiD+YMALhfA4jXHjMlwbaMoqGljPLxedhhGZW288GZsAtQ14LFyyFYlz/PZAAyOW2Es+dlwrOpD&#10;uNjWZe3g63GVcxftS0pwvFRkaQG8Iu0X1fGsKsYKds9bxEpcS2T2oErn52Po+V+Mqe8ejf9+6wuA&#10;sYbxBwYLwmEjjbwqxHRdFcj2uuuAbMX2su6q4hjBUGZh6fJa15Vliu9cAY5M3fU8CQ7HJgpkPZZ9&#10;nudeEFIbsb22Ezc2dxMgN66xfx1FgQq5ky4sjHUltpEDg7+H4fXxvW3UCuC5trqVauS2vbOyvfun&#10;CR5bwe8y/i5A/iYh4jK2AmTX2hKhc5vzc5+9r4p6jSLgnarkDorjFoCoQOMnxl17ZJmtVYCjqB8p&#10;FMhPDh/jNe8B5LNc2yPTePlsWtpGmaGtZUuNeVM8gfXI5EJ8fOJ8vPf+UYznR/HhRyeY9V+Jmnrd&#10;VW0JilQYuqgMfGuQmf0X60ZooLrZ9gMKjGin2VHMZJm9djHzzY6t7Gt4XZ8h4we6QhjORr3fP7SZ&#10;Pc5Qy/UnMiYiKACDr1F9pTEaUDYqD2f5zogNkPq6pul6jBBJgKiCuK0Kef+jk3Gxui7XtrBAroSG&#10;M1HBodsolQgqwpTfHrPLLl1J1dNrKqpGFyPpdbpincP9dhSKkEjDDEw8LiHI6OR9dfkefe89PN7D&#10;7cpM29l5thPHqBowHgIGE7PLQGAUhdKWM+WsVWAWrbsnq6UrsQKNbmYyGXOwaC+L9Yb5/Hvy9exG&#10;awsPO9+6Xrifn8HyMg1WRdJvhTevUYIkz+c1cVuDr+HXnZVNELlfAAgQVYzBaD/D2kZUHvDu5XPp&#10;xrh3qSZ4DWHiNZWB8dI95XUNTswn3Fx0yoJF9zN2wRjgGGMRIygDXW1lxpRDYz4NICz6s4FjNQqk&#10;3gkK4DaoPlZxX00DkIxfcJ5JoDM+s8hzV/hseXyfa2sOWzAIMP3+e4Dz6MJqTC6iUnwekEnXF6MA&#10;CEZtDWO4mobQQO+LsYBhHX1UF5UBaAzxE2wx/GY3ZfU2ILCuIpUFxw5imAcxipmC+yQA8HHOPXQA&#10;4ACHXmDR6/0c38fr9GPoDYwPPqV7iuMwvpmSq0JhZt6LEfY+ATKMwR3QTcX5s1BQOD0CrLg2twMP&#10;PxvDAETXmDUlxmMyo8psLwAywTW5LvvE44AEEEygaKy+z5b0vCezq+ywu4aa0MCvYth1MV3luv1M&#10;1hjLKJQlgLDAdoXbgsQsq8zGAlhLgG2Vz3CZa7j6NCrkCUDyGPfz/ua4lvknVCAe/zz73Gbr7ckn&#10;X46ZA1+N7iO/EOvn6uPHt36IkV+NTX4MVqFfEyAYfVcLtPI8+1+tCZGdbOnuKoRCpYSGKb55HMNs&#10;KmMiZVFhWaGui2tr+QbHF8omixRVM6gaAeJ279pNxl7sbOwAk9sVgOg+0v3kfhFM38tAukWEtwFO&#10;AZAtAZQAMfhuQF2AmMbLbd7frTKIjpH/wRc2UsToA6asPnfcRN0AkDt3f5gQcGTnXcGQAAEOwOMT&#10;gbHPfeWw+WLZ/sRRAqQ8TwmQop7kh7HL6woQg+irBtEByNTsNYz8JH+qzYSHgfRJvpO6po44euJM&#10;nDh9Nj5Ghegeqa5tzOVNrZOwNkI3lNXfZjE1MqvVTdOivx4D7LYVo97abjxhHEMKEDDKront46oF&#10;A+b2Mmps6uFcZljxHGaSuqNMt3TYNlyjl+4fztlskBuD3tE3UqzVjQpqRPG4NKmGzNl9Gm0hwMgW&#10;HC3FCnoCw3jJseNn4rjt57md6ac+TwVgjIPrMx25y5RgjJMuqd6B8cwYO3euKl16Qq4okMMQCwCG&#10;zfyyjbmQZGac9Q8YJWshbNxXtPOYSKPpYkU+39bjBqh7hzHyHKuBFSSlodVA1jebFYZKUwFU3Dwa&#10;WhdFyrTYcaFjE0EAMKJRNpi8yPsdSGB0Y8S9Jluv+/4Eh72nnMEXILHB4f202XIIKCEiLLydSoRj&#10;s+V5JRbiuYWIMQphWV/fmZ9vJ5+XNR5elzGdIZSRAfJ8T9NXc2u6bga4DdzzXlQhNQ2deV2pAqYW&#10;0+VmBpXHlWrALClbq08Y77BinN9qG5+hbeG7UGrGnGzBPglAJmcL9aHxn13ciGmD4iiaGeAwvcTt&#10;pfWYYSxhWxavbqebyt+b1zAJVGaYtKpSfL5xkAfWDr8WaxhMDaUg0RVj4NiU3gkUgw0Vx0zPfRqD&#10;jNG3q62NC4cw5NZbFEFrjDzPH8Ygdj50MAPdxiL6MfxDhwCEAOH4XoBhJlVWkfM6VpK7RvkgY5h9&#10;lUk/x/ZxHZ2PqTwsIjzM8JwHCkhheHWP9VogiOHPlQ1d9hZYub6IjRFVH5MYcdcZsQmiKwGaNmtm&#10;mW1ZTD12nY6VQ69k7Ee309VnX41plMrozzwZczxHd5Njmetd4ZzzPLbMdhEgXWXr/fYCm30c2AKH&#10;2Uc55pHnY/JnnonJf+p4Nsb+96di8ssHclnbKZ934HUUicej8Hh/M3x+Zo718/y2l385djAUn2CM&#10;V/mhCpAdjPoNA+cY/Z2VvbgBEHbW92Jv6zbG/U5WixerEu7E7uYe220AsMv+TeBxI25s7MXN63cy&#10;JXeb597YuBm3MZQ3eW45bm3djS3O6bFCw/Ns8iO5sbEbt68DBW7voSjuqDjufI7BBh6OVCI/SIN/&#10;M6vRb8cO4NhYQfmsb3M/9xlsBzIubZtgqADEZW11P6lAhIfL33pcAsRzoVQEjAD4xP5WnwEdjsk4&#10;yB1u83y79u53YTl0YwmQwoVVpPPeh0gBkDKmovvKQHy6sACavbBW+SzsAjs9txVDoyv8UbayInqR&#10;UX2lJf7yu+/ExSs1ceb8hTh9+hwQOR2nTYWtssBPBVJJc8VI6T4yTtGEIXboZtLdZFNBAdNm24k2&#10;jHe6sAxSF4bcoVurQ/dD10h28E2jzdZYgS6tIjuq2LoSXYsZUrb6tggQY15VVRd19S2c15Ta4ejs&#10;BlYZ/BZQHMN1NLVxLQKCx03BtQjx5Jnzmb0lbBI4zPYN8Ko4hEeubpegUDUAEV7TVOQq3n+hlFQd&#10;GFVVBAbMLDbXpzA7SRfMKMbfyugejHPPILNxrsv1KlyVzyZ9znRNie3FSPcPz+d5unpRJQwXT+qy&#10;hiJdRWOZrdUK7MxmMlg9OIJiGAIaDNNcTUctXVDGGTSAnQOjUd3QGrV8T2ajObv2/mxcWBneVh2U&#10;0ChVgsPzlerDURT+8V44vlQoBtu7hgsVadtzJwHVNS3p4rSwcJD7hscAFNctGIWH6kKVIUAMrJsu&#10;bHqt5xAiV/hN9VvAx7Di3I642Y+K/QSmgOF4hwAZz0XQNjOzygWiVLh+P2NAysXRUn0AmUljHHOq&#10;lyX2lzNAPruyCSRKmLiMwVbCx9+eVfMTwEMFMrd0jYnV9Xhg9QDGk5m4bpVF25pgtHW9TOaM/vlc&#10;EnaE2b+rE+qe6sNg9j+O4cfwWWyXbUUwiq6zYdW4a4urPnox9n3M8vsx2j0AxtUAuwULj6lC0o3F&#10;8waefIXzvsooYNJrUP7JlzgP8OD1+7im3qcOxaBrm2PsjXtkN14etxhvmvNPAhD7arnkbHbWZdZv&#10;0eK4a41z3xTHGc/JdFpn/gdRCodfjqVDz8fac6/E5nNvoBxsAnkkpr6MqvmHj0X/P3oiev7BI9H9&#10;//5y9P6Dh6LvHz/G4L5/9Fi0/29fjo5/+GB0/5PHouMfPBxd//DRaP9/PRidHNv/jx6KgX/8aIz/&#10;7LMx/nPPZq8slc40wDAmotKx0aJB9dkEHp/BU69Fyy/9ZtxmRnETI76OhLwBPHZXthMkjrLbroph&#10;fUnVcROVsR0rBsB5fM8MKOCxvnQ9bmD497YAB8DYZeys34hdFQXguaNhN8sKKHyiwWa7DjB2DH5f&#10;5xjgc2N1JzPBfPz2jU/iFs8p+1t9yqzd4b4QuaPSMHPq+l5sX0MJMXvxGkzltVbEDC0VyM4O17ML&#10;JG5p5DXuKBCM+KdfaOwrLq4dYyC2SanUf2jwK0rhNiDR4OfqhDx267Ywua843He7l4N9jikBYiqw&#10;2VxmZGXmloPbeTwwsmjxOterC+vq2k3+UBsxgvqYQKFNodb6MBq/+59+L77+e1+PuobmbEty7Nip&#10;OHr8bJy5WB8Xa9rSXZHKoaUX4+wMGaNsILvLVE1gwWjvZMaNIezGMDpDd/btuhDO9G3DrYHu488+&#10;oNuF1+xlX4ioQjTo/okL9dGXmViNqgQfVyVgnDzGrWuxnz9XUygPzu9MWDeUvn7jJ1ZS61IysNuK&#10;CjB+0c3rn79UE1W1DZxHN5WPY7CHuIZBDD3H5iwaY+9z9eP3DvJY90CcOVuFMupJZWIMo1eQ9HH9&#10;GG4B0gcsbPinkUzDjmG0KE9VoiHOmTLn01XVDUTcekyvhprPwj5PuZoeM3+P18D7Pq40dKRxNFht&#10;wsPgKBDhdcomggkPjHoGoVEKGluD/FUY9Hwu+2ZD9fqaozYwFCL3XVYlQMrYh7f9TEqgCMP7QW32&#10;Gb0MC/k06hZx1ptpB6waGrpQqD2pLMZQC7rcPN5Mqwx0Y9xVZ35egtfmiH2qON6/1eIugZugmHJ5&#10;WQbPTTWi+kCNmCU1jt3QFTU9i7qYv5Zuqz4AkgoC49+HGjEupItqIlN0jYtcvTfGuS0cHLMr1xMg&#10;Kg6HjRRVybrfJnmtmQUeU4EsYaxtQy445jH0Cxh5Z9Sm647pOnoSkBx8KaaOvJYGv+thW40AEWbc&#10;2QrdrCjuN4XW9FljGy6PW7ijUBsYT2MdthbJOg7gMYTiGda9xf6Iqw8efDNGMKhmZAkPRxcgMqXX&#10;avMh4YVyMJ5SrHdub62Xs0uwcDBNV9hZIOjCU6PAYPyZV7n9Ukzw2nMAwwC5leALvIapyfMHn4+V&#10;516KzReKQLnNEedQCXOPPBfjqIiJL6G6fu5Q9P3vj0fPP3k0hoBBzz99Knp+9pnoffCZ6Hv4meh/&#10;+GAMPXw4Roy1PITS4BoswrQr8Qrvy5b39gSbBRw2onTf9UGWAcc81zHHMEOs/+nXo/03fj9+sL6b&#10;hnxbVxKqY4Ef01jnWExjcFb4820ubsXyNPJyZhOlcCdTe6/yY9FtpRoRKNfYt52IhX07qTxuJEBU&#10;FMY2dq5h6Nd3eJ3dyvZGbKIatpCst1ERn/Bca0yMq+xwPQbGjWm4JsgdFMinZj8BjU9uFfve52qE&#10;urD2toDaVa6J5960867pvSgqXV07bLdN+0WBOOsvOuayVV0AI1ODBchOAkSVAzSEB0PF4PEFQAAG&#10;CmMPgNxkCIAcQEkg5GNucxQqplAcRRV7uW9V+01A43NvpAL5NNfwWFndQ7avxtD0WoxMMjvEkHz3&#10;22/FP3vttfjd3/mdNAinzl6KYyfOpPJobjeQjVFnRt9mbANgmNKacOB7M86Rs1aMwYB9igZcUW4+&#10;jaKzdEHigkSmp/ZiqHswat2VmXnGHDow5sCoVA6uUOfa142dqAhgYYxDaHSrAHjN3PK8CxfrEjiF&#10;oTfIO5Epps7eXV7V9NJUF6gbYxBWq7tUqoWFFgN67bpyuocFiMPbKoTCJSJEujXeGMmamqY4c7oq&#10;4xMDKAdVQN8A75X36PvM+zToum8wfLperGr2fBrk7CtlxhBG2dRUZ/EJEA0p92loS2NegsHZum3U&#10;a7lmW5rbekYjrFurVAhloFt46Opy3xm+CQgXgIguQNVJP4pgcMLFluYTcr7G3zcEyX6wZI2G7iee&#10;Y6BaGNivqmtoMtWbatDstl6+E4cZdX6HQmSI6y9blxjnEXSFUrIWhPfpZ8a+2Voeb/adE5PhybkM&#10;fgsQ25Fo9BMebA2kj6MqNPYT/AdVN2ZOed5hFJ5r0picYOGgGVaCweemqkBxmG01MV+k7JrCK0jc&#10;L7OxdJXld89QISVArj71Siwwozd47qJI849j5BguV2tb93GM/cwLX8klbxv/jyeiCQPaYdsPjGE2&#10;L2RrNpV1F+macvDcYYDQqxIBJsY6PD5dXjxuzMPzjQCRYV5DsKhaujiPrqtejK0qxXOYmmsAfZAx&#10;zJgQGBVw2OXX/lJjjx+OSV7HwPo0s3tTiHOd8Wxi+HK4dvnkYwfDvl4CxEK+1Rdej9XnX411wGhG&#10;lHGJaSHw4MGYffBQTH8ZNfLgYT4LoACUrNeY083F/jRAnUCZCbFF+4Jlmu5LqS7MVjPlWcUxzXOn&#10;+GxthT/3FNcC2KZRbkLbnmFTvI9JrqX3wBvR9p//OD5BOexs7sUqP4xZjMt091gs8mdc4ge1BSyM&#10;d6xaWb6yh8HfjbX5jYx7XFu+wf1Fqm+uUAg0LDo0DqJb6/pqEd+4fpXbQGMLhWExotleVrtfQ6Zu&#10;8APa5vFd4yuonzUMqJlgAkaVIiQ++QQFgur4BJjsqFay0aJFgsBl115Yt+IaAFmYWAZWZnHZxVcg&#10;CIYindcguim8qgID57dtxY662d0pCg53d1EjHKMLqlx50BUGVSkO1ctNjP6tO3+dANnF+AuBUk0U&#10;MNE9hTpJtcJjKJjSBVYui1usZlgAxBjIfoAMjq5gFFazLfa733k7/sVX3ow3n38ufvs3fytsHHiu&#10;qi6qrjRmnUV9sxXeqI0OA8wAAMPZDSS6+jBMGIE+DYPGy9mktQHOujHcZigZNNeFpB++HQOeGVLt&#10;fdEKNBxCoxPlohtLSLShDIo6Co7HEHRgzAVEBtuFgK4uDHEPf3Cr0qvrWnPm6XPtzaThTJDweOGe&#10;GsH4Fs8VaioFs7EuVNfnc4qWGyoOzsvzNPjOQEuQCD0V0zC3T358LuobOouZs6Bk9DISHqgDAWJw&#10;O11FBoondBfNpkJqah1IpaFxFrbpCsJwljEI4wPGHzJYzr7GPFUI76Gqrp3PbThfx6C5QDKY7XkS&#10;3PuMtC1AdAFpCL1+VZxuQPcHxmc5v1C4H9h2lNAqr8V9r89twrDiSvLcqieTBoxJWfRpHElFlkkF&#10;QFy4q1SLDCsD6XwOKhvOowpRnfl6wzY95D80BpiERMY5GMbVbCljtlkuKcv7KGs67GGVqbaCBGiY&#10;cTWOgVdZFHESF4GyEeJUqje/w8ym4vkCZMxUXY5NGGW67n01Uo5SjeQ5eG+ZhbXyJEYQI2y1tRlE&#10;FsE5c152DQsMowAx4N0APOr+6ePR/KVnogfDqOoYxjiPZp3GKwmGEYzpKENQZMEf4Oh89FB0A5pB&#10;lQVgGsJwZi0Hz02XGKpCJTLw1MvRA0gsIOzm+cPM4scOvc5xdt59oahmV2U8Vbiuhr78TIzYPh6I&#10;GOOYNF7DeWybYmaWy8TOAxGr5bNPFc8RHMsAZv25N+PaS1/NwkmzpQTH3COHYiYB8mzMcN7lRzme&#10;sYyRN7HA4LpV+bYhMbV5ljHP+1h+5rUiiG7A/PEX83xe0zTvJVu8cEyupSLMOIdBd3tp2WRyms/N&#10;4sZWIN7yX/487mBkb6ztxgyGZZ4f3tXRhVibwpDPrsUmsFiZWo2rZlQt7zLLvwY0NhMeG4vbCZDr&#10;yy4EtZfV6hvAw6p0W5+YWru1tpMB8u21bY7ZTdXi8daTZOCdGccaPybrSQq3mUWHq0BrCzDcjruo&#10;hLu6rnRbAZNdoGLcw/1PUSN3rfvgvmuomRkMRvbt0h3GeypcWALElig8HwjkcrYJEaAgYIzVbBn/&#10;wOADBWs+0ugLEI7PwH3ChscyjvLjdFvdgwZDiOxWhvv3AOK2oj6sD/GcwqOEzo0KQDa2bscCn1v/&#10;kNW51+PMycvxS6+9Ef/itVfjF19+OX7nN/9dVNVoYBvZtmamzOXaDgw9Rr3HFE5m6kCirZdZtSmp&#10;QEP/vDUFqUS6mO1jMDtQCMJDo+4sOAvTVAnM5ruy9YdKxDgCRtsYAWBwf2B0htm4QVyOZbSrDHxu&#10;gqNI+9Xwd2JYL3Od1lKYumrBnllPgqMcGl+HbhxfK4PewK8RIH5w9NS9axQuRdsOgOG4t4/SqcBn&#10;iOuy5fzZc5fTjaciSGi4JgWGfXh8OV02GkdjDBpb6xh0F2mYNfrWWeTgc/Jzs9ZC8JaGu3huARVH&#10;0UJE9TKMUbVZJO9bYFTUh8do5LMiGyOcBhrlMzhVtOpwtt7DdTubNjvMGI+9sFRMxmDM0ipgcR9k&#10;RZxiKW8n5FQMXKefgYrMNUFa/byZDBSf3VT2szLu4ay/7D2VCQwt/flaCQ/PO7Wc15dpuVyvgfCR&#10;MkgOIHILYOqbOqO2oSPPIwi9vxwZTOdYK8lVRGPAwI68Pl931fgc9wsR4JGZcfxmTGlOF9bCagbq&#10;BYeQUIFML23eUyLuO1z4a47JqFBUTT1wFYOmkVx++rlYO/xKbDz3BrPyNwAJs3iVBKBo/Nkn48o/&#10;fjQafubJ6HikcC2pGmwXYvBbgAgOjb4gsQW7qqSIabj+hu6tF7Ouw5qPfraDDF1inmcY49r72IvR&#10;aaAdg9+OATZW0q2qYWavSrF7rv2sXNhplPuHvnSA2fyRWEwVUBQ7TmHobZw4y3VMcU4BsqxCAECr&#10;wGPl8KuxgZpyvXYD6GZSGTifBIoTP/dUTAGlOSAy//DBWAZ2K1y/hX9mpBnHsLXLzDOVwf4s1zsn&#10;HIDH3CMc8wTqhPc5DQyngcIEz3e9kxnep+4211jxXHNAdZL3MQ3kRp98JWofeSHa/vS/xWfM5HcW&#10;r8Usf4YlZm9rzLgsDswaj9n1WGUYA1lb3ImVWRWHykIY7GYm1fbKjdhBmag+1jmPHXu317nv2m5C&#10;RFeWdR7bGPcd04EBh6NoA4+a4ccjPMz8shmjr+k66hlDARam1+6YbeU+Q7DcBBIZtN8EUiidVX6o&#10;U1y7XYK3r9+KbYyyAe8bGRwvemoJFOHhNqvVd+7E9jUUi24vAJLL2FYUQ7qdEiAcq6uL55cAuXnb&#10;eMd9gKhGdt1PN5ZA0eXl+VQ6FdUDQHLN9Lu6sCoxkMzC+gSA3IyJqavMnBeQ51tx+Vxt/Nov/XL8&#10;1q/8y/hXb341fuv//I04e6E6/eemWPoHamxxsabJNAbWA2gMHRaWadSMJeiiaenCiHcw88t0VYx3&#10;Z5GZpTsps3gYxhp6GMY+/IOmqwMjOozBcl8fdvcQwOD8QqedYzXiwkWD5aywUA5j0drVh0G/FM2t&#10;XalQMmW2AgCNeEKB1zAo3a8hY/Sgmvo4xrbtph+blqtSMsOpVB0+z0yjPo3tSHGu/jGD3uNx9vwl&#10;ZthteawuqGGNcPrzdUkVsPAxC+s0qmkAMZYaUesXOgBHP4rb9Sy6uJ7CrXMfIhp0t4VC8bECIoL4&#10;Sn1XfsYeWx4vdIb4D2WMIgfn0E2FUXXbb8daVQQKYmiMzwQICDxdZ76ur1OOEkzlvltdhGbI6SIs&#10;FYjvbUh14uuj6lQpGndjEXa/ddaugmht57mdI/neB70Po59gw5jbyHCMMVpJ0c3BOTLdlmPM1PN7&#10;No4hMHzM9zHKezQGYqqtRYGjbk29FQbLgqBI/x3mHCpKJxX+NnoBqa8haMp4ikNgCBO3gsRh2/15&#10;/udL2BF/kw+sP/1qXMXQmbq79OzzzNKZSatCMgD9crRiqOv/yRPR/DPPRJurATLDFgjCw5bqVonr&#10;iho//Dpq5fXoefBQZhbposriQM6t4hi2YJDn+HxTdUcw8C4WZdGhasYsLdfwKFqyG0cBMhhiM7EG&#10;MdiDz1jncTABoRvJFvIW6NlaXoikcec9zHEds4Bjitdz5j/NueaBlNlmglHVsXywKAyc18300MHM&#10;lJp6yMWwnua+w7Hw+EuZgruMsnDdD9N85zm3ymPyqSPAidc68GKMo1p0Vc1x/fNcj+vDp+IAjmaE&#10;CQ+Xrp184qUY97VQQdm92FgLn88s1zSCgjn9OGrsg1PxN5/9KLYx4PP8sK7y41tHAehGWgUgFv2t&#10;84NY58vM2hC76y5cix3g4QqFN67uxd6aAfAihnKNLz4zsYx7bO5lnyoXibqxdhvIYNhX9+7FR7Je&#10;ZB5gzAMoXktoCBGVzwZgMT6SacOcy2B5uq+Ax941Xs/7dY/x47q+ZCU8chdDtIgMt9iwMPhfAB3h&#10;AQQw2KoI4VEE4T/PeM126fK6BSRKl5NqoZK6e1sI8JiPez6Hrq6bpgUDktzfd7uADOdgpMuMc9z9&#10;xIyvomjRcxbQ+UF2/712/Xasod6GRpn1TVyNBeA7iHH9k9/7L/Ff/8NvA5FfjX/7b/6vuHCphpn+&#10;YJy/3FC4hYDEAAbHFNI0ePrddWH167JQ6usLH2bWWVSRpz8caKgYNAIaYNd+ECSmfhpgd7GhYYyQ&#10;3XwHMNL9GGuB0j+qe6coWHO2rZLQv+1rChBBYkxD4+BsuqmlO6u6s7hOAHF+q5vT4AkHjE66Ynwt&#10;Ywi8d6uTLQisqW2LfqA2JAgwxAJGGGQVNecogMZ5eVwYmJpqUeG5S/UZzzAby3MKDtfv9hq9z8C4&#10;Rtb3bV2Chs5ZvdDNgDnnN5jcPy4whEHFXZTupMJd5H3GQEpYCArjSNWNtmrpz3NZ/OeMXvVRzO6L&#10;YHUP1zkwDSTGvY4CgBr3UYxqD4C2ZYpuqSIjSteVgOQ9GJth5AJPlWvU+DY2dkZ7Rz+fgy4h4zvF&#10;c7N2I11uFuBxH+9HBZKNCHVNcT2ZLo0SMBDuMdnfyvdZUTnZhmS2qDLXuBu8NoXWcxgr6+oZARgr&#10;GPmtmF/ZyvjHTBr968UaHsYz+P9OqiKwHWZf2UdLyPg9+5vyd9jLd2hMyutXqQhdK9MTICtMaHVd&#10;cZ7pxQIoc1e3YuGqyzVfiwfWAIjDIPrKwRcxsPrwMYLAo/1nn4nL/+SxaDbu8eDh6AQMWfSHkTQL&#10;KzveYrxHmf0b+xjE6A45dEExYx9lpj/MLDsBousKI2u33YxvYFh1dVnXoRJRuYxx7Bhgcetzssjw&#10;ccCBwR45+FxMHjLj6qVsiZ6r/TGEyOxTGG6MvMOCQdXHzIE3YgrDrWFf5rapuqsGywFQ9qwyvdeU&#10;2589GDMPA4WHD8TEg09lp925x/gMHuXcwgE1ZJfdaeMsGYMRIK5Q+EJMqUAA4iLnywWk+CxyPRTe&#10;y6QA4fYYn9E46sqFpaaARwKN92VA37YunSiVC//sV+MGs5cfffHXscYPf6K+J+a7x2KZP+wiP6Rl&#10;/ogro0uxamU0P7JlftCz/GHm+aMu9k3FdPtIzLSPxmL3RCwzG17qnYhVATS1ljUlgmGzUvOxtgAs&#10;lnaAxk6ueGhsxOJDISWgdGHZX0uICIN1xgY/JOMnpuluCRz3DcAzC9kRVvywr/HD3uTHd5U/w/TA&#10;bIxjCG/v3s2Mpz2M9Pb1u3FzV4D8CGOuYcfYCxiUyY6xHzPH2LdNScYo0s3EcRj9W4zbuqRuWYgo&#10;kEqQqEgEC9BwVCCyHx63b+sm+1HFXfZjtn9dtI3nPtXKjb3PY3v7bmxs3Iy52U0MN9dvi/xrn8Q8&#10;f5pv/Nc/jb/8oz+OP/39r8d//Hf/IVuXWA/y4cdnw3WvVQP2a3IGmAYtjSwGE4jqFjIuIkQEiAaj&#10;H6MlFFyoSEPcm0PlMprurqERDAl/aKupdXsMjmmkjaeYRaTrykA4sMAQF4qgUBGZFsq+ULH3VM8Q&#10;j3FO1wMRLIVbrChIzNs81+u1QaAGPgEytpizZP3rjRjj9vZBrleYGdTlvXF9ec2cw63DYw3omnKq&#10;YrkMeKzCFjiez4wog+deb8ZZBBHH9o9r+Jk18/vU2GqUNfwFFIqMKbcG8verjoyhCIEETPGZuxUi&#10;voZwbekeTdXXpfHXmGMsy75S9o4amOH4KcDHOfI8KhHdWxOci896kGtzVm+qrIH1TK2tHNePoc/u&#10;vKYlc24TFhoaO/huBxJAAkQQ+J4EgPu+VyE7xLX63QoP24EIYWNgKinfb8aJeB9CxPfr1rVJjG2o&#10;JDToKoMZDPksW5tZWmXvQlDT/JdVJFNM4nRdpfrgPtuXZJCc+6wTyfoPM6jYCpH8/tjq0usaHM3r&#10;72UiUcSiUJpcV6o0vgOr0lWNuS46731scin+f7CwA9tIBO3kAAAAAElFTkSuQmCC"/>
  <p:tag name="ISPRING_PRESENTERDATA_0" val="Tmd1eeG7hW4gVGjhu4sgVGh1IEjGsMahbmc=||||ezU4RUFBMzcwLTFGQzYtNDgzNi05NzZBLTgxODZBQjgyQjcyQ30=|R2nDoW8gdmnDqm4=|SVNQUklOR19QUkVTRU5URVJfUEhPVE9fMA==|MA==|||"/>
  <p:tag name="ISPRING_PRESENTER_PHOTO_2" val="jpg|/9j/4AAQSkZJRgABAQAAAQABAAD/4gIoSUNDX1BST0ZJTEUAAQEAAAIYanhsIARAAABtbnRyUkdC&#10;IFhZWiAH4wAMAAEAAAAAAABhY3NwQVBQTAAAAAAAAAAAAAAAAAAAAAAAAAAAAAAAAQAA9tYAAQAA&#10;AADTLWp4bCACufkBQHM6b/D/A/Tw9worAAAAAAAAAAAAAAAAAAAAAAAAAAAAAAAAAAAAAAAAAAtk&#10;ZXNjAAABCAAAAERjcHJ0AAABTAAAACR3dHB0AAABcAAAABRjaGFkAAABhAAAACxjaWNwAAABsAAA&#10;AAxyWFlaAAABvAAAABRnWFlaAAAB0AAAABRiWFlaAAAB5AAAABRyVFJDAAAB+AAAACBnVFJDAAAB&#10;+AAAACBiVFJDAAAB+AAAACBtbHVjAAAAAAAAAAEAAAAMZW5VUwAAACYAAAAcAFIARwBCAF8ARAA2&#10;ADUAXwBTAFIARwBfAFIAZQBsAF8AUwBSAEcAAG1sdWMAAAAAAAAAAQAAAAxlblVTAAAABgAAABwA&#10;QwBDADAAAFhZWiAAAAAAAAD21gABAAAAANMtc2YzMgAAAAAAAQxAAAAF3f//8yoAAAeSAAD9kP//&#10;+6P///2jAAAD2wAAwIFjaWNwAAAAAAENAAFYWVogAAAAAAAAb58AADj1AAADkFhZWiAAAAAAAABi&#10;lgAAt4cAABjbWFlaIAAAAAAAACSiAAAPhQAAttZwYXJhAAAAAAADAAAAAmZmAADypwAADVkAABPQ&#10;AAAKW//bAEMAAgEBAQEBAgEBAQICAgICBAMCAgICBQQEAwQGBQYGBgUGBgYHCQgGBwkHBgYICwgJ&#10;CgoKCgoGCAsMCwoMCQoKCv/bAEMBAgICAgICBQMDBQoHBgcKCgoKCgoKCgoKCgoKCgoKCgoKCgoK&#10;CgoKCgoKCgoKCgoKCgoKCgoKCgoKCgoKCgoKCv/AABEIAd8B4AMBEQACEQEDEQH/xAAeAAEAAQUB&#10;AQEBAAAAAAAAAAAABwMFBggJBAIBCv/EAHIQAAAEBAIDBA4QDg8FBwQDAAABAwQCBQYHCBEJExQS&#10;ISMxFSIkMjM0QUJDUVNUYYEWGBlEUldiY3FygpGSlKGzJTc4c3SToqOxssHC0tMKFzVFVVZkdXaD&#10;lcPR4vAmNmWF8idGWIS04fEopMTUSIa1/8QAHQEBAAEEAwEAAAAAAAAAAAAAAAcEBQYIAgMJAf/E&#10;AFwRAAEBBgIDCAwGDQoHAQADAAABAgMEBQYRByESEzEIFDJBUWFxgRUiIyQzQpGhscHR8BYXNDVD&#10;UiU2N0RTYnKCorPD0+EYRVRjc5KTo7LxVWSDwtLi43QmJ/P/2gAMAwEAAhEDEQA/AO/g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o7YXaL3x8uD6H0AAUwBUAAAVAAAAAAAAAAAAAAAAAAAAAAA&#10;AAAAAAAAAAAAAAAAAAAAAAAAAAAAAAAAAAAAAAAAAAAAAAAAAAAAAAAAAAAAAAAAAFMAW9lm+5u+&#10;LgD9mEwZSJkbx5ESKKJZrLGLRHRyS9OY5ss6ZD8/xWSRN3q6XkROsi6OuNdZzujpUq6MpbRtrkQy&#10;+AoRva8LjR+JKnamdcjZ+1hl+0FzOse8mfvivp7dE0TPHmjGvUReRcl8ilLMqRiXcHdhCUMoHfvD&#10;YjNe3MXWydwKsTqBo9Ioi6Oe8O4HtHYAAAAAAAAAAAAAAAAAAAAAAAAAAAAAAAAAAAAAAAAAAAAA&#10;AAAAAAAAAAAAAAAAAAAAAAAAAAAAAAAOsAdgAAAAAAAACy1u+2KRrn4AB62H7ho/Y/5ABDeKueu0&#10;5ewpdLe2mHWrDV7dHTnSlTcpZXN4lk6zMqFgV09YpCw0wJiLWI3Kw2qw9VG8qS3bVZ6WSyJasx6q&#10;YMTlJ/STt+mWkiKa71Q6RzM1QyyqjJlJNty6XEyFnPaxek9Z5gD2gAAAAAAAAAAAAAAAAAAAAAAA&#10;AAAAAAAAAAAAAAAAAAAAAAAAAAAAAAAAAAAAAAAAAAAAAA84AAAAKex+D5RRg9ArAABUAAAAAAGD&#10;XhfbHI1/CAMpYkTySIH224AgzF0lunsoiIudNQxpjun5arUmVtE4Kovnz8xJNBN9uRMNXSSy3eeP&#10;d/lGBff353rKn7zNnsMzYo7bQOVPPK6hmPTLAJtqKox3NW9rSZ9PGQNVmU0V2X+6b4mlEuPX9UX3&#10;wT2Y2Xelf3Eb+yALyAAAAAAKY6wUx1gCoAAAU4Kg7AVB2AAAAAAAAAAAAAAAAAAAAAAAAAAAAAAA&#10;AAAAAAAAAAAAAAAAAAAAoPXRMm2sMuLeIAednv8ANpgC21PVcjpKVrTybvyQQRLll+MhjcdN3dOs&#10;6ceuXKdzECr5e0yUiSdYslGpEUmkHAGe9r+qNZ6h3SKyu12c15EM+gKEiW0sqmQ0NiOkFTvOQc5a&#10;QtXPncto31hnFG7oGkaod6MS8RlrkVLL5FsWCaUk/l3BQk9pzvjE+JtMSTaU99k87SGQqCoLgAAA&#10;AAAMLvGy22llwB77cvSnVu5O8It82yRgCOsVsrJ3SrF9BvahwRkNXd0dIeyElbYZXPanSmZmNBx+&#10;g8ua+eePd/lHnp9/fnesmz7zP0fSmNurXSkqdoeVSgzzXgaETgx640FKEkNDy6VIt0YZRm/Qa6zZ&#10;4ryJbeFsv0/3ScmkxFvOZjn8AZ2UpmFKfuKgALqAAAACmAPK0yeOtui4suAz7Q6EzU5bD4fu4WcG&#10;2vS6AXUHVG5bAyRHV2KaT7VsFMMoXfr0O+Q1tm+PEAjC9gmkeLzKimbwFDrF/LUsUqVxVSpRzsdS&#10;S/YzPjXiPgx1Ufj3BxzlG553NeRqyH2Z0OsEveRMDR6T4kHzJ7mguNmEMFKr0yZc2jmfSqKg+HoA&#10;AAAAAAAAAAAAAAAAAAAAAAAAAAAAAAAAAAAAAAAAAAAAAAAABjVw3pMWG5I+jbwAuoowQJiwqV3F&#10;Om0kghzRRQ1vs7saY7omqGpZHsKyl1aWyJ1XJLoWXI2wqkNDSElUugkgozZexVw0q3prN30dmZt3&#10;PgMeiGEVYQtUU6urX5IqsLzKm1CC53K1lr78rMzObpQumUUUJ9BPMxKsEqqWForSZ4T1mUeQqE5D&#10;iewcwAAAGP3DY7ZIVi8AAxDDpOofIvMKW88S+Yq/d8IAL5eWm4amoGYys8tdE1PU5CN8S6Wc1LTL&#10;yHb2Kll6y5yeZrL5kioahDyPNjTJLcyEqor9nJ1MslXBm4MTJhdKVqmvW3jaZJdfKtk81zHaje9j&#10;pXr0NvIec94epECQG0RhW7zyU3vbsPO8nbffIxWHElZj0n4gB6QAAAAWWdvfOLHo7gAevpFiAIZx&#10;S3DgbydKjGO9E7h1i+XVS/zDVLdJ1k6gpI3JVXtniKidKoZ5R8rVY9IzkIEHnoTIABsVhgqN1N6S&#10;WlMfDGwcbhEel+5zqFmdUczK2ks1AroL0pyc3IQbXcuV3M9Z9bMk+qTI5IvEXYSE/ZmIlemHZPJK&#10;ir6nIVCcgLgOYAAAAAAAAAAAAAAAAAAAAAAAAAAAAAAAAAAAAAAAAAAAAAAAACOr9vImciJ8140O&#10;MAZhJX7KdMW88ZdAcN9aQAhfFRRDp0aFbMss4C1a5+Aaf7p2incbKlnK8J1mnRxp78iGf0FNFRvV&#10;8pBg0HJhAAkrDpVpSSvEZSZFqXxaqHwkNrdz7XTMJOGoBUtbNnnQjquJXpO99GzQ9AyHC2SOKFlO&#10;l5LnvZZ5ioKgv4AAAAPJOWZPWhwdoAQtRT46Hv2bN70CoC1X9b0SAATQ8FGDUu6FNw0VcB3LC4ou&#10;FQ93/wDI81sSpGxS+IDiLTY1l12VE9PmQnKnJh2SlKoZhhhp0ptVzussskky1BEfU/1kJY3PskZn&#10;tRvKqbSzTzK3IiWRfLop5EMZrmPR1LkgSf43jRmy2x4ZESBb59obwEVIRPY8vJTPH9cPfP7jXDgV&#10;JNIAAAAAAxtkRvaqX7g3AFzmB7FAbwy6gt8a19i1Q5sp25qNWlTPKwrF7U6RZQKuCLf3j1Zf/I8w&#10;ain64g16k8cJ3NhGUW+S5XXZ1k9SOASDleqXapjIhUyMADZ/DxRpUvRMCzotQu+4Yx6pYK08xTFI&#10;u4dnxU8q8a9a5mu9UzDslM7qX+8E6KR0Q4iIt9xwKB+3EtqWcuVvP3AQ9gVYMgAAAAAAAAAAAAAA&#10;AAAAAAAAAAAAAAAAAAAAAAAAAAAAAAAAAAABh905Jyaka5doAR5hmukW3L2dnj3miXl9DvXUv8oA&#10;lqZS6CdsVmT5iS6C5ZLtzFmnMv7IMIyh2O29FTVu7FqVrcTPUo5rS9cy1C5nmPOjGHB+EoOE33C3&#10;REVEW6qu1bcZNlM1Ks2XRa8IYgIDMkPfLJlsJM3jOHf2nWxeDViRICr1ZWGZVM7581vaUkbD5PlN&#10;xZFMYZixRel2dvrTHqpAxyTE1xaY0DxToiYVS3eF2chdDtMlAAAAAAEGYipI9ZGhVUk6Owca5uAJ&#10;SpWdsq3pdhVLLoD9trhRgi7FdR8GyI1nlmSZapx9aGte6FkrD2VNTZU4CX8iGZUjMN5t6syzD1Sy&#10;dL28aIkXDPeGcH4RI2DNJOqVpNiHZ2J51XNV61zLJVE0WYzJT9v1PDktvl2TPLaJgWxt/d/5BLDG&#10;cwQtH3yeqycj5DSBGHtkY5AzsAAAAHmfdJ+IAWSiM9hcPu+HAAtV9ZpBKLXzJUz3ia6sRVi7OGJF&#10;Srx+1sZRV8hdpI710yRDUgeThsUABLuH+0UFROPJdPN9kl0BDLo3/SN4sE8LHCQuvXNprNVIpqmp&#10;VRreyGwY3WI1IRuLW37ad0m9KSPh5RJ+mHBdlc/5QBNtLsyZyVBPq7nMAXEAAAAAAAAAAAAAAAAA&#10;AAAAAAAAAAAAAAAAAAAAAAAAAAAAAAAAHletCetNz1cgBrPiKt1O5JO0K4pXgH7Dhm7gASnh2v1J&#10;bwUufE3m7Aspiw6v1z3QAyyeUlIqukBy2ZQk5buO11RYprJXU6cLATHNDtl7zscukwa03MtTN7cz&#10;iBFY9e1XPNBbIefOJWEbmiajdxMMtmL3VnivypyE1SepeyjlUXaYQNajMTbGwT7b7ZSczPoDGFE/&#10;eHrHgvF6WF8qv+DZTzGus9ZRJy30l6uKXMLd8XYHAlUtJfGPSfiAHpAAAUwBjFx6W8lUl2IdYLXY&#10;+iZ3bull6Vnb5uvqHHM+z9yHYDJakkbCq5ZFJHxZoLFnkQsc7kzM0liuuM7XbzQbue5qnA1h3JmL&#10;gkFZThpGD3GtbOq3qiUPjft9gl/nf1wVhxM1krImLLYj6gArgD0AAALLW77YpGufgACh2ZM6WYF1&#10;Sbb4Ai/FvN4YKVZSyHjcuSIap7qGfpDU41LuNqyJ5UMzo2Xo1MdPkINGnZMJIVl7LL1m65Ozs9RJ&#10;4i5RoZdGGxeGWGUNVTjWJ20saRFZYVOe91vn5dikcVJUiuF3t45sO1YkySRlzKEkUEIed7Y3VSFZ&#10;SWaHGRrpLp3IexL37OSEVqrcv9dPn5ZOFy85p/pxC4HA9mHW1nkWZIPj6OAJkAFQAAAAAAAAAAAA&#10;AAAAAAAAAAAAAAAAAAAAAAAAAAAAAAAAAAAAAAAWSqKXZzxnkZADVm6duqos/WyFxbdPtQ+Q4/Xv&#10;W/dACeLCX9pa9kj5j5nmzf8AdCXdy/yADLKgp5hP2C8vnjIl264sM8kTufO0YVcjtdPVdLc1tu/a&#10;CZW9jiiSh10uW6AuXYfbjRfFnCeX0ZK223LOi7TPL0krUzUrU0bS/hSTMKE25KUI5bRQ5bO7MTbu&#10;b5wswo2Leqlu2a9Zitdu9GaMoSRW7SGKl19yfQYcyGzJhx+0q9J7JEDIAXIAABTFGClyngH3uR87&#10;7Ku1w+Ec7qdF1Ke2l6IveC0v5UKrtj624vCKg4n7uy7Rin1RTb9P0dZUlQVgKfM3qQ7mce+yoByM&#10;XulG7jkmxQMiMlz6gAyUoiZtES7QA1+xWTf/AGoaSOAszTQI8/bmNFt1FPGt+upE7S6vFReiyovp&#10;sSdQLrtFerxHxZnD+8nEJzmtoyjY8bVrEXRPCLhhrgpr3bSTlvWS/ayyqbFuqqt+O6r1HCc1To9w&#10;dpZsn5kwYsmeW8Nzd4oRtpETYjMQ/kMKKhLewk5qRyWRrGWZNC/T9CKw4mL2EsG823yVzw9e+X4Z&#10;w4z6MANiGTQmTTc9XIAeoAAAAAAAAAAAAAAAAAAAAAAAAAAAAAAAAAAAAAAAAdYAADsAHWAOwAAA&#10;AAAAY/VNEsZ2zOHqgDVm6lrKntdVHk3t0+2B8h0uv60AJosJiLkd32XIR/lL5836Yl/dvXIABI0x&#10;YsphLlmL5lrkTh53tihj4RmYy/QXjPrK6EPe5jFu7WpW5mz9KWPspeuSZt2vclBHVBUDD0O4Ry5S&#10;zCesuk2mqzXNfCmbiUy1FPeZCjBbJnVMhkae2zSYNUEcuOJwKGZx8mlrPfy26Tmy7j3i9qhH89xP&#10;0HL4dzLElpj4CP8AWCF5ruhqIh0tLohlpeZUMigKRmkZw0MKmWLGpVN6XydFDtFkQg6YbquLj+1d&#10;wzXm9SmYs0AwztfGNzG81x5qWStRucu3FwXzYxCZYz1nPk70hltytZeYvDFLStztUs/kvn38PzP4&#10;yLJ8NX3IpXdi4MtfJybfwq4+MCGuz84/DL5C79j4HkLjySqTvxz8bEmdkJryectm8YE9DSurhtDz&#10;5NTEy7ZuchdZBWWIz1rN0jTPKqaPv5EKN7IJSnGZAwxE3PlBZOJma/hXa/8AQMzgsfamkLN4uHVO&#10;jNPPYtzVJyx7wVMppzFvrS3NTSCJM+7t4RJ1P7qCTv8AtZwyrtrkVF9RjcwoF4ng31yQ6dvvb2pi&#10;3SFRwordwcHqxNUgxepSo3elDvEaTmUxaYyOZS7hIZdtx+ASUWk9orAUn3H4gBHz61Esn9fr1vUU&#10;JODIk0WyHa3AiBvDOHm1TpOZol20SyLyIXdJurqW6t3sM63mpCUvnEtXAISv3iYNk8XtxZ7h5vlz&#10;TMS6Ez/zitOJZbB2Dz+jc74ddfphx3YAbDSWStJI03MPjMAXEAAAAAAAAHWAAA7AAAAAAAAAAAAA&#10;AAAAAAAAAAAAAAAAHjFGCoKwFQAUxRg+9qLtEKg+5FUdh8AAAAAAAslUUuznjPIyAGsl4MO08kc7&#10;Qqmh9oQfIOeZ3Dfon3sAT3aB7cV5QzH9tNg2bzfs+o7N/nD8o+XT73MvFGfTHqvuHTFFI62dzGGC&#10;HLeQ69UYrVNdSGjHOtjGkZRNqqVMtlT6atWhiHa2xQVFNIdio6XEzR6rjsheIas1hj5PZy7tSjKP&#10;Gr5rbJOq6ennJCllJuna3j1sRpNps9dQ7e+fuXC+XUEBTebI6d6S3VeYzWAgM7FpEQGQAAAAAHsG&#10;SFGecY+VhTHWAAAArbSfbL3hWb/ieU4byZMqo+51fUcerlc63UPURc8IJ3oLEOuJC0rt+wrTHEq5&#10;L/HzdZjc0p6WTBCWbd4n6YnKWxVWcMuXIujHvJjaCld0HI6ldXi2kZ5lyI2mVJR8v4OZKjF60eo7&#10;qF5r0Vod5Yj3hsNCtpGsq0Yi0miesV5xI9v5TF0aoojYrUz/AGBcj5o7qqn6iMcGVZgUug4RgNhM&#10;OzOS83P2HDkOYJ9Ys2jJpkyLey4wB6wAAAAABTAFPm0dZ9yA7D4BRgqCsAAFQAAAAAAAAAAAAAAA&#10;AAAAAAAAAFB66Jk21hlxbxADzs9/m0wBaqgq2Q09L1pjUEwJBv2xjE6nLqnnWsmC9qd7uXq9WzBH&#10;TrFfT6LvJlSr5ygfVhhEAzrdHQMAiIsreNdDN/YhljqhI1rx0Msou8lGVzDsktmRIr9wcCXqSxNp&#10;ys3Osh2kaZ5jH5nJn8OtmjNRI5bD53mQ6z6Vh2HwqAAAAAouXJJlkQA82wn07lw+QA+Hz5kxh5Y9&#10;SSIoI6OSBZObLOkQnc/FE0Qb7Fb6KFTPe5IZ7x+0Gp+Jm6Gl7qFRZI2jxrYll8uaXM7pyh1iVu9y&#10;Qh99Npu7e7c8mBPl/BvDVNJpNmc0VIjoysSZvGBT+qLaIyLsXQSQUZaxG5WAAABUFYUZ7c5j/B4z&#10;zuv1D5kfYH0t4wMFMUZWAAABX5q9WL19mufzFH9jj47JzPnxig+n710vX5ip8XvkyuhrmV3QbzcS&#10;tc4mpFw6GZZkJ4orEOuKCZ1UU5Vp2mxbppJ58/T0mKTSnZXF5ouZPtt7zU/cdPZ0T2d73uN3cPsT&#10;4Su4dH0Ot2V6iI5vJmpUtlM8EsFpPzYT8AA+2zklCyMAVgAAAAUXjyFpCRmWeY+A+R9BT2zw/IKM&#10;EdVtiJoili2NJXb3CHUbCIawxqpKlmUWIbtfYm1V6ETMyGWUvMplsLbT2Jyln7vcTdi5YH3WPoYt&#10;Enx+pN8iMzjvFpfFbsi+tCsj6SmSeC7ZCUWL9o9InjHJdFcujkJq39mYroFV6ZMubRXnzjPSKg4l&#10;QAAAAAAAAAAAAAAAAAAAAAABYJ28yet2JdncgC7gDWrEtV8UzrtOn4IeBYlmZGNDd0TXL6An7EM5&#10;Zuq5r0fxJXoaVMtS/fKkWDTkkkqCsKMmy1GIFFnA3p+uX8KceXM77P8AHG+uHGO8NDumXE/VHb1f&#10;FVfQRRUdKKq75dZoTgyihG1W/jBNErdTmIVpxKwAqADzOnRQFkQ+AoD6C1VDWEqpCXrTKevyQQIu&#10;MYxPqiktJu9J9kdzpy9meUMa43Tu5UdxHJSpuibeXHxoEW+t4IxoNizilUNauUhIRhdBrhKicXJz&#10;XJgpqmnEqXSXahgQ1nM6KgrCjPvmX1YrvsLz+cfZE+BQgzijrL3Kqss27U2jbLeWc8H/AJxsHh9h&#10;3XUyZ0n7xXTPEytlXpVU9piU2qOUu9iawkCnsJ0kQPdTqc5n3BA8/wAI2Dkm5tp+Ea00YuvKqqvp&#10;uYnMK7j2k2mYSqxtq5WXAUqzVM+NwuRCWpJhfSEhVd7yxllV5EQxeYVLM5imcSXN25tvSfTr2SS/&#10;7UkMyYkkkl6XtYoFeTFot7u91kmhb9zqaL/maYqUbknMd2856pWZ3QslOizZV3Tjj2HSQ571d/WG&#10;9I38CepxRtt58yI45DLnCGXRyhTMY7MKMp+cs2aQ4MzSYy9THZxhxtrNYc2kphl/hbEI5qHAKh5+&#10;7vDOmU57esvkuqyaS/JowKpMK04Yw7ulZpuz/lUWeYhuoNzDFu+3p1tWGudVW6damTy6vmFTv7uZ&#10;Hk9pScUeRqztmaPbzP8A1AIQiqUd0Mw1EXVrp29HEhnUFMuymSFo2k+2XvCHN/xPKXneTJRFGcwA&#10;Lo3fbCXMHTAlWVtMss2Z2lojk5ScLT36TmpoUxWmTZ2RcCtnwaw3Jw3xcdx71ZLN+1fMpdU5uVOV&#10;CJ6jpneSax3sJkGzRhx594i7REPvgzhlFoelq6JQsjHw5lcAed5x+IAfPU5tAFvnc6lsjli75++J&#10;u2QLfWPfFljo+VyiWK0q5HN27bjW7MmvV2b6TetUlmFOcAw6sUOWtWLwDTHEvEqpavh2WaYXSRVz&#10;VLKqJzXy9OWzlSU6cptzDtXfEXDS8koACfMKdYO4pe4pmY8bSHWIkPRTc4TxHsqZkrXCdpZeohGv&#10;JfvNtY0mV7zaxXIhtIYaeSiHm2yUjAF6AAAAAAAAAAAAAAAAAAAAAAAR3cWd8hKpk73sHJLmgAZ4&#10;ANaMStLPJNXaVSoQmaD6HpiE8shoLui6OqZxULmPhLtaN9i2VL2zz4srL6NpLNDTNw1L1hVIuGoJ&#10;I4AAATHZK95yhFKmKoeEmzLeauoj6CN7MHsZW3UI21OmUdQLN0ZaVcsuXksRRU9LorSRDvNs2BZj&#10;cAjY+uku1qcveFYA7dlCW5hHWq3B9DsBYqyqyXUhKnE8mXQEC5Y8xjFQz53Skm17XEdrh12Se72Q&#10;1iuXcqbXOnECjiHmQz4BHuRjztxDr5ziXUruCcpd2q7eVURVy9vGTdTtPrJ3KtLtMVEGGQlwGeAA&#10;DKLd2drS5afJB8sbdDqLOMhJ9H4QVRiE5R7M3q8yZXTpshiUzqdxKVswhOFF2ZouiYNrbpEst3w4&#10;Ibl0nhXS1MutCHYRlOYi2Z1NMpiRLiF0neFDDu3cpzmvE5xMmxZuZVKItYoRerPnBncRNoSDW17m&#10;U05hbV9XNaLh1nybTTO9GnOvzU7X/sItzK5En1F5w6iUj9/VlAMIi6uevM4di3X/AOpsdTW5ngoR&#10;bTuL00/s/Vrk9JrNcTHbinu083Fb3smh+Fs8hbJfeDgHS+mUc+4TfoJilGF1Dyn5PC/rU9RGrmtZ&#10;1URfRmp11/sh1rfnBi++G3njGbNSSEgtrkt2X/Eh1Fxug2nwhrEPvY8yWU3pubIIcqWufN2ZesTJ&#10;0f8AeDJGIl6xsUxyLoyVRXyh0pNtsNLnjbta3OF9cKCfI9wmrRBU/h6tOL7odcPU8xh82lv5PYRt&#10;ONz5Q86yhner6niftVNtbPadOg3i6Emv/bd1I4vPM3lzk1m3wSh3YzWFqVw14RnR8/qIFqPc41DC&#10;r9j3uu6O5/tTcS2N7rIYjJAb+3dXyyoJeRcPs56wkvbwKC6P4VxNu1jEvzEAzWVziTJeNXVlluBh&#10;llc0g22jHeyOOogRcGNf6uwHlkS70ZUmgvKhf5ZW8cnDzIansonlKPtmn7QkFPZzGqMTIavpFpX9&#10;RN3ddN1v5EJUg5hDzJLOdpZRDpXlwGeA8XXcx5jD/p/sdfn91PnF32TdYK95PIUaJrV7krD0Bft+&#10;oG8+DGNCTRFks5TRfM7U5bcae/mspFNU0vod0dZoTmNuTAj5fcXjHWfeMbWWx7vxDsPhSZZ5bc9P&#10;IwB555PGcuYm/fPyQbodMLn1BQx0akAl1Q5Ms6RrPdi761wZuTVCH6HoHwCBcWY0GxKxZhawqViB&#10;cIqpeyrxX5Pb7bkw05TSytzpKYUIWMxPQALWI3KwnvCfRTtiwcVE/wCN6WaRj0M3NlPMQsoScrwn&#10;vbL0qQ3Xkx343vPkJbnk7ZyOSLvnvndvvjawwMstnnudKoF1ABmgAAAAAAAAAAAAAAAAAAAAAACN&#10;b+Utycka55dQAULA3eY3Dk5yZ69+jEp4Fyh3b+Ue63xSXyBmk9pWX1UyXl87Ykugv4RRR0CkwQ5s&#10;taBC9ZYWHqZckKBmWri6rdzEZ5jUaqtzRFStNZTDau2/ylW/Mt1W3SZ/LK8iW8o9COZpb64FKw7q&#10;aSZwkXgMa/zrDiv6RTScPVaZ5lsvkW6eczyAm8qmfEY0IYMiLoJIKMm6wF3o5vBFRdTPihetegLn&#10;2Ybk4GYtPZm5ak08TRfsZKnoXrIequSox3SC2EvDZ8wQ+NkgN2bozz5XgRxsvDKi9mdQU56+YS5i&#10;cwfxGgggW+ufUHRHRbuXu9+rmnGc2WVbXRNXbxXGc3Jm8LFIj2dufAokPO7F+uXWIFSu5Y5vtzXq&#10;vYmSmafWUudNTCBrSZyVff1uYrf72u0vfrOvyaqx7m2e5zZy4tuy5YSHK9HajKb6tmWyOuiZr3Im&#10;e0WG5OTkhU9wotqdmWewdREbaYW4CuZO32ZnDWm+W916eRPX5LJkRXUlV7/7m7SyHnxT44rCYSab&#10;JeuJzCpM3JfQ+Qy4y2lb2PQDZGOmUJLF7r5DppKhqjrtO8P75yuxS6UfERiaJZFlOYqapcy4KRow&#10;6lwft1ufjEezGpIqPS7PapyG7dC4D09R7asv++Hn10W5rn9EHJZTHpYceETV8gKfJIu0MeKw+ebP&#10;CPnbjvAq/RIZCdZT+hox87D0fRIAecAAB6B2FGXShLpV9bao0awpWvnshmyZcBEycknCf2sdriLf&#10;wrek7aspaprTUoqOE1Ee6V465ToJg+02ykTpKg8UzY4oMi2aq5c2OGEy9eRhhyISVLajZXtYlOv/&#10;AGQ1IxI3OMdBIsRIF/M//wBHtzf5ulbm+FItp3K3zWby9+Wul8wbnvF4YB2TynYSfOl7Ipdk1kev&#10;pxIovezzJ4QVdOzc0t2rr2xa9gXQV88xoPi/g5DUPBLEwqKlrXzVcuvykt0xU8LNVspgw1wM4Kgr&#10;CjKvnzxDNP5/6j7/ADcbAWDusdWtzo2p3ZFM228isfZkxvPgdia/qWDWWzZnRfM5KnPy9C/wuQjV&#10;dNo5a03a5EvbcfgGyJjBQdsWe1k9iPfHTxgbZ4fkHEpzXLEBdxOr5hDSUmLKVpb8SpdlP/INFcas&#10;U4aoYlinGsoFuyq2nEqLdLcqoqJe/NtJXpemlcsrHeORYNOSUT0bHH6M/fF57Cv+UouyCGUU5aK5&#10;lTFukZVkRdncFq/nCE2SPDSv6mXSin+izyZKvoQx2PqSUy7goShQ2FmRy2Dbawdk7PqoRFwY2Go3&#10;c1SGXurTV2jbXK0lzCZlWMe2vc1JeaMoWZbln2HqH1RtEl9pghEV+rjlPpyhZ6lIiiVPfm5l2Iu5&#10;/pCrBJ1vZPDL5CiZ8eQAyEAAAAAAAAAAAAAAAAAAAAAABb55J4J00KAz38gBq5e23NUUPVH7Ylu3&#10;uwPkS5nXPqiigkSASynJrtzJrW46KWfGhS94mPkfmGWROCLmZX9D/XLCtOJOsonUjnbEphJJm3fI&#10;LeeGxkrn8AdCHQh7Nkh8I+WU+WUxqoLRUHUEOUwptsZ922cYlMcPqfmrPbslwYm0xYXaYdN8KlJT&#10;WHNtNnSBF6oRBPNzxSM2REfxbWXP/EydzV0yguCzcxZ/hgqiTPNvp2btlc+2eq/TEdRG55m8iusv&#10;bVm/X6bl9ZrmAe/KiYKKe1bFTxeTFkSD5AujFxLDaikVnfYVOynCI7f6vWdoXknUMEO5y3hlN1el&#10;uXvPaQFiNuanPHJ0HJH2ScBZOF+orn+iNLMbsToaOdtUyl9N4ltmSI1dEv7CVKVptpnv5SIhpcSS&#10;XAZ4D5Ukzybw7tnLte9cF0v2h2vpN2WdK0qd8qnLkUu/kgV/qjYizVmio5Mp7UkZOpqZctF3Ib6Y&#10;eYZpT7hGpq0jccqZtcv8CGZvOOyK9z4JrLpB9KpTVg0lrOWLNvM6zMub3cBa1vJi7Z+jV/FEnzSe&#10;O4XtWM2vQShhdgpNquXXv00If/X78hygrWuKquBUkVfVbOF55MplAUKqirwlYYS7ZCJXz9+/b1rW&#10;dzfWTyaTSmFWWul1Sui3O5dmR5HsvhHS8Qu8vPv9zRkB1jeakHBOWcepeKLt3ce462po+mphNFT4&#10;opa3VVL5Ux3OnDx+vamOzipZNTLVnyXJto3RYY6a8l6DtSykCCK/PFMIUGhfa1FTj+UXFmRzFvYw&#10;vm9pHcZjthzCL2sVb855+5Mxl+gyxjQdDlNOt/YqFX9IVfwbj+T0e0xtd05Sq7beRP3B5ai0LeOx&#10;nBzHTdOOT7fJJE/wKJjitOTLxWFXye07IHdHYbsr3y81fQrxP2KkWXTwNYtLXQGdVWOmTLMt54xZ&#10;wuz+8QxihfSqYOF7di3kM4k2L2HE2zcxOt63vqUiguSDD6HzGW7K5Ft6CRMlPsWMFIuSOX0S6Z8A&#10;vhUra+R+cX8lFiKcm/B5pA7rYMKpi5EPjm9OLlzZTEUO8p4IC87x+z7sZnLpq+gHl0zTkIpxGwdl&#10;VdQeXc2/rnY6wF/7RYsrbFW1AzNs6auIdU/YuD4Rop3BYZorUgn0KisKisqefFQ0pO6ZmyuX/DI3&#10;u5aNzbxyT9hEa8mXPloczM0Tz/EGjmJ+F7miXLKo0qStF7ZnNVuq5Ki7dtuMkGm6kWar+ORwNSCR&#10;yoKwoz3SmbPZW6bvGZbM4blxGJClU0SWsMstJoqnEUsfA7+NpbT3El1xqahmiRZL+eC7ip2h6O4Y&#10;V45runmYp3dL8u1OVF6FIJnEqWVPlRTMRJpazAbsMa4qGV+R2hjhgNwXDuYuoIaxQcV7N4VqVSJp&#10;GW18ZeL34vQpeJNGwbu0W82EeSfCc6Qhzm9S6k+23i/TEMyHc0zCXKtni3X32bDKH9ewLSbDL5dh&#10;dtsxLm5ss/Ptud/8QSRL9zzQrv6BlelEX0lseVbNlTaZrIre0jIIdzJKfbty7QlqAo6RSrgMmPvJ&#10;lMHiWVS6bGRlnCZe+Ms4+3LRs+TFsqm41EUQyJ7VU/bMEP5QOBVEDXFxmPq2j8i9jmZ5L7y1QON4&#10;i+swKADIMOlnnrM+Tk85oXX6YcACd2yZNoNwYArAAAAAAAAAAAAAAAAAAAAAAAAAstU0uxnjMyeg&#10;CB7pYTGc6NfYWIAhh7aG8FoHu3W6q6Yy/wCxv9bgAZJI8ZuJWiDNlW8hls/QQ43GWqc/e+U+4AEi&#10;UtpH7WvC2Gt6RncnX7eza1P7jl/uABJlL4mbDVrlDJbtyU97oLl1qY/vm4AGasXrN7DtzN8S6C4A&#10;9AAwO9NxU6EpiJy1IzWX4FuXbESYr1i7oOlWohtLonEnGqrZE8q+0v1NSzsrMrGrH86Zjyv8fu9/&#10;foJ46CkKIqgANibB2oWp1A6xqaIo5m5LgED7EmPSbBLDmLlsJ2VnrWm+a2r6EytsINqqo0j11cFs&#10;NZ9KPpH17NNHFg7LzmGKp3JEU6fZ/uSjH1T9d/FE0Tmcq4Z1TvhcfMSXhBhK1UUTv+YeAXgfj+/E&#10;cqt6YlyQmAiU3zPGOsuhV/e76IeIZDx5FGTDhXwKX8xSz3b7ZSCHkUjDwlQTEtUin/WdkFygZVEx&#10;jV2dnKRlXeMNPUpAb2fpZ59Q6O4edDBh1tjCjObrqFXMzLe3D2DVN0vcQcfuhl8HT8JD+GzU1Cq/&#10;HSrai+Qdo79+I2xpO3lLW+YFJKIkUulDdIsyby9sSSYyRhjV8HYQ1FxixnyhbvC+DpKIjy/VyHVC&#10;y1gq0gzWcTEsiLqpwcuIPxjrZzQcFvhtFW9kRE2qq7EQyqRytZq3ooZ/L1mUxapPSLoxCZIKOSYM&#10;3MYaYRhEPRsfg+UVB2kXXnwc4b77y00LqWtlcxUi3jfRNdW4T93AO17BOYhjRbS5fZRV83p2K3xA&#10;vdWaF4mNB1U9PEvUOGCpuSaRFv01MNymZ+0jKMshg9RU09fsXh2s/f8AGNnaO3RiNdwqB1f8f+Op&#10;NAayo2pqCqZWnLlUhHKZylDw8D1uqnAfjUEeP3D9w3ovWbNG10pm8nm0Ir+XPleOuRTw/RB0XUIX&#10;raXb5vPj97Rj5yJRws4p69wt17BXVCraxBQs5jLiLgnqX6foRl8umD6AfabBGuJGG8oriUah91od&#10;scPt8ba4tLQNa9opWF1K5my5sZHv6oupBH6oZ0/cw8/kawa8eSnnHUFPzejZ2kE++jIivVa9xb6b&#10;QtkoSKXLHwCxFx/9I888aMOXNIOWX8MlmEXYnHxISrTFQ76hbNeFMeEdGSgAZHZ2tXFtK6UKM+YH&#10;J6pc/F+aJNwiq5xh9Wb6WNbFW6Lz2RbL1ehTEqnlnZaWI0bUk93RdQeiyIkemRDXAK+wn4BWnE8T&#10;6eSSRtNtnc7boIdU3DkAYLVGL7DvS5bh/c+XuVu4y2LaT+97oARnU2kRpeGEobc2ynUwy88THgv0&#10;4wBg87xF4pLpcxSQ28gQX/g1twnw1N2AKNLYaaprZ7ybrd84fr98OHP6wATvazDpJaW3zYgCWGLN&#10;oyaZMi3suMAesAAAAAAAAAAAAAAAAAAAAAAAAAAABTAFom9EyR/DvsSM/AAMMqmwNLTriYACO6ow&#10;fSZ4W8xAEb1RgziI+kAB6sNGGmqZNe1u9ez1wgxk/DOG5OujegT4MAbiCjBqxfys4a5rFSXJlwLA&#10;9U38Cg8+ce6tZrWo3MqccJFvzJkqInWlyY6KlaSxwsUvGYMNZTMSmKMrCTMP9t0KwqCKfTA+YGBd&#10;voqn+UbgYI4eQVUztuaNrdVvn5L+ixG9azhZY60D60i+MuV4S7LLTKVPiiqaewqo0419BF3f2kI3&#10;cm0esBDovj8RbMLaF+HNRaj728c4j1s/m1XO46vqw0ZtMzdEtGs6hyKAlFi4u1vCF4htt+3ptppN&#10;HpbI4eFksGsNDtK6dLtKI6yuAA6D6PDRJvK7SbXixWMYG7B0WuY02Rcs7Pui3oPaCT5XIdJnSiNn&#10;IaYYp45IsbqZAn53tOnFL0pS1KyRvI6WYt2LFuXM7dvluEhm7DGgxosbDVOLiljIzXxOb0uvKlD4&#10;Bz8GU/axTJbagqDkFL130LJw41BdAbb6gxqeT1JZtKl271hHvlrqA7i/+LCIP5R1C/0hnyl/+Ak1&#10;5CLL43DguXU0HI6LgG7fNA/CNYcX6uc4h1M7lrpdi3VeRbbPISFTEsWUOFbUze3uI+lpJSbaVT9q&#10;4XWb8FvkJoojHqRSSk0iH62Z5F2ovJZOPovcxaZ0RHvX9mTLqaxDyKsZucmp2STFzHlv8y8Gl4+q&#10;JQpXGikakqNqSuXl22eLo224lsq2W2xclMZmcimcuc61UJFY9J+ITSWcpPuLxjsUpOMhLFdgksfi&#10;1pSKRXBksMExSh5hnrfpln4xYZpT0FNHeg+z5zOqFr2o6Ei98QH9w49YucId2sItbHJ7ioEuwULK&#10;TzZE+ZnEXh7nH6IxgUwlz6Bbs1s4lN/8N8RZVXMLow+bxeGwRGLcSMU/oaMfKw2I0eeORzhDu5tk&#10;1mkKtJTvlalZGfOnnq4HHsQjOZRM2oB9Zdi7SDsXcKmq5lG+odO3Y4B2XqeVSK7lCGlKnxLtZg11&#10;svX/ABIxd61pmGq+Xq5bS6NJZUPP+WREZK51pL9GazvZW8ZvXDN8ebhvxZDzhalao0qNbUJwSPRU&#10;uhaBDpkIAGz+Het06qo8pY5PhmJakep2DVZOarlaRDvYvupANUS3sdHEmiajHTUjEThPeTq8C88Y&#10;G4NhOOGz7ip14Aq0tgxaH06xAEh0vhZkrEszYgDPpFZ+RSXiZEfsGAMqaSeXsC5kZkXjAHrAAAAA&#10;AAAAAAAAAAAAAAAAAAAAAAAAAAAAAAAAAeB6yZGz4gBaaJYM2LNd8R9MGOKwiItj7pFsvBUyVHUY&#10;5mRRcMUOrQP1wR3iXUjunabbfvFsiJdeouUncLMJjooajjyNNjQALkzaQzebISZkXDrlvmJQbVia&#10;TXsfzZ+wtHyGB30bQyZpT1mrYlFOHpIMJW11r9c/u1B6Z0TTDumKbYk7tLMspZOhDX+JfNT6Y6w4&#10;c40cUExxU4hZhcyb5RSNOE05Un3Jsn+fF1wwSczLf0XpcR6T4V0GtKU4rn6XiIiFnJQK238j98ZA&#10;UZ0Q0R+jZavyaYm75sdYTmIlqXlbgufIkyg2iP3UPKjM5DKFXu7zamzy2NN8dcYVjUZp+A8H4yda&#10;vfWdP2rUkyzMZxsNSUS5XHAqgOsFMU4IjvTaGlZqxWrBBPUOG3CuDz6MNf8AFnCalZo57KxDF1Z4&#10;7qno2pzLkZjTM7fu4zVoa+8qzh8A0S7SRMcxMecepkVtaQgrqt1KYN8SEEJbxdsSZQEpd1xWL2So&#10;ncmb26lsvnMbqGO3rK0eRG02fo6kpDSUr5FyFiSBF2uyj0Gp+nGJHIkljOxCFXkyWYPdYZCMnOkA&#10;CmAI7v8AWBtxiNtw/tpcuQwuZe5h3y7l65B6sdT5yzFM6t4XSUTeKpuK39A53OIOMLCtXeD+7zqg&#10;qrjJdpFDrJO876QLnC9v6IRXMIFuBiNBdnEekWHNdwddU2r5fCeOpFnI4stk+UUHHYki/wB9H3MA&#10;KU6jaFPFo7qmlHOGSun+umUnOKKnTLiWabuIo4Pc7kZ1Tsw1jlpw11fpGim6AoNqUTZ1OHHj20/8&#10;o2QxS0JAjGjW7HeijLVP8u0NXt0hQrqPlqz3Y27RVT1p5iN6Emqst7yInGrxKZbxgYM5sXV5UzcJ&#10;JGKHmdzmksftxslgxXiwdWvIdtMlurPUtlMQrOVo3K0VDadpzvjHokm0hJNpbKqZZMtt7gKgqC6M&#10;tk2QsssuqAPWAAAAAAAAAAAAAAAAAAAAAAAAAAAAAAAAAAAAAAAAAAAstUPCJjsBFw64A9e8zLYs&#10;/YyAED4saq10wl9Jp7+qPWLe75wahbpSsGpdAI4dp2zXap5L38iEjUHK1aht8qQsNBCWgAJbw1UV&#10;DMqsc1g/6CzI8i7Q3Z3PNIMzecNVK3wnl7JyJx+WxFdczPVutTyERaafETHbuwzSykimRITOtzVb&#10;Oi7JscBkceXtozTG3FRxrUPD6rja/wDUyXc/0ctRVGswTwbn/wCvqOSG5LZORgh36Ox6H/zgVPPX&#10;iGQ+McfvA2R0aeEby1V8YCn7FxFSVNEcVRqRHxx7ykDf3UfPC8SaB35E3a4KbSD8a65+CNOb2cJ3&#10;w3wDtrJWDGTMUGDJjs6CBZN0BIiLZTzxLmKwAAB1g+HnF4x0LtBFGIyeP46GTpuRFzTMltRs4g7H&#10;2KafUm9k7jhNpYySkks/SMiiwW5wwt15btFxjhUiWLNBuh2H/OI7orAGEhpejuoER6ueap/uXSa1&#10;Y0sbeCyQxub23n9kqlQnzeM3TZJxmbg/zxh7VBTvCDSah2tJlVut7eqyF3+EDqeQdmjY9i8KYMSi&#10;y6PxDd6Da7ISxF5UIzaTRbPcLkcCmAAAADXvH7hAlmKuyLuSIMofJJK0zWp1zn0Fz6D3Qs00gmIy&#10;GaRNvEZrhzV0XSdQuny+D8c4bTBk6ka80p+bsSQmkrWVTWbF2EoC1ZGIVbY1ekx4yHp1BRixjTiJ&#10;a8E9PJ++Q6i4mcYfLzPLEXfpq61NZGcrUOAz7ql54T8UBEMqhX6w75HjPEYXWNNt1DKnsBEbXh3t&#10;SmFJ3otmnM5O9JxL6hlutZL5djj5wZlUtPuaup1uVPE7VpLL0HmC4ctSyY6zjQ1cmSMErmkMqeFw&#10;6BKol7geYMwgGJdMncEnIqJ1JkT3ARu/YFYpD88+eIUf89dRVfeJ4jU3Djbe4RZjCGnqu47S/G9C&#10;lTksHY3BoGoYKjoyX1DCfPtkzWHsFR8/dTyQszLiaQ1pmblXT1WDII2sLmA2kZ7xcYys6TwUq8I2&#10;Ww5dLkAL0AAAAAAAAAAAAAAAAAAAAAAAAAAAAAAAAAAAAAAAAAAAxt7zbVTdj3vwwAuZcRCn+sU3&#10;4E1SvVPiqO4ztaHqL6lufsnq/wAg8yMcZktQVq5hmeJP9TSf+JPdKu0cSpSwjDjIi1iNysNn7EU3&#10;BTlu20ZRb76HWmPVHBqRJT1HO3KeKhr9P47Xz5ec4+6VK/iF2cXtSQst5jKUIpYj7DOOA1Pu4iF7&#10;n0QsRGNLyfwN6tz3TPYqlHSJ49k8qPjXYWMnMAU53P0a2GRvhtw0yWnpmxJCeTFMnU/h7Tj0HuRJ&#10;ssg1hIVlDzIxFq1qrqjev19+U2FF/I2Kg6yoAHYUwBTFGDy8g2e27bsPD98Cj3idmmeoVh1nlmGx&#10;bFzb0Ds45xp0Mc5Qph3L3cjRikuWz+d/rY4pA9i8kO9p4kamkpdRXlGB1lYVAAAHn5VSEc/BlL8s&#10;OQGmrwyoWuvwwvFI2RNpTWSiW1xl2N6iqlHF8Lc5eMR1UUIsO/R99b1WN69zfWKzSVPZOuauEVGO&#10;l4j5PWaXDGTZMADr3oVr3p3NwpQUA7Ph6FfbBEXrapxRQCQ6citZCIx9X+J557oGmllNXvYj8Pl+&#10;q9pnOJan4ZHXcTsugLxJLHn1Bovuh5IkoqKHivqtJfo2+oo6Hj9OXKyRuNVCRAANjsKc+5KUSpKH&#10;plukFsjHpNudpssbT7tpdqp5yDq6dozMVJaGwxiBZ2URMqpXZ9RwWeYrAZAAAAAAAAAAAAAAAAAA&#10;AAAAAAAAAAAACmAAAAAAAADrAHYAAMZkpk7qp++M+gN8gBc5++5Hy5w/LzuLJO20l8nWx2O+2eGn&#10;W9OIfA5Hlr3OdOuZo2GzgFKY6DuKvn5uwzFX9IyydBs1c6pGNnLRTirC6BIZIoqf9WmPUiGb7Fw1&#10;l8UgKFhN/wA5uv0h/Pi9qF5Pqgdzh2XDqOHajkvXYy1gjRtrSaU9VYOBWCgnK8pbShKWtGstGNWs&#10;7MgXOYE4YBbFo32xd0jSy0RE3QLbJiZ9zQ4QZrKIZYqMYYTjIaxeqT4OUnFv16TvGx4vGJYQ82OM&#10;9Q6yrAAACJ8RWKm0WGdKQrXSmkLWCfzEmbeIz3kvXI/UQ9cKuVSl9Ok7ml1MTqSppTTDvTjmkROV&#10;STGbyF2W67sW8KcyLjMVv5PHUhs1U08lxcOwkjp0h7dNI4yHOWXbelJPHiQsCrRcqIqlhXFIyiqm&#10;Z5ITGXJO0Praie7B53N4coJd+wRF2Py7pWfwvVZU7V9qXirE2rA/XFuU+5FzpiW9lJ2whjVcTdiT&#10;yOJetbGUv5iU7b/7hyX+bkvmxbHnhWjJIH5E5LLeS+dsrFUkvW11p+2l0vh4114ui+0HyXyt7OFy&#10;Q4TWfwMhZ0m1sQNJtL5hBm83Jm8n01l7dfimExQLZj+ApHF9yM1XDerkzRjzEefG1S+1XzNuk2ck&#10;VVyOq5I3n1Lzxs+ZLlzOu36GqMI1eRKCxaIpeRwKopgDV/Ss2Xll5cH9V5MijeSdqb9mR9UoctYX&#10;uk9YLJOoffEDl75ki4P1I1TVcuohFz2p/h5HEsQsemYF8Os3k0Fly3ElxHz62ZdAnsuWc8XZUlM/&#10;wxqjKKafq7ftMcvsU1d3TEp35KYWYL4iJ5kcnQnFjT5LSyUzyE+lXpJ+IQtukJKsXAyttF4Lxlff&#10;ymtFCPUZi23HMa/DzwJlAAmPCvN9oqZyyiLI1kNaY3n3Ms8WYRLelkqKqKRTXjrQZNgs4fQ/KNxN&#10;+kb6JZKl3LCp5e6I+ikoXyCtOJkQA/NqLtEOu6g/R2ApgAAAACnBUHYCoOwAAAAAAAAAAAAABRdu&#10;4WkJRREAPKAPLMZoxlrHbHz+FBFDjWzFoi55Jpbm2p1MOo9tbGATHE/bVg+yZuVl97o5HwYhiY7o&#10;Sh3S6Kv2b8lzKWKSmtr2PmHFRQuW4doPm59oyH2D3QFFul0Jm+ZYXkVfUfW6Tma5sIZBJr420nEJ&#10;wo1a1z7irGWZDMYbFLDybqqOJmw1bkVF9Bb1k0W62sKZUyfsXrPmJ7vdvMZ/v1C2aJVHaUpR2RH1&#10;I7NKNKq8SeCmZE/kj19E8j1xLnmj4SHYcS3XliJpbiexF/BS34BgGJ6//wBeTJfxGvQXKTZzdg1F&#10;HkkbBFMUZWGY20acma5kbWI+cVgz8Jp7w2HoF58I6zkTxVzYYbv0pZlfOYjUKamWPTJ9KRUDGncD&#10;1eqxcT2WItPtiySY9FJ03oQDXV6TEMI4TfdcQ3/U87s4cb0uEL5Ih6ZZqpXPjc+wC7Bxm+mgTo5h&#10;NrzVxcOAt6XSlu0b+w6ONT8wSPS7HdHjXR6zVbdSRl4OXw3Jp/sjq2x4/EM+NMyqAKYAhLF1jFtl&#10;hJoc6krd/Cu/Wh+g8kb9MPFe0X5wusppdaqfoyidqYXVtcQtJSpp698InFynJW/l/wC5eIi5MV0b&#10;tLGjqS+hjVsZGmzTPscA2kkUhhqch1lblbqpp5PJ9PJ3O2JxMmNB2xsTbt9vVxHWjCNiTsnem2bC&#10;SW5q8nS0olySDiXuOCco7hPr4P8AUI1dqKVPZU80443Bpio5dNoFHDlbkgX0+kvVH8xOvmlBb4fw&#10;jJkE6+QPiHdF5cI6/wAGdMOXz8l3EqTjlzr2UY/0BktdOEl1QtMmE4VzRYyj3L1dqoir5MyCtOlX&#10;8TOj6GtdL3pZvJqo7c59pNPlPlUIZjhDLbPmnq8WwjjdAzNUlziAZ8ZUv0J/GxvPQp/7Cyd7/wAM&#10;S+bENPPCGxUEveVjl5pnrtOKrxAyii2E817CQSjNZtD2FzHrN3u/V7g0xsbhJAdj3St8xqNjtNWZ&#10;hEunXPfyGmOxH6E/fEtkBXbN09Fdi0ndsbtJ2PqSc66lp3CSLKI4TLY33Yy3/R9d6sRHiLTatuEj&#10;79uu02EwqrLe0zahWGe9WUTRXZ/v78qHVVmNczbMPHjBkw2x5xCp4Z2qqQiFsqqTS2s6VmFMPegP&#10;m5pOPrcZCl1bS9pyn1mMRhdeniH87VXySGT1m9pGDiYzBVNz7hUkxA793oRGges8li99yRYks3nz&#10;xin8cvf3gTzo1qy8gONKhZj30/jZ/biVg/IM2kzSszFjr9CkPY0we+8OYpr8j9Y5OzeItlt1qX/8&#10;nTgWFlxtT/8AgU3/ACGvQaA0t9sMN0mrg8tCfwAJCw3EbK7TAyP97VfwjZ/AtL4mypf+X9aGCVt8&#10;zvOk2eHoyQ0eWeyTk0SGT7UbO46gAuQA+M4fQ/KKLfpy0TxTCeSyTw5TF+2RLtCjjI6UomanJll4&#10;pikxxA2vYQ79Qwr/AFgYFH4s0y5Ttmy8sSSYtbULH5a23HoXv3r/ABGLfyhqE/pDPlQqfglNOQul&#10;N4hreT6DOFwTMu24F4lONFIzBnScvEVOZbnU9paZQXEZyT0ooMzyy9gS1BtpHJdkx9U0E7uVXpkz&#10;5tHafSqKg4noAAAAAAAAAAAAAWSpne4dNpf3dcgBcwBrniSreCZVfDR5Z6iCHmk+0NJce6wdzWeM&#10;0yl7vNq8iZ28tl8hJlJyzQc64jca0kkHxzZ4Bw+zPMO8D7HMHok1SVdS5aqQO3CUHHnEQyKmp9W1&#10;LsamnWNN3tuqXW6r0slpmMvh5jm9XMkOm8U08l0G4qaXm/S7bCHVZe+JypfdLzKUOtXN0WOecauk&#10;2eX3XkMNmVBu3i3d9qnOSlR98beVallLZkSS3VbuOiDYensT6Wrd3pwzaNJze+RhEyk0yleTSGaQ&#10;u4XZZQlkJVLUYhfv6Uc3+wovwCKMa/uXzb+za/0l9kPzwx0mpI8njYMACQcPn035R9jDZDA77qUr&#10;/sE9Jg9VfMrzpMf01m/gpell0xOmfzhD0GqP5va6vSyUm5++6JC/n/q3pxu/e0QyekZWLpZXxDIF&#10;4SlH94ODqNoA2EKdq68mEfR4qoQT+9GM5pZ3d0217+MaN7pmMRmoIZx77HJ0QGXmt4AFmmz1kxYO&#10;Jh3DfHZB900UKRWt5svlOGeK6+82xFXkmV057MycQKuFEZa17zbJq5wQePMbZULKuxMMrpUPP+tK&#10;jSezxiPdNXRLZdHt9BGmZsDcQw7+/kTkuoMoMPurKqiZ8Xv0mfWGvNVGHq4jS61NO4k12jlKHKHf&#10;NZMs9Y3j9sLBUchSpJYjrZYzCj5+tOPGpg0mlpZZcqX9WZ2JxFXMYIYPqsukzPJtHRDtdH2I0hqf&#10;KXCtxTDtDdepZmy4pyJjWtiIq+Q1y0GtaQTK2lZW+iLImNQQOW/sRp73zYkLFuXWmzLzlIwwFm2s&#10;lj+CTxGlT2ekg3TXVem9xMMKVgI829MtIs/BEsp/gMtweh1SFZmPKYDjhOWH88ewnIiL5/4G/wBh&#10;NuFDVOEKjrhwnr1Y6SRiV9vAly/yiD6icq4qDVqbG0vNGZrTDMezsaS/lOJ9dVI/rGrZ1P57AbiY&#10;OJsss4dFxEUe9l8g3Dl8CkvREQ0HmMU1FPGmlTPSXPm2eos3TbP2BXZKW3NnqPXKZlMpTMG8xkEw&#10;2ddu5ScN3J8RKplrMhwjUSPSxUwzx5DPEaZXn8h2YwIY3KTxTW5bQvX7ZtVLBDUzuWEZawlS7PBB&#10;6CLj8Y1KqmlmpJEKyzweI3nw8xAdVjJ2Xr/J9sVNufvs5j80jWI2QWZw3zdq3n0LaeVGhyMkqHZN&#10;cp1+XqYMzHGl5O1NZyiJ4u0qK7qlzI5PptrbW5J0qSvZWePKos5TNUPS4d/Jmqrgvbpf+4scR4Qy&#10;qSJ3ihwkxo0/DKMSte0sfF5JZiXyrqfkEBT1jQmDbHvwT1Ywdi980TDRXIqfrUI4LidewLWSISPh&#10;anJSrELb2M+yVOwy+EiYyalGtF8z0J6CNcR4LflDRS8/7U7vXq+lLPfsA/wCrxm+0Gbf2bX+lTzf&#10;pX51huk1KHk8bFAAZ/ZH6Z8q+vfkG1GEP22L0IYLUnzc9NpR6C/REL/fRRdvWbAs3WQ+XdS9Dmyk&#10;W1sMFrPEPQ9Lw8zxk+W7TffzERVFjTS1Lu9OJeIz6+hEzUyCXUs/ma5IRXVeJuuJvEUvp1Apejlx&#10;xbyg1prXdKTl83qYd15ckM4ldCS9hm6qYA9mU0qblHz5wq4hPP2RCTUXMcQF1S9qrFl5U4+gzFIK&#10;ClWZ4t0477P4QwTXxn9IX+8pX6MJ+C8xcBm51Hi67mPMYf8AT/Y6/P7qfOLvs2BwwVc+eSZampgZ&#10;L8jCyQP1segO54nD5uVMShva7REXqIdq6XwkG81iEsvebWK5ENnzDijSrwnskQiAF1AAAAAAAAAA&#10;AAAR3cadnJZ5L3z3oHJJIAZ4ANZ8S1PTCTVpBUSGRJKkRZZDQzdJSB7DTdioodbNO1RF50vl518i&#10;qSfQsfvt0rmJMA8+eIa//wA9dRIv3geIYMD181eASN9lik7xPpjLZrUx7pixcLbne5naZkY6WISa&#10;YgNI8voaF02XT0ofVjYGUpYz+n8OFfT6HKauTl6Hg3lRsBJ8DakmrFn75V6MjC4+tpa7XJCRaXww&#10;0LJYN0/SKYn24zzEzUhue6NpplWo12jTXKua+VdnQmRi0zq6ZzBO1WxJLKXwsYcmm5RIT1AwLmAS&#10;yGJNtxbzaYxfT6VM7+xfyCPsW/tBf9HqLrI/nZDUgeShsWABIGH36b0o+xi+aGx+CH3U5X/YJ6TB&#10;6p+Zm+ksemyaFFgneZdgnLP5yEegtRJ9j2ur0ocdz/liLCp+X+renHDzh4xHZ6HFTzn4hYvHPv3i&#10;dP8A9j8vYY7Q1tLz40pu0L/7c/8AASrTDzvd4z0f9xo5uloS9SQ0RzvP2J0QGYGtpUAFhn0vN4wc&#10;MUyIjcNlEcz9WOx1q9ZptlHHJGbz3vDbThHdSmZ7bquKipecy7ULSeZqpOTL738MbgSVWagRFuaE&#10;zJW5c01ZNi/7eUwbdRZ7ZuuHzzzGScVzAbrexc5DTk7qGr5dI6WZbQ5mLrUtG591IUSxugyqzAuD&#10;uFV8+ZSF2rs6tvk2nR3SgXUhsHhQo3DS1d7uaTRBo1m+R75NGyZ5/CjGu2Hct+EVQNRCZWzZ6Tar&#10;FOdJIqQcSlpm6NqjL38ldvmI40IVdQq3uq2jTIyOayPavtauX94L/jG4VHLt59VPQYtgXNkezCOg&#10;+N81peX/AGI50tMzJrjfnkR8SMoYI5/1ZjKsOHW/KURlOVV8q3MYxUf72xKbaX6tvSbLaF6/jGqL&#10;TzOxU+fEcxkLk1GCB8arKPi+DEIzxbkCsTjsihK2A0+SKlCQK7Wcl9+g1Kx64M6wwz3ffTZFmu6p&#10;udOiXlEwbNc4ITj87x+CESlQFYOJ3JtB1tIaxDouY0tO99xa6TtVTqX2L/C3GQK6l25h5JcrDuj6&#10;V7Qz2CW+RFsS7RlnT2X4uQ+NYRqbqW8y73ogtlmdWmmndjLrPUznNQyOY+SOW1G5bOcuZnLXgVT9&#10;nVjjvFlWdFpMioWLfI81jDVl5dl/ITzh4wq38xx1q0n8xnk8UlGXN9QTDWcAl3NDd9fGI6qmp5JI&#10;EWAhEJYklEzytkZjHbxWU5PZ7c786HYqQSFjT8iQkbLeQQbppNxrG9ea16blQUDvGCscA8bVSlNM&#10;S1fVXln/ALSTLe+3mIrmTWsjml99h6r4NQW96JhYXlVP1yGB7/8ABxigMvM3wjyYpriCt8XoKml/&#10;ymiQrpczpxzKe+ww3FSM3nQ8Uzz/ALVTvVe/6UdQfYEX4B2Yv/cwnP8AZvP9J5pSP54hulDUkeTp&#10;sWABnlkvptyv6+f5BsnhV92x7+Sv/YYhUnzE99+U2sHpSQEW2f0/J58y2KcsYV0OqgYskfJHEw4R&#10;Xu3sUxmRhUWFCmH5bqnXULVfLoJdD/TGuk83OshiGbyt2jC8qZecy+X1dMIPhrcjaoLHXLp6LdNp&#10;Ig5b9ttxiD5ngniVKG1ag5a5VPKvpRPOZkxWsnecJtTFIGryTwmT2X7Pv9sRY6laSdNljJUjd/If&#10;A+nwqCjKwtYjcrCfMJ9Pu05K+qaMy1LktWiPRHc3SVWZSxNmuE3mpDNeTBFeavkJfnj7YpI/e9wb&#10;qjacwUstnv8AdRD2ABl4AAAAAAAAAAAACML+SQ3sjX2Mi4t8Aeuwd02dxqYyfPSObS8tVMEP7z3Q&#10;Av1YUfKKzl5ymfy+FxCcO/D4Bi1R0/JKpg2pW/RFZXanFY7nD1txGo8ZIoeYSJWRcw1kv8Iay/yY&#10;ob/jD7+8nsM5+H39Wh6muEOVww5va7mMXgJuX5d0O9dyfLF/nV7/AHmf/E+JiBHJ9GhlNP4eLayc&#10;jiTlEKy/VNwQl2U4LYcyJq7lyiLy8flLA8qmbvdqmZS+Qy+XQcwsiQR6qGQkWEgJTLk7TIsjTTxs&#10;9e4I4N/c/kFfvJFXtjq0rp3AwK4WJWytr4CKrK9ak5y6WanrnHwICiFVvI+6RSsNf6lsQ8kfzulp&#10;e5boMJlsf0QLo3B7sfEimT7oqX+70EL22k4hLqNlCGFYgwaPJA0hXyhrRmKIanjzSJ4LeIrLwZjb&#10;N7sVxZG79Wn92Nh8Pu0q+Qs/1bXoQxGos5W96TKNKfT0NRYGq/bn5zYpu/taqX+I9FZ0xpyx4vR6&#10;TD8I4remI0AvM88zs4bRfuasITTxj0+Ta4KgyAozoBoEa+YSm7NX28gf70ykrd4g37RInGn+eMtp&#10;Vuz5pOj1mpu6jg1SFhon8v8AZHQS8mJ21NjoDOso5iRf8NkTl1l4004oBJcBKJvEs9rmaPTGoZbL&#10;s4pTWmotN/YxF5yOkNq6ofxceSsDZH8KhCQobDCcMeEbt0kO/HxK362l7hpteZPbZD7pPTbWOqiK&#10;JKbWoqiXIw+eIoWyhfIoOD/CabS1Lo2dknx0l8e2rKQ7SKnKnsVTGr/0xgb0iKkFZWvvlLpBXMJ6&#10;mBd7HqonXrakEf3I5Sp7UVGt6t4zpMe/EdFTQlH4lw6RkG3qn6bGk2+b36CEy0NOLiF3uGJUi5bH&#10;++J1AefvbOM2+NiQrnpEfpgfUbPaI5S3Oq39Fie7OYTbC6OuVqX+xL3FQn9WpNT2FIyzNHwNE+NS&#10;OL0QwCoKknVf/YyU9qzykgyGjZNhww1Mpy0r+IXaztXq2r75GjmI3EVUWI+9jq8tRHGgkjwKCGW8&#10;zbHnuIPl5YTjIqfWm5ErpdqkFz6p3dQ1IxMXd9Bj13QmbQzTbZMYqcu7vTT9MvfSj/uxiWLLO+6e&#10;WOMgwLfKtWsOuZV9BbNLww2PGtO3/akkvW+4NL8oqsLPtfY6ThjAxerYhfxE86qnrIWshfGsbGXP&#10;aXaox5Ei+aEZG1g39cmofLwRjK6gp5ajhkdchg9MVQ7p+ftzJtFXSvknOvVyHVuxmODDDi+oOGm6&#10;jXliMyctc5lSE8NLdaz1BHyqheEa0T6lqhpWc9rweU28p/EOk6ylKK9aRXy/RcfJs9ZY7g6JjA/c&#10;ByT1pSS0k6pHIZnuIPgFuoRUusSKil3HpdJ0TXCGi4pLK6Rz0ZeixAd6cOOiww5bQyq2v55OpwZb&#10;0ml80SUc+8nBBDB7oZfL59X02TJkj+aSDC2RLdt6yz5iEHWJKxchn7dhh6wUSlN3EXM7mo045m6X&#10;9xrNwMu+CM7jk+ycfpIR6lYSB08tKperppeZENgrdU3pf70s28bWqGdEyjsBLyhsx1XggQ3Ckfwz&#10;GHxr/DyVItkv1tEku5bjHNraTxGOpwvrX0mx9uMPN8qIY+Sm7OLCpKiXbt9abCXNGyTZX73HGI+m&#10;U5lP0UD79H8SYJZSMyRO+4q5x6uJaK+c1qSb1PUdqJ+iq/mDp2sRSJz16iincxAz+HiGmlaaQ9Z6&#10;bqWnIKEdOHD3jMMmtBTWBTd1NTS6RFxbW0VMvvgxh5D3eduZpAz147gbQuRNGjbocqvxvW9lWXSz&#10;6N59oJWP8ou9Pu/sqx1+hojDGmOvhzFfmfrHJ2YxEv8AYrTzCHqrpar5B142faLN1/q2vQaE0qv2&#10;Vh+k1cHlqbAAASHhzaE7uw0jPiKBYbHbn5L4ovvzv9Rg1afN7adBtCPR4hgqCsAAHxuIu0KXeaFP&#10;poWyZ0jT89h+iTBu4Lwi1zOnpTNGfsgzcujuYPGOAphVQYaLdTKDmRuux+sEX54iebYJUdFJZ66Z&#10;XpS5d3dUzRnjMe8qYh5yr1Y/djCk3NkAzsmj3++peFruNX6NPIeiSYWZIm63dUTwneXYDLMXuVbn&#10;uVvmbzdlHi8+ZSR1ctX7nkSowYMmDLY5cWzoIFkggJ1hIRh2xeAWyGJtNL45hGImqyk0jQpRjvP5&#10;ueX9X14vZ1mV27YmykaBeAAZIAAAAAAAAAAAAAtVUyTk4x2LtgDVS6VL1vZ6t/Jxbl/s67fpjua3&#10;rcYAzm12Pa3k71Ekuofkfm59Xzsr7sAS7Jbp2tqctskVfyVfLqoTRMwB5J3e6ycmL6NXQkjf/mSY&#10;AwKqMe2HeloV9in7mcOMugS1r+epuIABGVUaROt51zDau2Wz/wAonf6CYAwWc1RiivXCUNUV7MkG&#10;65dLy7mVP72ALhS+DOIy216wAE4YP6W/a8fT+ljLozhJYgBM07ZQzJiuyLsyBkLNGMJHMoyh2Mro&#10;mmuUMpcuYu2PLFEYlE0aXlNhr7/gS2CLi7F1Ms37d8ZeeRK68NlrnLRxGzV0KMYXitBN6VPh0J/J&#10;FUftiY9U4WLSZwys8pr/AAsRvGcuYhfoz+eueyJzJp47kdSREasrXVTXM+1AWYgpt3oNtMt8R6zQ&#10;cY1FwbmIhdr08U1PkgyXmOfWmOpfBtFyZymDgnHR53jhsRi6pyrZgXMCkfIyYZ9zW4MXyn4rekcy&#10;0Q7jZTiVFST2H5cju7sRPN8xN55rGBV9hdw8XOhXhr+1EjmSrguWXdSpLWfDFS6m0S5W6N2MfmNN&#10;0/MmNF5DoprJerQv2nn8K86srUi1OuONvL1i1jH9P7oSFLsU5vAeEUjObYPSt+nebCM9GRoHiOwt&#10;3rw7VGUtutKCggLel7psZm3Vz9BFkQminarkc1Wzo1rqulqkkjGsmLSNImV73281kQoU9iBv5T8n&#10;OUSi71Ry5g36WQbVA6NJD2eE3x2xlMSiPm2RVQ83mDmCVWltbZtW3TmYhO6yritn5P6uqKaTpbu8&#10;zcqLl983ZC7JAyiXJZPYYlvqYxzV2lVpPKns8xZvP/jFeW3i6zaXQ/MTgxsySLPeOm5h+KQjTFNb&#10;0630oTNhAwqVjDr/AFa/6jNdNpJNkxP07PC8/wAgS+4UUFswbaRYVpDI8c2VWfuF/G9hpNwjEvA4&#10;h+QS7ka89uynMqHyKk6y9eS2r9g2LydzbZ8+ltrV/WC07wTkQuXZB7o+Fa6PdSQMOeHG5uJq7UFq&#10;KKSyTS4aZzAiySZpHxKF4fQ+wMcn0/habkiPWUzUzqQU9P6iqFuWv2+1Z2259lvfKx1dwp4F7IYY&#10;ZUglS9OQvpxueaKjmLVM3K/6A1nqKqH9Vr2y9qbb0lQUnpB2jLlmzzl5ScRZd6MmfXUwq5V9bTWc&#10;gbtLnV7LZPt2s2fkk51WtCXyt7M07nmWKY1BASxLxS2QshYzcLDv/wDkBRR/8/RFeslnf1Sj+F8p&#10;/pCF+klyLH1uyyktYU3N0P5O5SVHQkq/ELr2eRPpynIbRWQk9TeTelbbU4jNv4Ql0sT1vwxQLDq7&#10;XglySdJGJbXl6rOjZDWcpOnp9CRoRFxGMSqqi4esZIrh7mjSbCpls0WVvLoR5NMKErXh3Utq141+&#10;uxf9Ig+f7nGDjGkadzN46tyNekzOXVzHMJaIdo8MNm+GOvG0OslrlF+fq3Iieo9zPPXjWlDv1Vr8&#10;bNPfrL9Lq9l0X8pTVmRYbaEqaRVQ5cVE0JEkG/M2XU3YknAahqoo+ObcxbaKnFzIWOqppLpmwiwx&#10;OY2uI6Kg7CoKg7AUx1gqDsAAAAABgl3r+URZ9n9HHu0P1y5mk7bphYARNaxlVN0q3XuLXBcOv0u3&#10;7il3MAbHMmhMmm56uQA9QAAAAAAAAAAAAAAMbqmiGNUsubgBA90sHzSc9IsQBFD3Bo+J7vMABUku&#10;DN/3gAM5pbBi0Pp1iAJIpbCxS7LjYgDP5HayRybiYkYAv5SZizaHDlxdUARrJcpJe/YouJ+3VSAE&#10;nPBRg1Ou7JCkVxZxJISz3ahOGvsx8uPO3FOEWXVjN5Gyl9Y7ZbTpRf8AYm6mm9OQO3vItiwCLTJi&#10;1iNysNobC1FyXta1RLo7GAksh6u4MThJ/Rjh/a2kiL5TX6qGNVUD5DjvpSLJHZvGnUUbZb6DzNE5&#10;q3g9UvCiUR+4ihV98UtTwmomSteKvsZN7Nz5U3ZihHcMnhWFTzPH1/Sa7DHCdT0DsKM7maOfEchi&#10;dwzSSoV32c7lrRJrP8u+IP0hOUijkjINGjzAxHpFaSqN84NgB3GFFQVgMGvFZiib40G+tvXkihcS&#10;98W+XXpeuQerh60d8DHrKGruyxTCWsT9nRiUyOJN67aTix1zKgs7PIziXl8y1ZOjLoqXY1BtrJZo&#10;k2lSP04jRiPkXYKKalCrfTzvzfwUwzktMOQmz57273OfgGQbyTsrcxHfTe8dXxXseSDpBx4hzUpG&#10;Ni9RuFoVGJucWUyfHxN6TckX25ARBizGfYBPfkJ2wKdKzU7/AKvS0TrpzqG5JWzo64rMzIpfP42j&#10;rf40l08v7sYhhHG/ZhroUkTHtyjcqcXXLST2es5j8v8AF/8AEbHZGofbIfI+nUNiP0J++B23bOze&#10;jasFSFjbAy1lLHsufTqawpO6kdNnKapGtlzm7g9CNRa5qB7Np5fxTfTC6Qy6QSJhyz4VEz6eM2RG&#10;GklgAc4NO5k8qO2pduJ7/wDjidMJE7R50GtWPnyiC/LQ55DYA1ULhtNQS3fiOIi9ghad5ShS575m&#10;brbcuEirW5tPFyRkdxJ/LiI+wzZ0l+CMfIuBk8fkcncbNodNLSVETlVST7Z488YNGHq6fvBPHkJF&#10;xzMtpP8A+43RDHZnh1InyXZWxnEgrap5Wui8dq0nLsX1ITBbTTQYpZYsihWElpmco578SbfZFPeg&#10;U/NGKzLCmQss3gFsZnI8bKmfvdW+YRedMvMvtUni2+mptnPk93X9mJ/JS6jhk4bOkz+WCP7gYPNM&#10;LJoxkrZJUixehI1nSZhmkTnt6lUn62OOXCZeCHdUVeWRxrFxsX7smyhf1am4GEzKmaglS5oZ7KK5&#10;padMqrptGugmJk9J4R728LAZie0VBUAAAAA6wB2AAam4iJ3iWK77+lZJX0xbylxqlpe3lvBcH7dP&#10;l/ugBStbhbfPnvJuqeHXX6YcOOF+cAGzdE0SypZnuYS3wBkAAAAAAAAAAAAAAAAAACmAKHIaXd5w&#10;++AHIaXd5w++AKuxtPQF74ArAAAAAhu8JlS9US+rCPoExS2gAS4AIDxZUoUM6ltWJxZRK8CNLt0n&#10;RDU2jncS7WzSehdvoQkqhJpoMb2UhMaMErAAS1hWqwpXVDmmXp8A8PL+sG6O5vmqSiNeQC5qwufX&#10;n6yNK6l+mwkUhD2mmwzqXHsg2vLI5eTh3Rmsjel3VlHER5e/CmNwKjg1iIfXcaf+pfNz9V601UW8&#10;Po280/zbocmuaf3vyEf9segfeB+5E2LkcGbJ8+XGymjDxfL4Ub1wSOp3sMNK1HCcM3h73X6xf3PX&#10;DtpuavIGL0XvAXaQbjvhzAVbTmvly98McDm5ztezes50zJ6zeEaLguAPuoljLhsHn60lu94hC6Cq&#10;PpTAHEbSD1c0uNi2reppFEcKDJ3BL4suzGkerP8ACNpqJdq4kTt21tXPyIaGYix/ZeoIuNYWyMIy&#10;z5Vz8ykEF00r7BiQorhEZMcBD61kW3bf1d1mKayHLWLpX5zoPoMKPgcVJcG4J75owNmRuO2UesUE&#10;FYzx3awDvlNnMAIVlmIjoxfEaJ20wE7ZSXB3MGb9lr1n7xui39ZU7YxPDlF+ETKp77CRsXFRmi31&#10;/qr6DkAfZ/Z/KNojR3384A6QB2GbW0vPcayU8SqS21VuWi6UWcZpOck1z+t8YtEzlEsqVLvTLpDV&#10;T6mWlYl6aV1zVcrr0bTqFgG0jVLYoUkKAruPkJWrYuFZGfBzHccaiH50I1qrWiX1MrrGOBxG2mHW&#10;JEqqRjekRlEptZ409v8Atc2u5VaHwDA8otCV/lRqVpH8El5MWFR0tN7UTuRskpQg62iKaOFE89dq&#10;/QQRCRaLqyDpxhVepcizEGlamnkRoy55ory2ua2eYi4nf470t8ZcfqBnvxrw31CKPiTn/wCHXyJ7&#10;Ci+0KOKzLNnUtLr+2mMf/wCuO5MWIT6vpPjWCM/X6dfN7CwO9C7jRiPdRR0Q48PJ5Uv/AMcVnxry&#10;viVfIY98SNe3u07d+VfYeGd6JfHcz56iJPMfrE+T/PKAd6Yn0rxKp9XCzEtdrDK+/QYhOtHzi3ku&#10;8/w9uC8LZQ1fmyjF3+GdI8TxSgTD6oeOCY8q+wwmd2TvdSkK8U6tnUiJNy5oNzT7k8/eTFezO5O8&#10;S7K3QsbUumLu9/Qq+gj4oIGR5PX2R9rY8/wjJVVUMD0GL22dXtJLs5ixxFWSdbNbe5UxgawnkUvd&#10;La5qRdrcRnFAQxeb09IZquk92mW0zU9TSVnVS9NJlOVL286WNurPaaKsKaTKX4gqBOaxHvHMafhN&#10;OP7Wp+mIxneFLD9LOe16Sc5ZjLESllEmHdl/FT3sbeWSxy4acQ8DdtQFx2kL0zy5EPjJJyXuMxFc&#10;wpmf00v2QJplFc0tPWdKHbRpOYmfdxdsWHfiGUaCH5wfqRW9uce8j0DgVQAGJ1tS7B/PGE6eMszL&#10;gTAGQsWLJl0kAPeAAAAAAAAAAAAAAAAAAAAAAAAAAAAAAAMAvhJOTVKr7wA+7C1SdUW5YRPDyXl8&#10;OxuPrifKD7tbOKIm9j6vHRMFY0XMZY0Lh4odYhv9kEV4n0w7qWl24VvY0ip5S7SZ8stmSRJqSPJo&#10;2MAAuLN27lM3QnTLo6Ba6IhJzbHYubLMeZb+/UWjKNgd6m0cnXkd5rak1nTInDCbttU/b5/DgHpv&#10;R0/cVDIWXrOxTX2IcxsimVjhrjUw1T3CjfKZWzn0cMMqjLWyp/3RtH0PxQdcMbmcC3AvtBdh6T4V&#10;VzCV1K9dtersMGtfbW594Z6jSND08rUE1ULhIEd4iGNQkK/im9F3mplFS1HKKehtfHs6t0dCMIug&#10;5lMrhb1tinnMDpxFDy1My449nL2ypxxCS4CmmWc4nJeT3U1CrzdGRkZeGp7wf1+LzOk9R0UpinKf&#10;piRNqZkjLUMGSBJNkO5JjJ98Kiqx9U1nWI0u+F+kL2Ko+Gu+kBxcSzDHZ90+QfGVRzWFRpT7fLfN&#10;U+z+0hGS0tTizecoicZHFfVW6p+SNPnmxPdDjGUUycxuVHkG0uHMRbS7M+6ZDbdbQCWNEUaexLat&#10;Wuq2z6TxjsKQ/Si2VqtD2xUWsgRVaW3KdeNDvbiCksKSVXPGJQr1a+UmEWXczLcQfNjVTEaYaU7V&#10;L8HI3kwnlrLunGHip4ZNJevMwnTuu87FUewz6arCEi+LKi64R/PDamL4/ZyhwzytJ7+Y5hodKvfc&#10;fhGyTfzrCdZqc5+Rvfzf9RQHWUgAH61UjaNDZk9MiPjIVCIiIfWm21VbJkpthg40bN+b1MJJdthX&#10;EukEn1+0SuaNHesdGfb3CfofbiIqyrmTQl4FlO3JvoXC+c1Ayw+fN97bURF4+VfZn5NvWWk2M6k0&#10;iYMZ4/5ILoNsnMwMuiqejGu7w3Gg0LsKQ5HoFQVBTFGAKwFPc+pL5B9t+Kdf/V9B97CfgHw7ClsJ&#10;eEdlikzMVquzNpq7hyq61sjmPgmUrSV/HHPfD11wGikakkvj076c3IrrjRm4NK5gInFlWLPLqyeG&#10;Nr82QyGBr6sYDx/OYm+wto2I4TlnyIQnWmhEtVHGvMrc3Rn0uXy5nbzBOBVL8yMZTCYnzdEsrKeQ&#10;wNvAmVaekj9ryr7SBrh6G7E3SxE+oJGn6h1G/mjNlmrj4EZ/njNZbibI3i2eNKnUhHM4wVqCCYRq&#10;FcMr0q15sz2W9xV4/sHKqSV2aNm7yUN+dl09ZquovcO8z/HjFFMJTRNU5SD+9fIucpqmu6RdK8j2&#10;Ua5HLKZ+lfX6jb7DnpPsOd/EkZQtNYaZmrjils6cZa32kfOiNZ/Qs6p3JEJlkWKEhn7vSba9+g2b&#10;ZPds3yIYISYVAB4p2z22TLweDgPAKm2QKske7ay8I5guAAAAAAAAAAAAAAAAAAAAAAAAAAAAAAAA&#10;tdUsdtY5EAIbshO/IRdN/Qz0+AnHDN/rkH6QAmwUYNW730YlQ1aKTGEj1Dgta3yGgOL9KQtBVY7m&#10;idC899ikx0ZM1m0s0DA9xzTs+fVGsG8W9/72vx2M41ibz1/MUxQHaSrYW5qVI1LFS0xhPYX/AN6U&#10;/wAw3NwhxPhZBUTcqeJZU8i8tiLanptXrrfaFyxj4GLbYy5JKpJVi68sdShzrm83alwpJx8+ny/o&#10;hufM5BDzRhlh95S0UJXk2oaKev4D+4Zdh3wu2Sw003DTNqKLZytGEslVkiIo3RerFZDQTqBZ0WEs&#10;pj9R1hNqvi9fMHusI2xVaSqwmG+BWQMph5LakPIoZDKnCZml9ej51MhIFN0NO5tm32rPKpC9W4py&#10;On0RmG7s/XYyma+Tk99pGmjkxpXlxa30qNxX65NJQ0k+slsnao5pJcJxxnz8cYutb0c4pSUIjv0G&#10;NYZ1vMa2jWm4tjRstslui9eRsxiTxC0PhstY5uTVceZlDzA17I8c7/BjApTKFm85S3BJVqKfpTss&#10;VtrwhxixD4gbi4jLnu7j1Y/iVeR5FLGuXSies6HAQ24kFPSyVSNXTXGaIVNVb6fVEzMHSqiM7Pfn&#10;MzkmjwxkTiiV64Y2li2HZ9aTdypAk5W/qVOXFkXEKRaWira58xfGcNKjRLpDM5c6/wAfUQlMpaoz&#10;cOKffTAiyPmjLiEgsxaTBkjp65bg3+iq7OQuFF0PPLhT2XUvJIs386mSLNsZ90UV3Bi0x8xZljCq&#10;1kiFbBS9qObTnVPP73O9lqKEYW3ttKaDkeRoSiXJM0PcDTN7HsvXmmp6MwEv3hA71Q1U01lKlOsP&#10;dPVL1smqYlV8uqnG2VTP5Bn2GjS9l22fr5ETY1O2El0O+/o66Xm/icrcziU250UZ5++Y2l2J3gaX&#10;3Vp5eIutz45FxlMGycGTkot/lRS78Tad292kbRlnO/IbXYOdGbX+J+lIrmVLVsVJyB2XMpJN9Yq8&#10;9mDlOU3fUEY1JiG6kneLPbt8qk50lhdMqsZV8+vDQzXiM7etefktkW/FRo3L74bZW5rGTxRVBI4e&#10;efS3oiSXHrFkMsjHKm6/hp280Hi7dhT1pQc1pKH1sGq3TanN0ca+caP/ABrO8MN0UaemMwKGjpu5&#10;1M3Sz3masfKQLwe168fawo15O4fTTOJPlF15B0lNlhGls72IvFfk9vIp19kz1m+hN4wPgOoNZeM3&#10;FS1z3ioO8pijB+nzpD5GnJkjCpruVdRE+WOoqCjcy4y5ndM8jyED1VinUFHTlOyUpabYXxmLLbqv&#10;fyXL3DyaXRLrtYmymb0hVksrGQt6glhkbdz1RM8ijZJOXPZGXLdFTaWd6y8droNl/F+OoAAAAAAC&#10;lsJ+AAeB7LWL5ibN4x16J8aDgU+tKdIO5DN3dHrhMvAS7mpbRyxo9WLPb5PBszgvHB+iMpllTzuV&#10;rdh4YbOKEkc6Zs+hkaTnS5iFF4ZsTWGVD/savJ5MqeLnaarmPhEC9Zdwbr5YB3vpzIp019kk0VXx&#10;izyyjZ9Srq0A1rmfwa8XXt8uZPND1y9qBlnOqSmMnfoFw0umGX3CkHKKDE3jFuLrM/hItFReJfqc&#10;ZmA7C5ljksRMZ04ksR5ERZtzMAZAAAAAAAAAAAAAAAAAAAAAAAAAAAAApjrAHYAALb5FqY27buQD&#10;faMuj7MAPcAMHvjb6C4dGRtWvR0C1rcRTipSbqp6Wbh29ipYu9NTPsdMrmqn0S9jZB5V98/3PMT9&#10;2vlPbJ5Y9qWCKUt2BruId/dEJBpyDbrhGoR9k0xZbpz3KN/FpLU3zyk8Wow9SuQRoVJWUROpmcO+&#10;kXQkfYG7uH+CziAa7LTtUafqma+zkTmIcm9UrGxerg8kL3ejERafDpSHkwunUjaWtYS4BGI+EW9p&#10;ANk5bKp1OXtnZG83qSU01L9ZGtWRDmrjC0nl5bzOVaGta3Wpul4iyjQyPkg99vGn0P8A1ywn6j8P&#10;JPLmFeRy9t9Y1nrjFCaxkQkA4ZRXS7XWel5vfkNR1VJjPZnmUOcXULtCWINElzJAb548mD26JmdC&#10;dDHZe4dLVFPrgT2kJkwlk0kyUDFeYlqtafg68QFiVPUmTzV8htBgvT28IHfi8JvNffkIc0qmJFzf&#10;PEI7t1Tb3OVUvETRFEzySJ12aP8AMGV4dSjsNJ1mKmDYr1WzVE2ZlzpM7pnxIu1CZdFto/onJoYk&#10;r1SIo1I9+l5e5b84WXTEfUz9CMVxErfVp2MlewzXDDDRp+nZab5vWvNxdF7bV6joZsRQb5mIW8Ib&#10;Ip3kcbdI5a9jbvGZVFLU+WzpTVNGann1TVg3an3ZENpsP5kr2SO3rXEqoaWYhSZIGdxcAxtbZRry&#10;L/BCTNDjh6e3Dvk+vXUDDKV0nm0awEfn6PLf9xAZDG8VZ4jiDSVp42ZlWC8mam1SvJw1krntLee/&#10;k9Z1QGvJtkRTjNsmnfnDhVlvW5ZvXksNRgWfniAt3AMhp6arK52wqcRiVU046nMoiHLWxpFRTnhg&#10;g0bb7Em2Wr+7cUxlNNty1TdshHk4eKdTM40+cgEy1jiK7kqKjs1zo/C2LqV0jyNXz+nZsIxxzYQI&#10;8LF3fIixfxLSaamakmmMR5kXrcefXwjKqBrNZ1JVeNGG1/QDil5y6hHGTLWXKnnW+Z1RwMM5Szwd&#10;W6KVmWrKj2m43+pqiyGudTq++ETd+U2xoTsalKQur4OiluixK7hnDMk1mjzpfIWCC7ktjM2034tj&#10;mTpJ9HJDbZ2vfWxMhggkKkOc8krYsil/8og7SP4vtRO9CV2jxOxsyzVTVXFPCxHX2UldmXabU2X5&#10;/fb1GzOinv0td/DK3kTlTXvqRdHKlN7LlE+Xg+4GA11K+xtTq0vjoS5hdPHc4l6wrK+AXR60Jkqj&#10;EFR1IVRDTD5o4WdJQp69bc7yWfbGsFUY0S2napYkLxe6N7Ml5+pL2XaTrL6WeTKHWNZLvcS8VI29&#10;SbqzTJYl+gagZHWGI0HRrlXkQqIynGpRS2UNTRbMlypqrJZVlPQVBLYiibOIcyPwDIafnMjn0lZm&#10;zpUVhpL39FihfwEwgHyu12kPVPL5vV86fOajr1uwWQPmBgTriGuNVuKin7pWJs3ZOYziWrAS1U1b&#10;i5KNr3s/eUc3OoTb7Rlvk2/1uRO2H2v7Ap2RtpGGze2t7QyzkhD2/lGZ78ZKbRHJCHt/KG/GRon1&#10;tx+AVxxP0UYPnbz7Z+8KPfx2aB87Z4fkFYdY2uHwjsupT3Up7onpDqSOsVWiB2lKUd0UJAkbrBo7&#10;yPVtnh+QdZUFsnbF4U7bvWH/AJgVgL2AKgAAAAAAAAAAAAAAAAAAAAApgAAKYAp7Z4fkFGCyzOva&#10;RkMP0VqJq3L1TgWKaVlIpQxeYtaJ3MSuYvOAYxMcTVtZcWTWbQr+BAxG8xx8omEWzb9lF51QvjFJ&#10;zRriMXmGMCRoluGlMuYj7eX+BRjCJrulach2tHWJfkRFX0XL0xQcwXOxJNHTGoZ7JSnFQS8my65Z&#10;oN+4l6sTxSMbOZi705knkMLiGHbHe7BkDvnfGMoXaW9dpBV4rAzeq5/DMKcaFAk/6Y9a9X7oam4z&#10;YKsVFN2HkrXQbZ49qWXiVMiRqYqnsc7VHmwkG3FqZBbuW6iXJ7lVfo7jtiaaBoCBoGHRzCpZlPfb&#10;xmHTaax1RZxJA2N/ST0BhphWoKgkG8+rKOHlWcBmbdp4VzT/ABRsLS1CtzhrWN9qyQliDio4pxEh&#10;oVnXvGtiJ7+rqOYVyLqXNxE1KvUtaztaavlMjblwuSB9yQT6o2IgYKUSHJNhq2/fRlYpbJLeZeTn&#10;Jsw76KK/15TQn9ewHTMrX39c+PNyr7VE+XGLz3FOTyzKXoZlI8G5rNV04x5nzL61zXyG+eHjRs4Z&#10;rAwIzhhRRTybnxzqdkmqoftIOdg+CIQn9czuarmuRsTIcL5BIUs6YRPflJevBVbK3Frqgrk/3nkq&#10;rw/cJjFZemtnegZvHtJBS5YnkOZmjgwTuMTNxH19LqMtoo+CZ65NN1D+7Lsj3Zn7SBQuW9GJ/rir&#10;2pNDJLmcm+X35jVfDSjWKmm72NXOFaXJFTjTavUqL19R1ZaNWMuZ7GzItzl0HMa/eFNskRINMj7e&#10;cRe1FR9Gp2s/LDk/pUZA/q/SEQUlS8vJy/cU/LGjZA+6RrK/kMbDYeRqS+lEaVdimnOJjnfGJjbK&#10;J4vr/idEsJGHqQYZrKye10vyNVo15vcF2Zzly6nviA53Nlms71hs5RtOO5HJWYJnYhLQpDLQAPHL&#10;5Mwk7HY2DIkUO4EANdNJnhuQxD4cn6spl2vntLEpM5IRH0Q+vT91BvDL6InLUmnaL9bIjTFClHVS&#10;SFXbf0eacylTRdVH5JMFFIwxEROJOyjlrj2UI8hT1cifCFpeVRhcis0c5ZXiZRPMbJjGCSy2zuTs&#10;J1KHEvfsNoQXh1bhDupDmU1ltdDWDDThdmmEvFBVbWjyyoauGBvkC7zdwR5aj2nCcr8EZXOKg7NQ&#10;UKi8JnIjamZExS9QvVY8C/W69Oz1FuumW2165h/4ir84PJnFFNLECGQ3MppLShSzTacPJszNR5MC&#10;ckfA/WRhc3m7EzkytIt+LoLhAQO8o4mS3ctm9Z4fVabkr/Z3EZmi3PwZDcGjpS8qfc/sShlbabu3&#10;lQiiaPIKWVwryILQeFyevmWR1Kx1/e5DEGtzvM2kssQ0XX4dMfgDz4bJ07k1bx01FFzOrreAPug+&#10;7nt8lOTh5AKt7L6TnXLHZCXJEoYzU1Uz9O4L2bwvXGt16qOW1diEQ1LVcc5xGYdJwbWXnv7LGQS6&#10;WwKym6lm8m8/2MmW1OdR545qGF/GRGZJoef0ZF47EQW02esjNHs2t1KZi9i1q0TPMx6RYZTdJ3Rs&#10;uiLW0mUXoulyDp06R3PniFe8z97KraTaYy8i18LMzIjHVim/WT4cTN+znosNL5rnKTMo3N2ENaJD&#10;W9ZShmuyaztwg3X4jiLIxohSVT4hvls2zdnlaSy36P4EvzKWynbxnstldKqJJO0F1nzjfccO3cuu&#10;Pd/XBc8OsU24J/qX9kXiW+3oKSbU3BtQd0JSxMXGmMmlLej5K8JB253l1u0n/mGx+OdaRVNQPY6T&#10;M6T1qyInp5NhgNLSxJk1pvVyIhkVUVrS73bZO5coFl1xKEa32wauUrU+IrKppu+1/GSy+n1ISTMZ&#10;dKYxNuZMNbXIeTyxEdRy4tQ4XT1S5dy9GNqKwr9uOwseR7pL9qqpz5ZEeSyUwbFS71Uh2X1tVjKn&#10;jkjJ84QSh3vH+ONVIbE2JZohpm3dGe15r8S7edCRI2UQe+d8GSWguNVclrhNFy7cLt13GpXQcEJE&#10;wnrasYOsH0PGMWZTZl73yLJUsqhmpYjTO02cac74xvqm0h5Np6BUFQeOTPSfEcJ9h3gBcAAAAAAA&#10;AAAAAAAAAAAHnevSaFmZAAAPK9mMLQzdPIiQRIt9fMWjfqnPQImrHE/KWMGw0XGU0cd3hPgxAdUb&#10;oKUI7VZG0jxU4mVRTLZZSUf9+5ET1fdi5NUomjOJsUEB9gbRav5saqV/X9c1nCtOJy5R2wu3P2X9&#10;GZIcpp2VQzV3a3MWEImQlMUZWE34fbQk5Lyc1UxzWj6XbmfF64N+8CcIGnzK1FPe2ft8tsk5Msr2&#10;RLkPVXU+j3i62E4sxtqRwegdZUHneDsKc5/4/tKEhJnill8Ps73SkUWpndStj3m/raPq/ViYaJw9&#10;ajbvHnC4kIAxFxLdMWhIVLuWslXkICw5aMbEFiKmCVT1svDTVNuz16s5fQ82rnGRc5CpnGRDMJzi&#10;PJqdZunCTxeIjmlcJZvNm2tc0iw6565OHxct8uX+J0Tw5YDsPeGdGFxRdGQu5oX77vy1rgz9nrBB&#10;84qidTVbqbKUxQslkTvVuWURCaeVhLLqCzLCstmX33kVOs6gpfyCp8Xu5iV5rbMbsW4nFtJ4+cIM&#10;Jw11TjZ+iavr/hCtlcx7GTnTLXP5czM5YsLyl0oWhKWoOlWNK0hL4ZfLmDXUtmzc95GAdLx48e+E&#10;4RygYGBgGLQvgy/DmXM84pynNfaEwupT7GBVWKOvZcRxowJSylW5l0FKBPl3HuutGWPahadyJiWu&#10;9hgkDTDEbU0RMopM9hsUMbJDP3bC8IHC59gcwAPK+4vGOxSk4yJMPNkYbD1BWEnkURcgpxURziX+&#10;ta9MtYh8MuVFVNYlZw4ZRoxinafYpyNiNFMlW5MooTMgAPHsfg+UU5TmqNYs2ZXgiYveguJye0e7&#10;UHm/X6s/GhCovIvoUnCVXSmmrFzvFZ2TW8kySqbolnC0xVNv9bF9xcwkktFSRt85Y0Wmc7+/FzFF&#10;TNTR81j7LsLjJ5lN6Xw2lGwLURKvjOHPqEMlkM2qWmME9cxwmWVVLpsTNUunMm06Y925mFaaMRsM&#10;WZUkxfUovV3k1jbuG/YCd8IsI5WjmWoVIjfDSKnPtLp2U793tqC4YfIt1dGTmZbxJL/hIVmB7axF&#10;Xyi/Ew8TyNsocKqRIKQPOlCzzqW7dW72LPebrOvvf/yLDU0C03iY7avlo38l/ahXS6O+xClt5EQc&#10;gXDztudSMXWSu1cNc+Rdd/rc2aw6/SklH1n8g3+wM+5ZCfkM+hCFas+2RrrPXfT6V85+xvyC+Yn/&#10;AGgveg6qd+eGekhTDI2ZOLkqwPS2jcSxQiPwcGNOtzbJlhcRIh2viIiIvSqr7CQq6bvBpYsdzpXy&#10;Juk5bseumOWX9Z/7ixYkyrsHibCv08a6eRF9vmK2nG9ZTaoX/Fd9MRP+b0v70ZVuoPnJz+V6lKGg&#10;fm9Shce7FOVlRLKmWUpJDU5HmR8RkK2t8QKDqKkmpPr0ztZUXYqLdF6lToOuVSiay6Z62x+yXbv2&#10;gJpustVyWTyy+tkO+mN8fEwzb6uXnsfJjvT4U5++wvWFmWsXb2axPT42yRjJtznK0SRu1Tjz8uZQ&#10;1083o3cwumPppp/zx/eEINpf7qD78n2GSTP5mQ20Zj0wITPQKwGMyN8TOqH7LtuABlQAAAAAAAAA&#10;AAAAAAAACy7dttU7H3uQAuQA12xKVu7mVQwW/lTvgYC5p9eUj6g0b3Q9X1JM547pWFZze7ejk8iL&#10;fm2JdSTaFljl26WOXiIgGlZKYAFX39bmK3+9rtL36zr8mqsSzY+yMwqBBCq6uZQxs8s2jQ+yeEbi&#10;4LYNxVRQOlUqo8gstBnk572Tbfq6yMKpqhly1veBya41NhmbMoSzMbtIlyMj0CsB43gpynNFsXWK&#10;e8GJavnGEvBUxgcqwQ6qrKkSz2RuXe+vLnD9FvCT5NT0PJnPZOb5J5yCqpquc1JHrK6bsrabVXYn&#10;mXPm8vEZ9hE0XNm7DJo1pX6Tep6n4zdOm+bdqr6zAYtdSV3EzhrtVshkVIYUyWnHdnjN1XjXb5Ta&#10;/Y/B8owAlspisBY6zrilLeSJeqK4qFqxYtuNw5PVj68eavtmskOMHB7873h+6PRbyuaTujS7CtqI&#10;n7abSqYQms2ft+hrEODDavGdJjYVEZCJBRWoiE7oZIOR0lQAUwBUAFLYT8AAqgAAAAAAAPzZS7ZA&#10;D9AAdYPNFx+5HRG8I+M/JCIqkw7w1BWStSHPVGyCy+ucNSPeMa+1JgqxM6oYiuybbNvFRbIvShmD&#10;mqN4SzR0Ll/vHaVe5MsYot32oVYnmMmxIw8hq+hlcP07VerYUFOTZZUtz3U/ayUy+35W9d8PBucl&#10;1hd5bQtPuqZSRMs9oiWtzFK3NXqzLfvGYE5woJuYdy1rDgO0TYQzPNzm/mLGg21lzKZO6rxljOxd&#10;rcWDjomtI6qcz01zSI9Q3z9GM0oLA+X0vVTc8dpZpq/Hlmt1t0ql1LfNaqamMt1RRe4dVXdZvqk5&#10;OZIuGrostm9GLb8SUD8Ld+W7a1rnJKpVJXoJsPB5WF6VMLyop631y7hNXMWVMAJYlLbzRntenPpv&#10;tuVvw3aWI0uMk6gKdSo+j21MFluWzbLXjYOj6adyGnWJWwlmWUsicxhEVMdfMVaU9dWyWGoJG+p8&#10;z3nDU0s/bjvnkCzNIfsfxKHDWhF6wju1Vg1Le1LFU7qfbRFE31J+7MQvh/g9A0xUjc6dJZpq9+vN&#10;bdK7TKpvUyzNzq1KFQYfFZzcGGpI57wSsw12z5cQ4T3CODndUsRjxLtM3svSU8vqZp1LN6mT3WtN&#10;LLkS1BJZ9qFm/S7gZviDhfC15DK5fpdlS3SmcrKVuhgDLCTP/PtZrfDEFfyZ5mv88vf7ymV/D2I/&#10;BoSDMbVy8rZfteSvJrDlkXgE9x+HLl1THYiV2ZZRLJzIYoxN7zPWNlosrZh9bV0uu8mJuIXBZ8sM&#10;Uwlw3mWHr9Ydlq7Oe3n6CtqWcMTeKRSz01h1mcouAjUbufxxt0V9duYhj1PYJzynaoaiEmzbaNcS&#10;7PfoROe5XzCqXUxlltWTJ1niGy30pgv3kekVBUGKMfpjzD2EgBl4AAAAAAAAAAAAAAAApgCOWVVb&#10;HeJBk+/fBuqi3+cAGfCjBq9iXps5VcuKblvoLZKmPPjdDyVqT1I4mDKbFRF8qKnot1ky0PMEeS9Y&#10;UjwatGdgATJZmwC09URqqt2cKTQ4c2rQ+tG6+GmCMNMotZ/O7NwjSXZYXYynLn1bEy57kV1HVOgz&#10;vJ1wie2cELTeMbqpBWzI10j2isOIAEHXqYXGvo7O01tJgvJpR/3qqvsmr7za+r9FH2L24r4bVwy6&#10;bZhs+SNnjCwsLkZfZey9uLC0ZDQNsafbS9rAW8UJdFIuvjjHRMoqaxj3WFylMgh6flqQbGSJkhnw&#10;pzICkfOcJkPkRfR7UpWf+YIVxEYmqDoyJ7Z2R3QlkpuJMpZnTkvcHnrnCnQPFuxa4uLYd9yvZvkM&#10;ypunIuLVI9XWshl8c58NdHZpAsZMxjn+ICqIpQzjLLWzJ+nEaP1hrDCcAxFul5nM0s+asz1GzHxp&#10;4YUK0iyp1rHif2vqsbqaOtpY6ztEO8Mlsb++TOa0yspC/QjQ1arMi5+DP2/qhlErZcOnWpZbvY19&#10;xGipvNpt2XiITV6ZtEL2YCVAAAAAAAAAAAAAAAAAAAAUxRgCsBTFGAAAAACoKwAAVAAAFMAAAAAA&#10;BRgCsBTFGCoKwFQAYc6i2S4ufd5cmXygDNQAAAAAAAAAAAAAAAAAEJYi5JO2RoVXJOjsOGbuABnt&#10;rLiS+6NEoVYxhIjMiJwh3JTrwAr6gJDXku2CZn9YcdyGKVPSLiqGNF4uR3S2aLLVyIle4RJkb3Nl&#10;P0CQ7WY1Sa3LKNNXz8qkipX5mND4c6bpR2b2aET9wfVM89UJbo3AaT0ki6nxtqqt1XymMTOq4+Zb&#10;TG7z49cMuH+sCt7dq5BSibJN01dmilayuSce9BvpwHAJZjZrAwL3QeN36lLhTOHVXVfB74gIX9N3&#10;/ExPzXPAN6dKf9lOv1Q4fDWT/hvMvsL/APENiJ/w/wDTd/vTP8PONLD3iYVfS2z9w2szeMOmUIG6&#10;if48EIuMHPIOPXuTRiVQ0hUdJs3j3RLQuxiJZpzPqUt/Sr+p5w/JCXyhsq7cODLoKcBcuOh4iuu3&#10;bEFaLXe0Ma9I6YDAQ4Ll70pQe3k7s/7sWZJ/KfHa8y/+JLnxFYoL8nhf03f702Ct5W8gufQ7Cs6U&#10;fa+UzduTqXrkXRU/djIWHmn25FMZBpCLvZDIep4x0xPAOabTSTSxYbMOlfSST3aujegrfzeXxbKy&#10;nUMnieG4Pn4IMoSOLlOfhGOzyDhnrLLx43otJzXJrwXq6opRFPYCAhN8Om/E1mrNLOQ1nt3sPmqL&#10;/V9rkFOMxjN4bg75/QU2L3lUVt8fBpbf/sdm8miatbhmoakakmFiryQ1rM3y6SVSTZeUxs4oIoE8&#10;oIDSiIi7QyiRuoN06u5b0muPKxrXjTN6tnE2+y8Lvd34ndNZ72NxepymXhGUflkI/wD5i0V3U8lt&#10;9ScwrWqX5N2MqbKu3Dgy6ElAOOm7Y7ZsqN6RkWqQ8Oa9NdLvgNUhheFemDJUuVPkU63/AL0MeSoJ&#10;ais9t5lJXTAvEVFfLvX9N2VHmlxwDEXLXmgP/lLr9WPizyW/W8ynz4mcRf6Mn992bA0tVEirimJf&#10;VdLPimDF8217Zy36GqnxDImG3bbvSZ2KRTFwcZBRm94jwrsv45lMQ/iKxl2CwtOJa3vNW6UrVm0S&#10;hS2KNuooSxwe0giFqiZjDQSrpra5ldOULUVWpeAdazVmP2X0hWEbEPXUFtLP3SbzicxIKqQNkEI0&#10;zI0+fz3cEGQ6IebQsY3qmG7r+cXao8Kquo6D7ITCE1bv/poSVda8dtrQSCKq7r1dLZPLi88zJ0SQ&#10;rH79mEZ0mmrGISmTxdSRWocOdYhDMx0uGA+WOzYKXxTV1PGTeVOj/uxa+zsuY8bzKSYzgtiJFbIX&#10;/Mdnx5rvgN9OWH+x3n6gffhBLfreZf8AxOz4jcQv6L+m7/ejzXfAb6csP9jvP1AfCCW/W8y/+I+I&#10;3EL+i/pu/wB6UvNeMB/pyw/2Q9//AFxV9nID63mX2Hz4jMQ/6L+m7/ekw4e8QtosStIqVrZ+ooZp&#10;LU1tUq8gbqJkanu4IMx2QsS6inCq7auhgNRU5Nqcmuoj3WreEhi4FoPn9EffH6zr+9CFb/43sOWG&#10;So2lM3ouRBKXsxS1iaKkuVU10HuIBQzSYQ0Aiaxq1+YzGm6GqSrke7whNPQ/rDDfNesBvpxQ/wBk&#10;vP1QtfZ+XfW8y+wyb4jMRf6Kn+I7/ekgYd8WthsTqL5OzdbpzSKUGmUyRgQUT1O79vBCLxBxcPFs&#10;KjC3MPq6kaipKKdLHutWS55x/wBdoVJjhHV98QNrMNtI+Tu6lRQyyXqr6o3BkoetU/q4IhbH8ZDS&#10;N1pvi7ymnptUsXqIAiXzXTANrNT+3Unqu1yJd/qha/hpJ9Z4XzL7DPPiHxE3p835flu/3pkNr9Ib&#10;hOvnXrS1lqLmQzaeOyV1TOCVqpnynP8ARE9wK2FmsviX+rdt2XoUs9SYXV1Tcn7IR8Jd3+W7J4F6&#10;MEPQOwozXq4ukjwg2Zq15b25l3k2M6Zlm+aRNFVNUUf1tMWGJm0vhm9W23dehSR6cwsruo4Pf8DC&#10;dz/tHZaE9LTgSXLJK78Jl4JQ7/VCjSr5Q8+k8y+wu64K4iwmW9f8x3+9NjpO+l84YIPmZ69uuWtQ&#10;cDJuGRXbemR7gORE1/MWtgsMKkvSvlW6crhm5qFLzUQUj1xwe0gFPER8PCLpNra5kdO0JUVXM6iX&#10;udZq/KYdb/ST4RLxV4ytfbq6UL2cTBbVMGMEsc8MX2veFucziAiW9Wmar0l3m+Fdb0/B7+iHerds&#10;f2ZsSx4/ELyYKYpVH0xpf9jgDMABUAAAAAAAAAAAAAAAAGP1pSzSeS9Y4t48t8AavPJ3VOGe4riq&#10;pGx18pcfuhL+7f8ASANlre3Fpe6FLIVVSr7XoL9TuXtxxi0slgytzIxyB8/BH3t+c6+9DjVptNb5&#10;dJTcZbjyOMcvhxiOKi+Wrpe+w3q3Oel8E+9uT98alnK3E5la9TsZJDqW5HtDmJlvof8AWMC1aPHe&#10;nomxCRzUBHLCo/yMksTdyu8OF0ZTcqg3WqmEoR3ERHxrJFz6anhGSwsS3CvkbZ4jHaxp2ErGVPnc&#10;RteHdTC5iUoHFJaWXXNo6PUQRlk9YZ9KK5dDjEmQUczGOdYz1nmjVtIRVIzZIB/+YezFPuTw2V6X&#10;bpJ+f3tQcpo7Xe7SlDJYtFnDo/nvlxNy2aWlkIJ7mesy7/XM74YCMosHltzPL/dJr82J8gcoZho8&#10;rawzqKKh+gmN3zvjHJdpia7Tinpb8WjrEPiH/azo52Tim6ZI0JcpFxKOSVQgcR+zkoZwewIpqiZv&#10;I+M1TrYn/qb+7nqhICkKa7JTPwjXnVUf+hUNYdhm8v5u5G8zbVqNqzGNd0J37wsbB6MTFRHhaxHS&#10;9lPnmdM1QiaE7W7SkfQ48vU/kGbyKPago1m+xdpDeO1CQNX0g+iYfhsZMHcVjxeMSgh52cZG+ML6&#10;luvv6JOvmxaJx8iaMipr7ZXPX6z+faLkhmiIN+qer+Xdz7msscy9IpTVDAm6+aKzUy7ah/nj48d6&#10;vtGzlAxrUa1vqEN7NETpAFbTT4sPF23+4puZFlT8wdecF+pB7RX8cSPIpow6XUvNnEanY64WRsSv&#10;ZaA8J451gGfmnBzL0/rE4qktsRF1kw/CiMFqna76/Ubc7lxfl/5n7UhPQ35+Xylez85yAf8AzSv/&#10;ALDF6Y0+yqe/E0SPugd5/Fw80ef9Y5Mc0pd9Kuuzi7nEkeLQFIpGrGwlbEuNI4EY4FPhi7TyMexE&#10;c1p8XsKnAmjZNKaDdv4de6t2t/ioRtZvCDiPvfIIKstZaxw7aRlmSiLbgvkGKwkmjop3pumDOakx&#10;VpKn43e8wi1VOUy9LRrY0mpZq2NnEX/mk/1Ypvi5iVXujKr1s+wsLWN2HbPyaKt/03ntKnmcOM3/&#10;AMOUy+OwfoDIvgVEfg/QcPjpw7/4iv8AhvPaPM4cZv8A4cpl8dg/QD4FRH4P0D46cO/+Ir/hvPad&#10;J9EJZy5VisOcdH3do5SSzOKdKqpNVDzJRLVnviQJDDPoaAVHjNk/iaUY2VHKKirlH8C+1i3/AGZt&#10;0L6RqAByX0/SRRX9o5Uv4BiL76YwKqE0Hrvr9RuXuWmUjYOPT8j9qaIy7LilvYd4Rt6jatf1pO2j&#10;SxHNcLGIuSTFZOCCRP4NgnMRcREuees9yL5T0a7gIplE4C7SIsbqTj6ykL5Xq98sZMdWw7s7Yx8I&#10;mo85jkNpuMTjm4V9pfY+k0ieSqi1YVJlCXZHcaqWs+AUWfiEUVXH6b5l2x4u39E3b3OFGu4aVPY6&#10;Jy3wi6HSqPrGlBc8sMRXxjZv8AbLaIzZPNC6e2DLc8j3O6+0qjN5BpdkGNH3yUhvdB6Xxbt75/G/&#10;WOTuCJOPO0iPGNiHlWGGxc6udMcllGjc9hQPsrnrIB0RkSsG61jRfaSpxKtmu8HGw4J1LVs3qeqX&#10;1S1TNYFJg8XVeTBWDiVUj4QiECtxDx+80m2sz1IhJLCSaDVxDubulPmZy51TqRNKlYk3WbFmTcuJ&#10;AcXjvVp25UQMa1GraFOuWhtxQndqy6tnqueFydonVNoSLsrMucU9zzglyQRm+IfVNbWTz8xzpL4O&#10;1Ekwh/BvzdgZOQqc0f2QR0rbb200/CkMJqngO+v1G1G5Z+eI/wDM/ampejO+rPtj/O8fzKgwunfn&#10;R11+hScsdvufTD8z9Y6O8LHj8Qmo85TD64+mPKfsZUAZqAKgAAAAAAAAAAAAAAAAADALqWrZVSyA&#10;Gsk5pi6eHWqV6qty+2fviX+dlvbgDbC1lUPa2t5J6rfQkgu/lySrhDtKdeAMmAHGvTZfVpK/0cYf&#10;jxiOah+XL78hvNuc/tU6vU+LjoX7TUteeYXPtzcZhrpXNZEii5bf1sP+oRQUixr3b1lrm9Zbt03F&#10;MyePl8RDbO39Do15xfYVajwgXZdW7qdSFOXEWsp1yR77wss9yfq4OuHGYy95BPtFdnpJaw5xIhq6&#10;lSxDWbxeGv4MynANjNqnBldhCeIIwK0jNc4KllWfOR577iD1UI7pTMnkA+v4q7SzYv4dQlcynNe+&#10;XfAOvt960ktc4QqtqemX0L9i/ol2uwcF0NZPZ1BIT9HU0h2mmOCefMmSKgJw6honwpwHih2mHJ1C&#10;WXaMQT4ThnrPnAfJTvjgU+o/tx/RFqJxgfkjB5TVh9skX0eowzSY4r2mGbDu7jlT+FCoJ/rZZIy7&#10;msfX+5gFHU8zWWQXOuwyfCyh/h1Uar9G74ZxOYqO5lNjRZN8ni8OZmfEsqp+mIcRdY80NHtj0o0V&#10;goHfWv7kdbKe0Z8gQ0dUNincqIqtWaclSe9xmWef4nKe1EvMShlZbqNHtv4nntF4pxa4h9n1fdz/&#10;APntOR89pyYNo1KeqZSFV3K3EKbhAi3klkyzI/tgiF47eMJoN7UPQuDjoKKeLEwuTp6dndFPinPE&#10;FhzbSufPCVqClEkpdNoSPn4dVyi/4YBMUmj99waK1tTaecuL9C/BGrnzhx4Nvgky4vPqXa+/oi/+&#10;aFzi/kzRHVN/PLn34j+fmYCJT1kOk2I3R9tsQ+B+gbxWwY5VfJKMYRrN+pNG8DboZ+rh60ZxHSpY&#10;uDZbZ2p5zRahsUVpGr3sO+4Df6BzWcRTmUwkgnv58RjCGtJntTeqASAjl30p1l0TukIa3zpFOwV1&#10;n24q2QoHBLXHFySbwddF6uHrvRc+M/kE1WKTVNcJPOefuOuFnwPi9/ufk7z9D34yNtP5uuStsdg7&#10;hNPxUhbaptd1+d6iRty7/O1/6j9qQtoZ/q8pP/R918yoLZIPl7PvxKSLugftGe9f6xyQrjf+q6rb&#10;+k0x/GXFLNPl7fvxGaYQ/c4h+n9qh1X0ODYvKMU6zIt5N+7Ivt8QzWQ9pLWWen0qaT46Nb9xGioh&#10;f6v9W6M9x64j6jwmYdZhd6mqZQmSsudQQxJK75mURZ5EKyaRjyDcK+YW9jFMNqPgqwqJ1J3/AGms&#10;NGfN8b4+lJIPtyv+Ixn4UPfwfn/gbKfyXIT+n/of/U83m/l//SgkH2xX/EdPwoefg/P/AAKr+S5C&#10;f8Q/Q/8AqbtaN/FpVGMS0b+4tUyOXsXDd8TaBBqXGRp7svwjKJZHNR8OrSmuGI9DJQdRbwVLfwNj&#10;RejASoAOS/7IA+nbSH8wxfOmIzxE8G79+Q3N3LHyWP8AzP2pDGjIw/SrEZcWurSTpMkOTFKOoklz&#10;7FGeyknH7kfZLDMRStu147Ga481LE092Oj3Gx2jxP0lIKryQTeiapeUfNm0KM7aqrNI25ddCnwef&#10;ykLM8YbdtaDRMUmiYScQazKHTuSbTq3hXx/SdLRxP7z1jMYXc6t7K4mExQc8TlzDFkl8LKAZ9BzZ&#10;lJVrWuEz7TQWr8LI1cUOw8N4OI4H+Hn5bnJ6pJ3Naxqx7XtTOiWmDyNVxG4Ls0C6pKZfIMDevG3r&#10;xWmtqm+Moh4WUyV1LXC9ydrdek2JxhYZEML+D602ul8LepKtXnExmfrbiJAo4U/g5i8xsGsFBula&#10;2rpEN0JV3w+r2P0vBO1h7+ZPNsKuiD+r6pn7GmX4ig6JB85MdfoUvO6C+53FfmfrHJ2r9Vv+wJT/&#10;ABDzl/5k5C6arF0Vyb1NLMUs/I5NSmSi7jiJR1EqiTg/cFH8gjyoo7XP9UnFt8xvLub8P2YeVLOI&#10;jY84PSqPregivRoYZCxSYim0qmcthSkFPRm8qJOIuMoCLVwexER5+MWKiIXfa2VmzLOSmfY31X8E&#10;KfRXD68TE5sGwmm6woN6Xq2VYn6Qk0MCEzj2SdbNvRIr7iCCBT3RfgFwqqW8GKZZ6f0UIj3OdeZP&#10;qffvrX4P+a9Q1UwW4jpnhjvxT14ZLuYZcahpTlE+yoxklrz9iDihFLLItYOKR55SccVaQWq5A9l6&#10;+E8ToO9NLTqQ1PJG1TyJ7r2D9trmy5dlSEr5vO3PM+28+91OdH7IR6Hbv28w/CiI7xE+TO+v/tNt&#10;dyx8tj/zP2pqXox/q1Ld/wA7x/MqChknzk76/QpN2O33P5h+Z+sdHeNjx+ISkebxh1xP995N/W/3&#10;YAzVrxeIAVQAAAAAAAAAAAAAAAAAFMAYfdOiGU7ka5nxgD8shDsNr2DTqo6wvvhgDMQBxi02f1aK&#10;v9GWH48Yjup/nJrp9hvTuZ/tG6v35IugH+mZXP8ANSPzsIqKW4Tzq9ZjG6j4Uv8Az/2Ru9jhwhUd&#10;i6tA8oibGTedNIddT05It9kt28/QRdcMkmckdzSE1Te3iU1soWsIqhqh3+4XuXjsHDa59rastXcB&#10;a2NeoEyn8oWKCJLLjJPufa3fWiGIuEbhX+qa4SHplTdSw1RShqYOU7k8Nm8CmPV7bm0dZYdLlvNX&#10;IJ1IJghTrl0eWzLkmoW49pFHmM6lM01DLTtvYa+4vYXMzKMcx8AvdPH6zU91LCdS04D6vGMdVbqb&#10;KwC7wU71YE/qLrdf0TbfgEpy7wLB5XV387RfvxIcmtJjivY4kcTC0SMxhKQSXmGQIGe/FGmrwinu&#10;i/CMGnkc1Gxa8ibDeXAigmqRo9YpnhtZNkLWVuZPLR3EkV0ZdTkumMUjjOKXqvWxKwaw+NXM9Xzm&#10;Qw6BinkK/ZiFZvYlKsabgqglb2SsvtWrziU2y83Exa7dsfkdkOWXH5H1Mvfyy+UZ58JY7Sv7PYa+&#10;/wAmakN5X1iW6f8A7GqV/rpPMRNdzavqpQYSpxNkN1MUZdGSMGs9nl+fGBx8Uke+aeN5XNg6Mp55&#10;RstcwUMmtV2tyWNH7idLCZiaYz95uUqemJGhOkj6iThU+E9yMtlMazAxiK3wV2kdYvUpGV7R6NOf&#10;lLvJjq2HYTFg8J9hOr14yfkugvSTo265fWhIcX4Bo8+abRVnLlffYcBJgIlPWQ78YMvqT7df0TYf&#10;NpiVoXwDJ5SVJ87vTQPS9aP93Qk/jxPWgku5lrmH/aiXNvO0XfHuuuGB1HJrPN8utnGbQ4F4p3gl&#10;kEf4TxPaaHW4q+qaBmzG4UlJOWTOUKJRS3dHyqMEBcR5C1u3r1w8Rtlc02G1s5lEmqVw+l75rWu3&#10;mbamzOkFxfyXGBbq09XNYjRncsXmSVSy4t7Z4oUiI4z9REeRQ+IXmbR7Me6dNLt7a/lIQwgoaLoa&#10;aTeH+j730PKnqPVoavq8pR/R918yoOEg+Xs+/Ep37oD7R3vX+sckM42vqt63/pNMPxlxhOIPypev&#10;/Qpm+Dn3Oofp/aodMdDrc+2UowTSOWzOtpbC7ZP3hLpOHRGokcTiIjL3yMvEJRpCJY+BLhdLxfaa&#10;YY6ySOZxKikVz+D/AFbonu8khw13/t3Fbe7E4kUxkkau7jZxTMkyMoPdwjIovUx6Kj1bopGFORM4&#10;o+JdPpf3N47IecaO3RZpFzRRsgh//s6v60W3sPKGPF86+wz342sUIz75/wAt37Tl7jeltlaBxWVF&#10;RtnjaQUjLmzdVAm7rWJQkcMRRGamUfXl6MRfOWYRzHvGXexLG7mFb2p5tSMG/jc3j3WInTZL+k6O&#10;aCTPyr023fR/JNv/AGhMZ9QvzQzfk9ZqNuhr/Dx5blX/AEIb0jMyBwAOS/7IA+nbSH8wxfOmIzxE&#10;8G79+Q3N3LHyWP8AzP2pjmgk+qvmv9H5j/6mAdGHnCb6V9LRd9079r8H0J6HJf8ATeYbFaCupK8R&#10;NLsYSldVxkhON/oSyJJ5qe6ThH2qoBXbbL9nj2/oll3OVXpFwr2URP0fA6bPrGkUvqyq5BJ5lSza&#10;euUJfMHSSz9I+NVWLnC9wLay9aZYVniU2ajZNBxsY5iE8K7J10WmHaDE3iTYS6ZsSORUtGbmer9t&#10;Vvzqfuo/wi7SWCWKjEVrYm0i3Hmq1o2kUh3CdvEJdjr2G1P7IEY50vbP7NmH4iQvFU7HfX6iFty5&#10;8sj/AMz9qa3aIH6vymfsV3/6aMWWQfOTHX6FJm3QX3O4r8z9Y5OnukAxMs8KGG+bV/A7LkzEibaQ&#10;ty7O4iLiy9SM6j41qAh1bTi2Gj1C0h8OqidS9fpOGhwun0/qN5MoJjUKZLqrQrLOYS6iqnCCEXjx&#10;4280mz1Ag4OBhIJYaGXMm3Cnj+ujg+kj6QWmpeVZz9yktEtMJZrFVtwlmfZOsGZwM2fwDKowm0ia&#10;usH5TXUW1EP3qKjrpMpvlpcL0X3t5M7MVxTkgXY1AzNBWBCWEkoZfbB0xFe74YWHa2qWSnNzxLad&#10;mbudwzxLO+PM1dGHGwx1b0J+LL9sa1quGutDIp1R0BKy+AuysjOLI/cxEYlah49uKgEct8Jn13PP&#10;jdCUczT1QrOHCdyf/s9UYd+yDeK3X1yYfhRHTVP0fX6jONy58rj/AMz9qak6Mf6tS3f87x/MqCyy&#10;T5yd9foUnDHb7n8w/M/WOjvGx4/EJSPN4w+5H+9Mn/rQBmbLpSH2ABWAAAAAAAAAAAAAAAAAAABa&#10;qr/cVcAY3Y8/9ll2R9gmSoAzB9x+IAceNNLKnT7GYarZgXL0+w42ufXqH+QR1UTLbcVpL77DeDc6&#10;RsHBU89h140/fGdaBaWqy259aKuWRbteSIxdK5ZnrIh1Ui60HjzS49H/ALjEN0vHMxcFL9R9Hr/2&#10;R1OElGpxpNpWsACWICkl71W2YFDV0jbZmn/CLfLoft4etGMTyWrFutczwkJrwWxFWk5skvf/ACd4&#10;cjvI3Pf4tL/FVRE2oefVN+ezcJ+GHkbnv8Wl/iqoah59Udm4T8MdOb/YmnNgNF3b6kKcdElUtYUm&#10;izYqmfCJwHDktH8DnfVCVIuMah5Yzo8JdnlNFqTpKFqHER7vn5O7tpf4RzKaU/OagepyeU00usrM&#10;HGqaxxNOiqRlwZmItYcNv2+Dt2G8MXOYSTQaIy+zd8M6wWL0LeGKU2zk7e8dNzGaVLC2zmLqCZOI&#10;Ytp7eZRGfyiWXNOwTDm71i69K+00PnO6CrqLnF5fFaDv+zdp+yRDM/MYcCm41PkEe7vLj5NL/wCP&#10;5Rz7ASrQ4PnX/wAi3fHtifvnS31+g7/dGN3Z0MWE9ehZ0wtfTkxlU4UlyvIlyrOnEZpOes34ot73&#10;x1PJDA6DWrZsvSvtK+Dx1rpqLc9kYrWO/wCzd/ulOSdTyasKMmcypqpWzhJ+zXWSUjhJXJEoOIRQ&#10;/cRDhtplrab5yicSWbwzl+4SzpNp0xwa4nVL1aOeu7ZVHCRT6jaddMXCvZHSESB7hT8wSlLYxH8v&#10;aYa4SbfKaOYiUj2ArpzEQ+cO84H+GcyZhLKj3WulzBzn2tkVEV6t5wzehI2BtvU75YNGf/0n0ATw&#10;v+6jDP7WmJuhE7gh5bVIv2Xeme1LS0jqmSOKVnbEnDF8hqXDdx0NVMXJ5d4WSDRII4n6Q7AlOsJV&#10;0Y39Otl1KPmkOukbqFp0L0aEftOtEZTeUvIJ9dOCehWEOMEJVcm3u/S8QvmNf5bLKrl5ZTJm4P8A&#10;8oqMMR3EcZLaxsj5DanQ4S9aHHBJ5m9l7klFJDMC3+pkkp/iM2p9nv8AZVr3yUhHdAxjK0M9hofi&#10;v+tcmTaU/AZfCj74Ti+FuaYVnNOVDFtLo2TXWqM3UfPnHAny+4ijFVOpVEMxLT1jNlTGsFsUqbWn&#10;XUomKaDx3yGmKcsqGnYdgfMHLdx2yaKiP9W8dmyaxsFHKfP0T/hJz7yovV2zhaBBclFS+iEtcl9t&#10;H3tmh3jAmQ0LY6890ZwhJqLt3Mpqs4Lf1ctUJI/bx84fuxbXMtjn3BYuWabV3R8qXusWrs7SaODD&#10;FMMJuG9jQNVQQ8mXEZOZrC26Eip1E/ciWqcl/Y+CZcnnfiRV/wALqiezBVvy9ZsKL6YQAByf09xw&#10;r34pJsXF5HIvnYhg1VNaxtlen1G3W5caWCbiF/I/amLaC2TQssWj1vAe9FTUxi99zAf5Ra8Pnaum&#10;1Ref/uMg3T0wWYyB0q8ieZHKeo6Y4u8PMpxLWInVq5qnulJm1yZKn2JxDzkYzuOhmY1yrDRqFSFS&#10;RVJTh1HODgtOaVnFMzpalp4zcpTBJwSS6JdhJMQO3R7tGu225eY9QISewsVCK/h07kh2I0S2FaDD&#10;ZhoZzidMSRnlXknM5vEW8UEZ87AJio6VrLoBEa4S7Tz3xtrpKuqPvfwbvgEL/sgba/IpbbYctbr5&#10;tufZ1aIpKptoMaOzP1EmblnR7NRO+uV3f/NNZ9EMyfNcctLROj3ibO//AE0Ys0gYaWYMW5/QpLm6&#10;CjYJaJi1T8T9Y5L5pZsS3lhMQMdGyuYOfI9RuTaE9l6M57NH+iO2exu/YrRZ2IWfAyk1o+neyER4&#10;Rv0mJ6OnBmji1vMnTNVypSOlpU03U7iUh1ZRn1iZl2oh0SiXrGP9FtO1TaZBi5iQtJSzfcufd8t8&#10;A6M+Yy4Gv4lTH+11/wBIZZ2Blv1fOvtNVfj0xG/pX+W7/dDzGXAx/EyYf2wv+kOz4LSn6nnX2nH4&#10;9cRv6V/lu/3RqBpRNHFbnDTQ0vufZWmlIJC4W2WomcMKiu5h62PIuXM4hj86k7MI7R45TInDBbF6&#10;KqGcpAzZ9Z4nANXsLt3aowwXkpu61HSVzDyOWydbln0Vspvrwe7MWSCinkE+R6yhNVe0/C17K30D&#10;Evrm6Om4qiS3GpG0dZ0o+1zCcQOnaDjZNdwUaaKgyCpnmmy7Vef1Gvm5phN5xkw/M/amsejXRfS7&#10;G5bOCOVwpp8kF90qTXnT3KeRePf94WmSstMzR3lx+ol/GeNgo3CuY93z7n+sX36zu0x4/EJPPPAw&#10;643+9kg9lQAZoy6Uh9gAVgAAAAAAAAAAAAAAAAAAAeCddIL+wAMKsgeRz9ifYJkAJAAFteSZi9Pb&#10;HrIt7wj7Z2cEai72ufrKSsWJ7YyYlmfEQ+HM9f6I++J1nX99n0Ph2Hj5CSLvBsAPzkHI/wCAm/vk&#10;OvezB9upRe0tI3kCJPJE3Xy6o7XndOGcIPvFO9siiVF0s0i22GRtTWy4ybD5q3f1T7vyOTa+LyOw&#10;pAOsrDzOs8i3eXgHNfxCly++TyO6UpbPbTkDY1+3swoN5IuwrNI/WdKyRlCexsW6Jr9ouMVjvuZ1&#10;xl4xM1P3kNJf4Obe8GrdH3f0eetkxZMiA+lcUYPC9ZM3vTrEud3hW+g4dHhD65CSLvBsPhzPmGRy&#10;VlvMmWoPq5FkOverK7D7dStzJu/Bl8o7voik+/TyPaVph905IGy/skOOrdlTv2NPN+1hbv8AifLv&#10;ixDjoMFTv2N5Sp+11RH8U5d8VIUmrdjfkby+/kPdDJ2jQsme5Q9gV1naFLpRTWxT0bGXbL3hysdB&#10;WHAqQALW7kElm8G5eMiXFI9g0eLdT7CNNQadqfLKlpGyPbGUgbIHkKs+FxfcfiAFlOkqafOVyeyR&#10;usfbyFK8l7ptbiFjo6ESyLYufMQqgUXslkr6HN6wbLD7+WcEWyd7lFlSlLM3W2NJE3QX7ZCh0HaK&#10;VaxcarNlKfkVpQiz5Atviwq2oRlvaU2lvNMiozk0nkUJ7EyJE1/EOaJ9Vk4tK0nyh6XgfDmABbXr&#10;Ni9Y7G+Y68vCHhDii7zS55PIXSn8Ay34sQ+6r8Ub+X8KVndLyQ2SBcgG57Pls6Jl0IfDkU4aZplq&#10;6J62kTaBxEXRshTWdO3mQbbiouFtcu44AxK4X7vSL2yv4CFYDL2XSkPsACsAAAAAAAAAAAAAAAAA&#10;AADzPuk/EAIgklbs6Huo4kk85nQnHnj1yD9IATIAAAAAAKYA83JBL0QptU9KXfsGV/giq7fnO7vQ&#10;85OoYIdzlvCmur06l7z2lTbi8IrLnHM+ds8PyCjOYFQD85XddTdZDn3TV8xw7z35zn7tnh+QUhzG&#10;9zng4xV/jnD/AJY/Mi9AKT845f8ARGZejD80f9Y/ds8PyAfSjz/+uIfPBnz5aN0W/wCpFbq+Ccd+&#10;J3Yga8uLC40krxe2llLCzqrX8q1cU6c5k1aop5bvcQKKc/HGXOi+y6mpO9cayYPEZS2XH725POYP&#10;M6zmbuY70gIbXeYz2xN85fe2j1qrZUdO5Msg42SYSydtdS4ScewoLNNJXvZ7bSMjp6oOz8AjxHKo&#10;Z5zkPLRF+Ade3gMl12J3w+K3ZRRfRHL7+Pxrzpj7G8R9Z2npFQVBUAFMUYPNuy7Rjs1aFNv4/epy&#10;+XgFX+Qcf/0lHbC57LwB+IfeLfJD2IXFDOcPFUMGkys5Uk5p5w2zdTqRNNq2RXWdemny4u0qlXZh&#10;3k12xiVQ1J8G4tGmnHceYmFi925kg974GPGXnuFQVB5xTlOUes4PxB9L258+8u9isB9MAvtfNhY6&#10;lkJ09pKczhdw42RhLpK11rlZQXBxK0mm0tM8nzMsS5gFm8WFazqtkbU3qsXO6Sm78tdJ1+mmK6XP&#10;8+XORwdcK+YyJHaaxzGaXRb2GPSyslbXesXCq5UntR1BEXLkR+yLCivE4BmyrCInfB6xVnAqDrKw&#10;AAAAAiqdVsxra6aDGRQks3k/TDgu6/5QBKbLpSH2ABWAAAAAAAAAAAAAAAAAAAAAEL4irW+SpkvE&#10;QAg39vzFHaAjkbN82nCCHQCnbXWqJfA3EYAp+XrxZfxSpv8AstT9eAP3y9eKT+KdN/2Wp+vAEv4Q&#10;r9XTvfyeK4rOXN+R+q2Y5c11XP8At92AJyeCjBzM0SNX1fUWLmr2tRz2YrtylzvZm7pyqqnltSfd&#10;BOeJcHLJfCro9Zqfg5ExUTPHavNmdvKdDLlzt3TNuZ9U7Is12EucrIEfdIEv8SEPQ5s7Odlzl1hC&#10;wxXhx+FUFxqkxFzZmqwmepWSVduIyVOLhMuDU3G44ucE71fOpVSblHaOrZbeRMjVCi6RiaxmbUS8&#10;j2mkRdiZInk9+kveKHRx3Ewq2emd8GuJidPo5NCkcLZJ6qlHFu1dXluyjL2BxpyuZVU87R0sCmZV&#10;Vhhm+pKRtx7uYN6Scq5X4kytt2J6zBcS947tVvZ2yk/mNWTIphNpK4RduknKiRrKQONXy+44hdKe&#10;kUkcT6M0uLlMZqefVDN6YcNOr3btdWfVyJckLBVikuVg6xETDD5iPmqpyyZTHVRPpg56VX6HA45f&#10;iRjyFhrCmpVVMk7IStDLKNrOLo+drAzxpLrwV4l6eT/dDLtKNVlUs8YVrkaensxQbvFZVBFszngl&#10;d3MvUCyUHDyxuQxqrxGQ4rzl/CVPCsM7GmrdRgzajb4Y7MateUU0vDM5MjIV3BNU03TkmyaaLncQ&#10;QHBBvdsX15MIalabg4zemamLS2VzisK7fI29swwiWRL8fL78hSrPCbKqAqVaia10k8ulswYlmszd&#10;uVzWS9xtBZirgKwl71xrOxt/zjpmtFsS6aJApO7X2IrhFX0obnaO6l5BR1l3rKnL7Nq5bcmVcpw3&#10;1hkl6xwkcf8AoxDdSqus7oxY2AorVtyxN6P9JOUxrS7Tx9I8LaD2RvnLdwU7a9LOtUpxi+Yc27NN&#10;GP4qKrMkcqhp5aK0VqqytzL6qrXSPxUy8mLbhpM5dxwbJ4N+PPP3hKcwnr6CiVR3LdLn0rkKymSw&#10;CydFjp1qUXZ3FGerPP0Ke/C3OKxt5jpkdB2SvxM7iSNwoRzOZpvXCzaNuSfDcry6ecIoal7Fv8PN&#10;OZs6C5+/QV1Eo8lNUK7lb1YplUzVVvbrtZb36bFnoW6NVKXFxDsoqomXMFN1AbMzminBZTKAt7uf&#10;F8oqYyRM/Y6y8L2XLM5qZ6qzRLL2l7c9r+tCy2Dt5SV1JBMKgutjSUoBdCY6k5bM1409Ynquib8e&#10;+LpNJm+h2kR1AafQ1f1oUklk8vnDpW5jMFccyuEYt5SfbJWJtlIqyKq7dY5PJg9lElfu+QzaKPhu&#10;Z/BHHzowWfTx8qfZKCt+d77SUZJJ5Yyz9jYy6f2Kew1HpRfEE8t5ML4yWsJ25SpWeJnMU/JA54KG&#10;PnFMv6sSmsHSizbsfykKsP5ykvWM26KrdLrs908mfMdLcNOL+U4rMK1ST6OLUVJIpOs3naJllwpJ&#10;dE8MEQ11n9MtyR+wipk0bUSKvIerJdEtOl8CtiNNCRUs7qWhq7mU9nzlxqJs3LNw61vY+2oMnxPh&#10;Elr1hLcRieBkU1GQMQ2v1l5zd6dz2VyJltU8fwoIQ8a7ng0yEau2Hq8AnGMi4F2z3xkh5JLciip0&#10;72CTVdLXDjLoDaZpqqe8OWqOnfqXL4753xihXaVS7TlRgGxOU9ZDEVW8+v8A3FftZTFG7RaG7dqO&#10;kSj2nig58bBVtTqTmUI7lSGqeHdVvKZmT2KnbVkVcr7LcxNWOLSAYd7tYX6louzV11nc/XggKXbJ&#10;E4aqFFrE4+fLcdZ4RiNF0VOpRO2VfJbpM8ryv5NUNOPFlzaKtl2Lx26cvSSJopZ07e4TGcwns+cu&#10;DQm7nN1MnG+f2wWWuYROzamS4Xtq1IWM75GmN97pXdxx4iqveWdmczhl1NS1yuxUaTVVBI27U/W+&#10;vV39yJQkkullJSTSmHGQNOp23Xs+VxCtKiMZqt1Tj2ZcvKbY6I/FOpeiyp20qd/tE5pMtTGs56Kq&#10;27GoI+xHppacmmuXYpMGE1aOqig+xiL2zKZp78vtNyhGRNhy70qKNfVLjUlNsaOrBdtHPZCxTboR&#10;TRVFI1IllO5l2hPWH8XLXUAy/ecV726zUzGHfMRUD6VOVRFbZvn0pzL1l10amMWrbN3OmGFXEVM1&#10;kTVf6qVu5i6V1jZ5zmzRxqei60UtcU6zOofsrK9hXYa1c/paZLI5w126ZovKntT3zLliXn88lel1&#10;peXy+fTJGXLrScnDXaVNTvJRGKGTsJMsPYlOT/yLlUb5qV4wKqKtm06sodpb+b3sRlYmzd7dIbca&#10;rprU985pKnEld6wyR1mqh3aqnBwJ6zcQbmD8IyafTKSULLbJCXYMakconlcM6T17oRKcnuqbDL7x&#10;6KWvLH23nF3G+Jl+pHTsuVmWpiNwmR6gs9+PdizS/EpxOXyS1qA2++RdJjhBMaZl6x7qYtI0z0W6&#10;0sRZee+V159g0trNZ5X8yhdMames1XHJNTWrJQNuUNTLl+VGTSCVyZqfR+qhcvf36jFqhns+h6bg&#10;Hke1ZpVTS/jbz249h1PsHDDFYikXkRcMdNMCP7UmNf3vyg2xgVVJJcwnFjfu6dnZ3IGNumUuX29u&#10;rtHJH1HwBTF8Io8u9iy/ijTfxVT9eAK3lz8WX8Uab/stT9eAPs724orp5SR69bShBfo/I1rqtb9s&#10;3cYAm2wVrDpdnzcQAl4AAAAAAAAAAAAAAAAAAAAAAB5XbJo9Llss/AAMUntn5FOuNkReyYAs3lc6&#10;V7wAH49w6Uqe+THP2AB5bB0uxpaqagZs+zaowBJrvnfGKddpTrtOM2FDFK1wjYi6yuhPLfzObJvo&#10;nTPUtiNMjyc5demNlqwppZ9I2ZawtzSqjKzc0lPoiYv0VGWl28WS25DamlNK9J8TUzOxtP2KmzB1&#10;U0tdNEXKkxItSpsynHlB+cMAjsNnkmY1zbxLdBLMDjFCT+I3g7hmkXn4vOpr1gWxsv8ABBKagtzV&#10;lipxNXD6ZmsvEmuTYktxynZICGb1vRzNVqjaPUZS3l8hHOGdaN0k4ah2oJt8qKuaInrsZfik0oUr&#10;xRWVmljZfZObyiOdwwQk6VfawktwprOcTgFtk+HjdKzlHyvEatye6mRVNiW6rGSty1mFacKqW7ZF&#10;sRrfKjKroy0thKem0icS9dGWvFIm8LbhUNY8z/wGQSyaSxJzH3/FMWntOxCyiXMs5aKRCeVPahuT&#10;pS8F0V+LdxXRoFmRVRT6G6V7UybwdjP1UPWiLMN6lSm5sjDewmbF2jVqaX66EWzSZpydBz+Svfc+&#10;71fWzl1TShyrBIHkvlybtNqqca7ZN8SkG7P1H5BNEJKIWTpGLfNTW/4TVBUj1wwjFkRUuqZotlTj&#10;5CaZDeyeaPnGPcOrKwtnM5ic9dv1IUoIdXkmu51kEesJPcDAXssd1lJINGclTIkCBnEbhfOH2uRV&#10;YaVWtmxV2luvtjRw631l8/iPBREzq6et1ShqHk9DGog6US6Yz3HWcfEL3J6NnUksrMddj8ni9RS1&#10;XXMkqtlXSwauonYnd2UsvKi39XUbdaIGiqkpDC6utVLFwxObTtV43Jdtqtamaae/y/ohFmIj/sjO&#10;mcycMLZYsFJHrKJxnn0zO78qYnyPyz8kjTL74OvDC3Z1otOOOl8G2NHbl6UNKLQ3owU0xRMvkd1M&#10;H0xqSoUG+UxnUdQQQm8V9k4t8TFMZVUmkquo/RT8hSBJRUFD2Tf8BrmueIZaXyq1f32Fazk5ZVvj&#10;hpCdYRbXTGjpcm6bbbLyWUjKBLW80xxx9SCL1faHTHI3L6XiuyzWsW+0uUmRh9iGwkoZ3syjPbJb&#10;byZejZsPXbfbv2x8QRGw/wC6dS//AOmmKSNtpQfvxFU5vd91+kw3D9d7DBRNJLsMQeHR/Wsy2nme&#10;ZoziBE0kt7g+Pe5fqDJZ/Kp8/au5jtFPyFMbp+o6dlLu0yg0ftcqxDLfry6Ey4yfcN98sIkxuKvJ&#10;rQ4NJzTU2nNNzRo3na84iVSST2bWc4R9dqiGC1BLagVizyY6WaeKqce3PkJFpyaUirV3Mo0bpt1r&#10;PH0Lf1GRaF+kZJN6CutRtVyTXt3UwbIOW7kujJxJKEKXFp4rEygXicZXYCwDL9Y6Ca8VpU8lk9RC&#10;17LY3S0cOI6YPaLTcu6anksUQYpl0N0xj59vESfXpf5xlMsiIavpIjLfCQwWcyub4ez9X7lNJ21Z&#10;FTktydHtJ80Dpl+1/cSI2f7/ALbf/qSGIY2RNn7DXIi+kkDc8sqstiePtvUht1ibsPBiKstO7QKV&#10;FFL4Z3BBCbmEs9SI1lM3STTll6jNycKmp1KmlERANPrI0liBcLOiolOGa9bS8rC8b6cxtGqyMTVa&#10;XQp56z2PYGX1XiT8IpIjneXQR1TuEUPT09WZMRbStLe9+dU5ubI28EbkxHJnR9Yabe4i8R1cUlei&#10;TOHTRqs7eNs+C4Q3PU9kbE1tUb+TuWW5avEaf4Z0dKqmmL6GmjF2kaXb6uknHHho78NNn8MVSXLt&#10;fQijWcS5NM2riBwop2RODqDGKLreYvZ6yxMFyXaZ7iNhpScFTzyKgHaIqItrJbPqIqpvEOtYbRWJ&#10;UtJj1E3rOav2TPLoicB9GUF3e06s3r5WrcExeW1c5p3Cphwv0qWTpXZ7T7wuYVdJdRNCnXVhnlPS&#10;lnVDdJZdOYGmbpRPLODM10xU1JUdBTGI0Jl5jro+kMUIGT75gG2brmiNX9Kfx6TEKGjvro7MWkpn&#10;d4JOUCE2/deOWQ6xKNusoW73oOULcGLhG9hKtkK72ya5yzOHtRULUOlNGtJhrjTYn8NvL0nXJhMW&#10;L5gi9ZGRoLFwK5DW54mrU3HhF32zpHOfHKzWi0rNvImbEj4GUaw+pltyn5RMVL2+ALWs5jWivEff&#10;Gg43nt0WtLo/3Ms0ruC9SqWRYn7eNShmksb51S3bdnQT39f7eDrvYFuw1qVZY12N4/F6S9Yw0Y6m&#10;UPv9pbImb3nZTNU9ZqzYq59ZX9xyW3q+tCNd60OWM3Dkm3RTR7L4N1nywlCZwHYWi4tnlUh6n41m&#10;paydvUTJln3y6/SZRhWxTzbARc2uGtc2RmrpR+5M1UkISbEkSCim/wAvB1wtk4plKslqNJHoq85k&#10;VL1mzRDbTluWtMoi+KmS+i2wkq+emFl107UT61yeH6aMnFQSV0zhXjnkERI7tLLjKDwiwynCtrXa&#10;xl9pIn4qmU1VjKjcAsE+l6ulXlfMp50IEu9RFUUlggtelPZA5Qif1c7doQl0XV6lP8YZhK4tlqoJ&#10;hb3zI2qJ2rulJYy0nGyluo62Ydvqe6I/okw/9MmNbo75Sbky75jPFeKlmNUVxJye97KinL4XVlY+&#10;lS42IA+v2j6U7xIAXaT2xp+Xb8TMvfAGQtGkLSE4YTAFYAAAAAAAAAAAAAAAAAAAAAAAAAAABRe9&#10;KRewAIrpmtWFM3fcSGYQkiU53kFz7pB+mAJQ3noAtHkTkn8Xpb8VTFPrSl3mhQY0pIpe6zZ0+2Jb&#10;LjJumKyOetPUS7RSwECzBJk5Kr+l5C/LbZjT7ZY/C2IctNXfjHxqEYi9rkHRVKlvtKblpLZcezJj&#10;5v8A/GOSwDKJfUlZ/ImUwhzfS5s4PtGKLWPHfAKluCg41O+D373SQrD5mWYqTp9oWfkebZfYoK9b&#10;j0zaKfeMCz9AVnckk7zp1i3cfZAoILstApkpWNatopeQik/4vyz4skLhrF+sde9E/Al22PwfKKI5&#10;nnfSWXP2fNzEnGQax67Q+LBQUZtPN5CKQ/i9LviiYquyDz6x87HQP4A/WUjkjKLdMmLdDeH36PQP&#10;lu/d8nx5F5Cef0Aa8Nz3M/RR0aa/WKfebOfcdh9+QWk/4uy34qn/AIDv02yp3lBn4VJyBkfMUhbf&#10;Fhz1jwpt4wRVYSWWy+DdS9g2QLwDi8ePVXtzvg4OBYS8Mfj+SMH0Ob9i3XFJp6s5NQaRe0/ZdIWT&#10;AsmTEkR8evNYfYGCZgthdBUFSABTd874xTrtKddpb2cgYM83jNi3QXMujip1KIuW0+b0sfb9mg8Z&#10;837nVGXQDFMnY63anJUh9Hvg8pUpI9TsXINtkgXAI7MOzWd1KXePeewuMLVFoXKnmOuz1CqVIJNp&#10;5HdKsJh+7bFu4DWWOCQaKexkyJmR7+8ByPGUhYunm2vWDfXl54HPW3Upt5XPRsRO4d894ckVIFMi&#10;48I8XkVkDQ9sKRts/A2HHWPULdvGCTiPJVNKsJyyXhNm22g2+84NtrdV6ANZc+LBEZ4WsN1b2apl&#10;7L7wV+jWswWmJqoTONqRGknq+hjJ5vP9+vrumVY5kMYpemHlPSxGIuJV+vKv8CXHkjYPSyfS1sv7&#10;IxjWL9YydYJE+hPazZwtC3PcS3hUFRxmFVROmTy6kvYsj5obtz2gcCqJBAFQAAAAAAAAAAAAAAAA&#10;AAAAAAAAAAAAAAAABTAEF4mLWvZ0y25l0fzu4AERMMWOJW1pnJZ1IG0/QR6A4mJcKf2sAezzRG9v&#10;pRy34yoAHmiN7fSjlvxlQAPNEr1+lJJPjSgAeaI3t9KOW/GVAA80Rvb6Uct+MqAB5oNe/wBKKSfG&#10;VAA80Gvf6UUk+MqAD880Gvd6UUt+MqgD980Rvb6Uct+MqAB5oNe/0opJ8ZUAH55oNe70opb8ZVAD&#10;zQa93pRS34yqAP3zQa9/pRST4yoAPzzQa93pRS34yqAHmg17vSilvxlUAPNBr3elFLfjKoA/fNBr&#10;9+lFJPjKgAqeaDXv9KKSfGVAA80Gvf6UUk+MqAB5oNe/0opJ8ZUADzQa9/pRST4yoAKfmg1+/Sik&#10;nxlQAVPNBr3+lFJPjKgAeaDX89KSS/GlAA80Gv56Ukl+NKAD680Hvb6Ukt+MqAD580Gvf6UUk+Mq&#10;AB5oNfz0pJL8aUADzQO/fpQSz4woAHmgd+/SglnxhQAPNA79+lBLPjCgAeaB379KCWfGFABW8vve&#10;70o5J8ZVAFLy+1+vSjlvxlUAemHGbiHqWHYJdQEtly3dyJRT8cASbYOiZ3tvJ2qn20P1+mFwBNQA&#10;qAAAAAAAAAAAAAAAAAAAAAAAAAAAAAAAAAAA8rtk0ely2WfgAGCzux9LTst5gALV5WWl+8CAH75W&#10;el+8D98APKz0v3gfvgB5Wel+8D98APKz0v3gfvgB5Wel+8D98APKz0v3gfvgB5Wel+8D98APK5Uv&#10;3iYAeVypfvEwBU8rRSneRgB5WilO8jADytFKd5GAHlc6W7wAFPyuVL94mAKnlc6W7wADyudLd4AB&#10;5XOlu8AA8rRSneRgB5XOlu8AA8rnS3eAAeVzpbvAAVvK50r3gAHlc6V7wADyudK94AB5XOle8AA8&#10;rnSveAAeVzpXvAAPK50r3gAHlc6V7wADyudK94AB5XOle8AA8rnSveAAq+V1pTvMgB6pJY+lmXGx&#10;AGYMpKyYlmy3gB7w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dYAAAAAAAAAAAAAAAAAAAAAAAAAAAAAAAAAAAAAAAAAAAAAAAA&#10;AAAAAAAAAAAAAAAAAAAAAAAAAAAAAAAAAAAAAAAAAAAAAAAA7AecUYAAAAAAAAAAAAAAAAAAAAAA&#10;AAAAAAAAAAAAAAAAAAAAAAAAAAAAAAAAAAAAAAAAAAAAAAAAAAAAAAAAAAAAAAAAAAAAAAAAAAAA&#10;D//Z"/>
  <p:tag name="ISPRING_COMPANY_LOGO" val="ISPRING_PRESENTER_PHOTO_2"/>
  <p:tag name="ISPRING_PRESENTATION_COURSE_TITLE" val="NBPB to- nhỏ"/>
  <p:tag name="ISPRING_CURRENT_PLAYER_ID" val="universal"/>
  <p:tag name="ISPRING_PRESENTATION_TITLE" val="NBPB to- nhỏ"/>
  <p:tag name="ISPRING_FIRST_PUBLISH" val="1"/>
  <p:tag name="ISPRING_LMS_API_VERSION" val="SCORM 2004 (2nd edition)"/>
  <p:tag name="ISPRING_ULTRA_SCORM_COURSE_ID" val="B1332B54-94D8-4E8C-9348-2CCFB565E4FA"/>
  <p:tag name="ISPRING_CMI5_LAUNCH_METHOD" val="any window"/>
  <p:tag name="ISPRINGCLOUDFOLDERID" val="1"/>
  <p:tag name="ISPRINGONLINEFOLDERID" val="1"/>
  <p:tag name="ISPRING_OUTPUT_FOLDER" val="[[&quot;\uFFFD\uFFFD\uFFFD{BB7634DB-BDCA-4F9D-9349-9C45ECB93556}&quot;,&quot;D:\\Tài liệu soạn bài nhà trẻ\\tư liệu và bài giảng điện tử\\nhận biết phân biệt\\NBPB to nhỏ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80.000000"/>
  <p:tag name="ISPRING_PRESENTATION_INFO_2" val="&lt;?xml version=&quot;1.0&quot; encoding=&quot;UTF-8&quot; standalone=&quot;no&quot; ?&gt;&#10;&lt;presentation2&gt;&#10;&#10;  &lt;slides&gt;&#10;    &lt;slide id=&quot;{B8239D79-3668-4346-99F0-1DEFB31EE4D2}&quot; pptId=&quot;298&quot;/&gt;&#10;    &lt;slide id=&quot;{032CBA45-FFD8-401F-B99E-51CDDD321CBD}&quot; pptId=&quot;309&quot;/&gt;&#10;    &lt;slide id=&quot;{252243AC-E4A2-413A-A47C-14845450288A}&quot; pptId=&quot;310&quot;/&gt;&#10;    &lt;slide id=&quot;{DD5622BA-3D8F-4366-B5CF-66861C18B1EA}&quot; pptId=&quot;317&quot;/&gt;&#10;    &lt;slide id=&quot;{D6FC4EDD-DAD0-4775-9581-BA51EA70C7E4}&quot; pptId=&quot;318&quot;/&gt;&#10;    &lt;slide id=&quot;{DEEC86FB-E66A-4D49-B9B2-A2726A4244AD}&quot; pptId=&quot;264&quot;/&gt;&#10;    &lt;slide id=&quot;{CFBEEDBE-25A8-4A90-AE3E-146FEE9D7495}&quot; pptId=&quot;319&quot;/&gt;&#10;    &lt;slide id=&quot;{1EE06967-4910-493C-970A-BB0DFE4CFE30}&quot; pptId=&quot;320&quot;/&gt;&#10;    &lt;slide id=&quot;{0019345B-B799-4F89-A066-75E99E15611B}&quot; pptId=&quot;322&quot;/&gt;&#10;    &lt;slide id=&quot;{F7B1239F-35B0-48CD-B680-FE98A92F4179}&quot; pptId=&quot;321&quot;/&gt;&#10;    &lt;slide id=&quot;{DBB06FE2-CDB6-4B3B-950A-82BD6070397B}&quot; pptId=&quot;323&quot;/&gt;&#10;    &lt;slide id=&quot;{199241FE-391C-45D5-9A4E-C7B1174573B7}&quot; pptId=&quot;270&quot;/&gt;&#10;    &lt;slide id=&quot;{4B4B3674-F7AB-44FC-80E8-159B517B9F55}&quot; pptId=&quot;311&quot;/&gt;&#10;    &lt;slide id=&quot;{ABBB3147-A507-463C-A126-90A86C8D8800}&quot; pptId=&quot;313&quot;/&gt;&#10;    &lt;slide id=&quot;{62BFBA6E-6749-415D-9B10-7B280788D777}&quot; pptId=&quot;314&quot;/&gt;&#10;    &lt;slide id=&quot;{05A78744-163B-4817-BCB3-0AC92320C4D4}&quot; pptId=&quot;315&quot;/&gt;&#10;    &lt;slide id=&quot;{2E968D2D-9E58-42ED-B3F2-E2A9BE44D626}&quot; pptId=&quot;263&quot;/&gt;&#10;  &lt;/slides&gt;&#10;&#10;  &lt;narration&gt;&#10;    &lt;audioTracks&gt;&#10;      &lt;audioTrack muted=&quot;false&quot; name=&quot;Audio 1&quot; resource=&quot;5e60a879&quot; slideId=&quot;{B8239D79-3668-4346-99F0-1DEFB31EE4D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8dbe41c3&quot; slideId=&quot;{032CBA45-FFD8-401F-B99E-51CDDD321CBD}&quot; startTime=&quot;0&quot; volume=&quot;1&quot;&gt;&#10;        &lt;audio channels=&quot;1&quot; format=&quot;s16&quot; sampleRate=&quot;44100&quot;/&gt;&#10;      &lt;/audioTrack&gt;&#10;      &lt;audioTrack muted=&quot;false&quot; name=&quot;Audio 3&quot; resource=&quot;a67138db&quot; slideId=&quot;&quot; startTime=&quot;0&quot; volume=&quot;1&quot;&gt;&#10;        &lt;audio channels=&quot;1&quot; format=&quot;s16&quot; sampleRate=&quot;44100&quot;/&gt;&#10;      &lt;/audioTrack&gt;&#10;      &lt;audioTrack muted=&quot;false&quot; name=&quot;Audio 4&quot; resource=&quot;d17a62d6&quot; slideId=&quot;&quot; startTime=&quot;19800&quot; volume=&quot;1&quot;&gt;&#10;        &lt;audio channels=&quot;1&quot; format=&quot;s16&quot; sampleRate=&quot;44100&quot;/&gt;&#10;      &lt;/audioTrack&gt;&#10;      &lt;audioTrack muted=&quot;false&quot; name=&quot;Audio 5&quot; resource=&quot;3332a979&quot; slideId=&quot;&quot; startTime=&quot;80022&quot; volume=&quot;1&quot;&gt;&#10;        &lt;audio channels=&quot;1&quot; format=&quot;s16&quot; sampleRate=&quot;44100&quot;/&gt;&#10;      &lt;/audioTrack&gt;&#10;      &lt;audioTrack muted=&quot;false&quot; name=&quot;Audio 6&quot; resource=&quot;a1faea4e&quot; slideId=&quot;&quot; startTime=&quot;100898&quot; volume=&quot;1&quot;&gt;&#10;        &lt;audio channels=&quot;1&quot; format=&quot;s16&quot; sampleRate=&quot;44100&quot;/&gt;&#10;      &lt;/audioTrack&gt;&#10;      &lt;audioTrack muted=&quot;false&quot; name=&quot;Audio 7&quot; resource=&quot;9f7d0e33&quot; slideId=&quot;&quot; startTime=&quot;149462&quot; volume=&quot;1&quot;&gt;&#10;        &lt;audio channels=&quot;1&quot; format=&quot;s16&quot; sampleRate=&quot;44100&quot;/&gt;&#10;      &lt;/audioTrack&gt;&#10;      &lt;audioTrack muted=&quot;false&quot; name=&quot;Audio 8&quot; resource=&quot;3d78e8c5&quot; slideId=&quot;&quot; startTime=&quot;167942&quot; volume=&quot;1&quot;&gt;&#10;        &lt;audio channels=&quot;1&quot; format=&quot;s16&quot; sampleRate=&quot;44100&quot;/&gt;&#10;      &lt;/audioTrack&gt;&#10;      &lt;audioTrack muted=&quot;false&quot; name=&quot;Audio 9&quot; resource=&quot;1669efd6&quot; slideId=&quot;&quot; startTime=&quot;191792&quot; volume=&quot;1&quot;&gt;&#10;        &lt;audio channels=&quot;1&quot; format=&quot;s16&quot; sampleRate=&quot;44100&quot;/&gt;&#10;      &lt;/audioTrack&gt;&#10;      &lt;audioTrack muted=&quot;false&quot; name=&quot;Audio 11&quot; resource=&quot;66a17813&quot; slideId=&quot;{2E968D2D-9E58-42ED-B3F2-E2A9BE44D62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1c31fd20&quot; slideId=&quot;{DEEC86FB-E66A-4D49-B9B2-A2726A4244A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b1a50ac2&quot; slideId=&quot;{CFBEEDBE-25A8-4A90-AE3E-146FEE9D749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506ff4f1&quot; slideId=&quot;{1EE06967-4910-493C-970A-BB0DFE4CFE3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2afc4b24&quot; slideId=&quot;{0019345B-B799-4F89-A066-75E99E15611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c5035dde&quot; slideId=&quot;{F7B1239F-35B0-48CD-B680-FE98A92F417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ae275957&quot; slideId=&quot;{DBB06FE2-CDB6-4B3B-950A-82BD6070397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8a25339a&quot; slideId=&quot;{199241FE-391C-45D5-9A4E-C7B1174573B7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LAYERS_CUSTOMIZATION_2" val="UEsDBBQAAgAIAOIO1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Mrm1Z+b8yOmAFAAAeFAAAHQAAAHVuaXZlcnNhbC9jb21tb25fbWVzc2FnZXMubG5nrVhNb9s2GL4X6H8gBBTYgC5tB7QYhsQFLTG2EFlyJTppNwwCKzE2EUn09OEkO+0v7Lzzdhh2GLCd2sMOGfY/ul+yl5Ts2G0DSUkBG7Aov8/7wef9IPefX6QJWvG8EDI7MJ7sPTYQzyIZi2x+YMzo4RdfGagoWRazRGb8wMikgZ4P7t/bT1g2r9icw+/79xDaT3lRwGMxUE/Xz0jEB8Z0GA6xeRRSL8TTaTicUeq5oYOHxDEGQxad7T9q/n6DtOlNpth9FTreyAuH9sgYmDJdsuwSOXIuP/vy2bOLJ0+ffd4LJphgx9kFQhrp6eMOQC71PScENOKELnlJjQEV7978vUTlgst+4t6MOrZLjEHzo5/01CfHoDz/9493b3+O0D8/Xf3ZCjDzfeLSMHBsi4R2ELoe1bFxCCWWMXglK7RgK45KiVaCnyufgBWlyDkqEhHrF5GEhazibcosb4JtN/RJQH3bpLbnGoNA5vnlQw3LqnIhc1BXoFgU7HXCY60T+KffL3NegGpWAj8RfMqFgH/KlIlsr131iet42NKkm5AgwCOIMt04BUg78OeiXMC7mMuHoOI8SySL0WnOAdALEFsuExHV/xTBMlcWThN22WqFj09sdwTk95wgJK61XjEGJIuRlTPlbE8UHwfEB4CcFTy/hWyoua/FEU6SfghjezR24EuVCWMxXyTwLfvaMSXAhCnP2qSAqcQHsgfBiedbKmigCjG0ZEVxLvN4h6Xb+9kGbLumB4lg0i1wqjDWwMAPAbUwz3lUtoOBlVjzu8krcBUIGFJdHFRKpVVRQtqky4SXXFsrlCss0pR6zU8l5FfC2armPmjXydZKcwfPXHMcDummpDqsyqJFRzlIzo/mx3Y2VECTbc632tSghUPvJVQXY+B6fSS8IyiGR30kXpEAgkyCNhkXH9sjrHcJ6t66KK2LXsRUjUkuEYsikFNsWglZFbCiQgKlSe9IsddPTUBezIDFNnZuqK01KtBBP83FioMdeczzVkVQ/U1iqaR6MbO/CQ+x7RDrI9RjlyiTJWLximURB7JFTO3pJbyLRazfKdpr/d9X4gfEyqbUP2i6hGuRlw/62rPTWG7ICFaWPF2WbapVwBrzb2OFSvEbTeji+u30ByZxsW97n2ZnCpFWSd2B7rw/G8v67lGrEXeMVPfd+tSWBHWrITCwqOYIM0bSXWqs1A5tT3XEmHeXs91DkJnWfQsam52dyu7SrtcAuBLdFiMYQ4y15XRx9ZfqPboQXf2Wdsc4Bu933DhWjaO7/AkZBjaF7nPCXxeibI2fzuvOfVan9e0b7NbsutN0qE0dMNkFwHkzFxYoESnYH3fAnE3IOgJ1q9jx5ERWSazLQCLOdLuA2FYp/3AqPs1lqlcTVqzToG5Xz+9iRe2cXyud9pirNpnceX+2Evn2uxQQ7MM4Y2LXVDOQqbI+6SgEaaRC4dBgPUJBPqWsjBbQlk9llcUdgeozmUUOMYA1PtOr31N0pk6HKeoI854x9SpqVr/uBaLmOyipZAP2rStLXnzXG0Q5s8EI6mMgvyhbgSge7howWggULa7edBFsjsRrUYtlC5S+e/tL1CpsA68/yaGT1W0vlSks7bXrhbRpaIApxeZ4ApkV6ESSVQ5jZR+ENZFMb+bDoa3JSROAYESgokw4IhdMZVIf1An2j6Dm6mOYMZiw/AwKNpUy6WWb3tPr3UR9ZK+vPKoyEVkv6+/WOpXT1J6G2LL0NRBEE071Z/WkEMOxMmrugxI57wxmjrELPeE9PB6Lsi+gT8jmfkddXehrAkcydR/334+/tsnrNryuuFDU6ufrkrb6sCtvngp9k7f/aOti739QSwMEFAACAAgAzK5tW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Mrm1Zm595kgMFAABCGgAAJwAAAHVuaXZlcnNhbC9mbGFzaF9wdWJsaXNoaW5nX3NldHRpbmdzLnhtbOVZzVLcRhC+8xRTSvloBAbCT2mXAlYElfcvSI5NpVLUrDS7mjCaUTSjxetTXiHnnJNDKodUJSf7kAOpvAd5kvRIIHZhgVmHdeH4QC0a9fd1T/9NS3K2XycMDUkmqeA1a3lxyUKEhyKifFCzXgT7TzcsJBXmEWaCk5rFhYW26wtOmvcYlbFPlAJRiYCGy61U1axYqXTLtk9PTxepTDN9V7BcAb9cDEVipxmRhCuS2SnDI/hRo5RI64LBgAD+EsEvYPWFBYSckqklopwRRCOwnFO9Kcz2GZaxZZdiPRyeDDKR82hPMJGhbNCrWZ/tuY3lxsqlTEnVoAnh2ieyDot6WW3hKKLaCsx8+oagmNBBDOaur1rolEYqrlkrS880DYjbN2kK8nLvWNPsCXACVxf8CVE4wgqXl6VCRV4reblQLkUjjhMaBnAHaQfUrEZw7De9hnvc7gSuf3wQtJqlDTOAAvdVMAMo8IKmO4u8KX330PXdduAeHu96nRkR5kZdYdzWjtecEfPS3fW9YFZN7Z3WrJDuQadthjk46rqHTa/9/DjodJqB171CQSJO5JFjTyaaAwkp8iwkVZ45Ks6THseUQW1fyz5JFHQHhrMBCcQ+heTvYyaJhb5NyeDLHDOqRtBElqCJnBCS7siUhOpQZ3vNUllOrCu6khAMgxKoSmltsyql9Y2Jrdul9qttTbXSqXpLNxZKfGDrl5fWKvM3V+82/xZDHawUDmNoGrCpwjrHHl+6FKMaikNFh9CRyLV99nPG/DxNRabq2u5C+/hiZcUtNE5f8InQ62vUEyyqXEaSHonaOCFjrdY/oXwfJJct1IckZeDMTko48jGH9k4VODisCGTek4qqoq3vX0jvZBQzBHxw/hDU8m84PIxxJieysoqt7qlh/eu2UER+U/q7XLpV1GcUtOjaMJJ3E0g2E8GXpCepIkaiImcRGokcMXoCtggEaZEn8F9M0PhZgfqZSIpVOM4UkoXpQ0pOSbRtougIVCQ5IOHsTBlRpYbvcvoG9UhfZMBL8BBOWlinsuRfnIk4xVJekeJLG5+UJ4DXbrivnugN4miIeTgjOZQASVI1F348QlyoSxy4I8S5JEVQIhoV90z2tvj+YaiqEOL8QNGY4Jc0yRl+SPrKIWPUcwz5fLTMEvh7LTBWG+NhUei6eAtqKHEKISk54UYIHZTynJgShpgjwdkI4RBOcanbxpCKXMJK2SBKavn+FpZ4SNPiagDdHjRmEcmMKJeWn62srn2+vrG5tWj/8/3PT+8EXcw3XYa1unLA2bt17jRDXZs+7wHdOoMa42Y184551Bg5ZSo1xl6fTY2BNybUe5B3zKk3sPsiS3QPiG7Ec/ojiwHc00bv7AXeV15wNIWgSMybI4Zj6/Fn+jRUjIWPdRjy3Z3DvQME4XrRDPwtk2JtC+iLKoyh3Pv6MdkE08A8Rsn5u59CE+kvYorC+OytiWyQ/f3b+bsfQ/TXD2e/GwHo+ds/U92mhFG3c30jp3RMpDrPTaQOy/muOzbbGZkA5/WgPH/gxGY0gQEz+ii6r1G1PnDjnltD+zia0n9+RCu72nyaUnD2a4JOdJ0mc8vfT+PsmGeU/sduf9wvMIL47A/9YFYM22e/GNXIAYznH7SWJqPiuy1vt9NsfALN65F6sLyq3vBOvNKtXjVOfnPQdxLKaQJu1Y931YeK+trqkmNPv7WwAGyT333qC/8CUEsDBBQAAgAIAMyubVk2vEgEdwMAAPoLAAAhAAAAdW5pdmVyc2FsL2ZsYXNoX3NraW5fc2V0dGluZ3MueG1sjVZRb9owEH4uvwKxd1gpG62UItEWpGqsrVbGu5McYOHYke3Q8e93duLgkAAhqhR/932+893l3EDtKO/uQSoq+GNv2Jt0boIokxK4XkKSMqKhGxIFr/Fjb/53segNLEMwIT9Ba8o3CoEC6VJkRSJJCT8sxEb0QxLtNlJkPO5Nvs3vzBMMLPVEtD2kIBnlO+T9GN4/vcybeYwq/aoh6a9JBH2BgaNgdjsbzoZtBKkEpcAE8/AyHU5/XtEwEgJzXkbj0f1o2kpxdDO3v1aiPVVUW9F4OL4bj5pFmFrkVvN6wUcq0ixtX4ZUio2J/UQxNs8VBRMkxm5A+suDea7QsbMOxsmVemv4p6/kPsy0FrwfCa6xaftcyIQw1Kztr5WmqHALhe2i0gVGHsYtBK6DwnEcnUsM2UA16xHEt/G5OmH2QFb5l6LPu8ZPJmkmKkZjjEPI2EYM381zpBZv3pcfmBxKwT6Mh8pEMP0cMphomUEwcCtjUVvx9Z5p/NxhsiZModmHHOUDD/lBMuW2qGKO9Qe+KI89SgE4+0qwLIHnPEqPVsUd+/n5ydbNj6vEysAk7AvIi+wIOt4b5rvG80DH+zRJf+fsUCOfWozCfUJPxBbvQqJvAuAE31123MqazPYLM3iU568ALCERMUxsPyxpAqYywcBiJojBSRQBJ3u6IRpvkd+GEx5s6CoYnBjyHmpsmUBTzaDeSJHIpMIg0LgqDldUp8FiBPmnp6Z6AWvtuFXQpd7cUn6t7drv3sK2r2+fZylfdDXeX4+9hMgdyKUQTPW6hQRnGKbXXpundHNN4PgB+crXwhNYn40KLjSoVkyRf0ytuERrEm0TDKU57DJ5tnqNVQoKf/Xq8SwJQc6w4hRcq1Uxw9rSzZbhn15R+IK4Sj9jNDq9xa04oWUXe4CtMRAZbV2H5wuDJxnTlMEe3EjwAHPIM8cJFDZ1/Yymc6rd5iFXW62YHsdWqE4VD6+xVxhOZdMTy+U5rEmo7GGOE8HN4GME3lQupprpQX+g2bVtE39DNDbkCgvi5Y1kWnxqInWx3XFtT0r2MOU0scMDYc9tg8UomBBpkQFrcpmp4c65uU7KjZSjN1iaBWYwToZNAmupzsUlfmuTtQTwZ6IFO+Wk/gWHUBAZv5WEyuhuMBstngyvMjtecSwnqQ4GHmRLUWYd3/E//kmn8x9QSwMEFAACAAgAzK5tWQgRLGH+BAAAzBkAACYAAAB1bml2ZXJzYWwvaHRtbF9wdWJsaXNoaW5nX3NldHRpbmdzLnhtbN1ZzW7jNhC+5ykIFXtcO9kkzQ9sB46tNML6r5a2u0FRBLREW2woUitSznpPfYWee24PRQ8F2tPuoYcUfY/0STqUEiWOnYRexFmkB8MWNd/HIWfm40iu7L2LGBqTRFLBq9ZaadVChPsioHxUtV55B8+3LSQV5gFmgpOqxYWF9morlTgdMCpDlygFphIBDZe7sapaoVLxbrl8enpaojJO9F3BUgX8suSLqBwnRBKuSFKOGZ7Al5rERFoXDAYE8IkEv4DVVlYQquRMbRGkjCAagOec6kVhdqgiZpVzqwH2T0aJSHnQEEwkKBkNqtYXDbu51ly/tMmZmjQiXG+JrMGgHla7OAiodgIzl74nKCR0FIK3WxsWOqWBCqvW+uoLTQPm5VmajDxfOtY0DQF7wNUFf0QUDrDC+WU+oSLvlLwcyIeCCccR9T24g/T6q1bTO3ZbTtM+7nQ92z0+9Nqt3IcFQJ79xlsA5Dley17E3pS+17ddu+PZ/eN9p7sgwtypK4zdrjutBTGv7X3X8RadqVNvLwrpHXY7ZpjDo57dbzmdl8det9vynN4VChJxKo8q5elEq0BCijTxSZFnFRWm0YBjyqC0b2SfJArEgeFkRDxxQCH5h5hJYqHvYzL6OsWMqgloyCpoyAkhcV3GxFd9ne1VSyUpsa7ockJwDEqgKKXNnaKUtranll7OZ79a1lwvK4W09EKhxCN7v7a6Wbi/s3G3+7c4WsFKYT8E0YBFZd5VyteHLs2ohmJf0TEoErmxzmHKmJvGsUhUTfudzX59sPDiFprKUPCp0OtrNBAsKLaMRAMSdHAECdg74BYaQlYy2L1uTDhyMQc5pwp21C8QMh1IRVUm4wcX1vWEYoZAquG8IajtzuywH+JETqVhEUwton7t245QRH6Xb3A+dKupyyjMoovByN6OILtMDF+TgaSKGJmKlAVoIlLE6An4IhDkQRrBr5Cg64cDGiYiykYZlgrJzPUxJack2DOZ6AimiFJAwlkZM6LyGd6m9D0akKFIgJfgMZysME5lzl9aiDjGUl6R4ksfn+WS73Sa9ptneoE4GGPuL0gOOU+iWC2FH08QF+oSB9vh41SSLCgBDbJ7JmsrfXoYirKDOD9QNKb4JY1Shh+SvtiQa9RLDPlyZlkk8Pd6YDxtiMdZoevizaihxCmEJOeEGz6IK+UpMSX0MUeCswnCPhzbUsvGmIpUwkguEDm1/HQPczykaXY1gkYaZkwCkhhRrq69WN/Y/HJre2e3VP73h1+e3wm6aGh6DOvp8o6mcWujaYa60W7eA7q16TTGLermHQ2oMXJOG2qMvdmMGgNnWtJ7kHc0pjPYA5FEWgOCmXjOf0YxgDva6XrDc75xvKM5BFlizrYYlbLud+a3P1kfeKP7GXy+9se16/3GIYIAvWp57q5JeXYEKKHyQyjwoX4SNsE0MQ9RdP7xZ9/E+quQIj88+2Bi6yX//H7+8Scf/f3j2R9GAHr+4a9YC5Mw0jfbNdqUrolV96WJVT/v6HrXujkjF+CEHuUnDpzRjEbQUgZPQm+N6vOBpXppEvY0ZGjuUxi9U4dy5VqODHlnv0XoRFdmtLSMfcLnw+cLzP94p+eWgJx3FiOXRFSDHulQ9sKzP/WzVtY/n/1qVBKH0HE/aulMR8S1285+t9VcamioWWyeRD087PblV8Ur2ql3ssW7wuk/DVZgfPofmNrKf1BLAwQUAAIACADMrm1ZGUrlE7wBAABpBgAAHwAAAHVuaXZlcnNhbC9odG1sX3NraW5fc2V0dGluZ3MuanONlMFu2zAMhu99ikC7DsHqZHWzW4YkwIAeCrS3YQdZZhwjsihIitus6LvPsptUsuks0sX6/fknKVl8u5k0gwk2+TF5a5/b9WO8bjXwmjMH+BrrckSvvM6sLHN4LiuQpQLWQ+rTp2f5/ZOgjJlqTbPjk7e1gR9D/2bLpQ1xTVgYQrOEVhPaC6G9UoH/RpV9VNVVFGxzdnAO1VSgcqDcVKGpeMuwL9t2hAX2YKzB/AfdcgGR6ffkPstHyU/HeZbmYhFyAivN1fEBC5xmXOwLgweVd/Rm5mdI744aTHPg+3PYn6tNCMjSul8Oqn7g9e06WSfjpDZgLXzEXayWyfKOhCXPQIYFpfP7+fICGhlv2nGBrktbuhOdJuksnYe05gUMdklAfpvPYkw1XoPdHATvOAevLiiGR4TkRzADq+GPoVEf9BUHqA0WfkeGaOoniUrkeamKjlst/CQ5n6y3Hfs32o4xzdDkp9ODb36GTG8zliy6Zti7Zjvi1lZjzeWKzuDIy217UR+oviApkYqLhKYvdakoF9dvNH79u6mamz2YZ0TZ9M4J485xsauadtIk/ydsC2Se4uqK6rPYpXXz/g9QSwMEFAACAAgAzK5tWZQTsyJpAAAAbgAAABwAAAB1bml2ZXJzYWwvbG9jYWxfc2V0dGluZ3MueG1sDcwxDoMwDEDRnVNY3int1oHAxlaW0gNYxEWRHBuRgOD2ZPvD02/7MwocvKVg6vD1eCKwzuaDLg5/01C/EVIm9SSm7FANoe+qVmwm+XLOBSZYhS7eJo4lMo8Uixx2EajhU17/wB6brroBUEsDBBQAAgAIAOq1bFntBYo3hS4AANtIAAAXAAAAdW5pdmVyc2FsL3VuaXZlcnNhbC5wbmftfHtYUun3r40zOd/vOFozzZRmktl80y462VVDmaYSq0kzS8sLVGZlZhaKigrUOFPNZBKGUnlhypTMkC4qXhBqLDFIzVCwUKlwS7JDAyTucNBKm+855/ec85znnPM755k/eoh3v+96P2u9a33WWntv/G1rMPzLfzr/08bG5suNQeu32dh8CrOx+YTw+VTryCH+ninWjynJ2+A/2lS1uwxZv3x6YO2WtTY2twhfGPd8Zv3+j6NBu5JtbByax/5N4SRd22djE3R04/q129MR8r4RAiDcI9aY0776VHti1je4Hzf8CiHt/cK25ef47p9nLCw96TH/23Pf/MGdGu5wte5qb+uP5NOHv9sluFy5n+a8fr3g14Sj3zzNA+O+WRi8wWvLmYFEmMS/spnebkIPFl00SNSf9PdcrIcNtrf3AzgYU9OOv/2JFdLqPS2O1o/nV52sqtgcP7/faP2wCb6ksB27GP8/f/EZQsLRsC3YjXnzNz6rxDYZhhsrGWJcpvr5vezuEJzy640HEGavVvE/dI2Xhf0SOxubu1Vv/U+mW0yaiCSWbr/KJugJhsyerUxb7zh29fs2Fmeaq9wtPky35sqpsZ0v7BfHnhbcy53frf4eZ92SPws2/2zVu0stWrf4FP8ciFXq8hbHjaXgnjFU5UtxQc4x78SdVax78ipjlhXz8fgcSF6gsFlrPbefYo3nlje4jmm021ly6mrn36KNj736GtOS1L0qZFQfU/dr99nZITT5nQ7c8MssOlN5SJWR4jqxX3WFiIGsm7UiYPQF4XWfBGK5/2AaymI2DaLBlIktr+0IPEMIeHtr8NqtpPoS6N77n6MCJiRsJ1MroYqHCwrdW+J47muVQXkCaXd89wcwWz2b71+DZx5eSPgkHosrDp5QqWxNGuKwwzd3fI4XpU4MAhVeBuhL9xDkLjOJTCIw2tleISd8+ya0lMbgfpF7NcN1D5f44sGMTb5YCmWaBP6yZP8HEQTVEdGZwv2zhrC/BJZsuiPXL7uu9fyeGvHBZpKsRjTIa1t7hfRir8jdvzZ/j8RqmiqMqayov+FGLuPDoXAwBaGlK9aTlKcJREJrz9vlFxrTRlZ6UyU3PpzPsZLEjOWBJwmd9AdEtzj+F1f2u8THBHN2TexkfPb2GmEX7NfvsjeBqnwvw4zZc4InYS6C1ZStCLj6lHC3Z/T0+cJV7MfMnFz6xPa6mqEFNx+ZO+9g9JtBVXlvlSAuJWvC6O10wZtzVTL0qhLcIL+tg2LsEfGvTQBDANTr1YGnSNTmaq9lDczyIFC1AKYGlss+HGhRRCFiJPZtGGJTIUI7en3qrDba5OK+BjUw+OpcpJSyA1RRe1kCHTp6cuNFklNVVyaNFGd8vKPrw1mvpudAGn6fPKxuN+PV/C3e6ZdEwoac3MrJVTVD8D5E95vn8L4S3KRFKlf4XaVSdCkqY6nh9R1KAs6cMuaJcSkfbU9fEKDbl5yufRULacxTuFGoah3Eol1wSSpUTLjcanZJpjmhTeE25v2DcYE1Q59FHMAfiYmZ3Arsb8psU1wmzZyfGDN8Gwj9DnRVE/djETHYyTmvW85SL9mu5/L37oeavqN7PtFneVLuoJ3mHJicc5hPKNxSanduizfq0nAv5hbG9+OrS+i3Op3nbcL8zo2j/J43Ja7vixsFSg+SIA7NnNSIYf+17h+LaFaHnDLf+9yzBmOt8mBuYjPn9IkNpya9lsl7c3NoQ9Bmp6Wp2ENca3yvYrHgfXKR93L6Os4kITgtimxeXwndNp8uJkJ2NS4OKX36NiivIbocnZlinNiTpPw8R/DD0kp7D5ro8qTfXN5WInjivDCQDD9dHcAOpk7wk0zpPFeEuFrNYNaehsRnTrJH10I6p9P5+wzeF38MUnnVAeTgCQc+Jci/NS8kNP6sU2NBZzPhtj97wi+ehQeeg361T0gZyKMyBj7bMtLXKGQGFE94giNtEaGnR8MRCvKn3wezipATF5bwdh6TtIS1rS1l2Ht0+FtqBqX8oUmqiR8MyfDU/eYtDZ0wiDuiJ0VsHCXzJ2j1WD/Q6dpEHzr2VOlxbiymk8i5jZNhl2p4+0Vb6N4ojP85dE07m2acf1Eg5ysEE87VoXxZSnO7sqPkSp5qRF+akMyyX1QfDeojgfhVNPDJscmZ7FSnACWJZP9Vo4MryAUzBohz6lkCacWy40Uf8cAh8gt3Qk/d61e3Dgtn7lBLjoaUTqIhQZaKnF02RShiD6o+oYoQu7sJf/qbJyMs1BVza6higdN85XlkJHlOzBHe15Ss25g1245Id/R921YxobRrovNsVOTU3wTA/ppEm/pc0dVjE6cYzGY+P5iwOwhDevBKqOmpyZldiIMOH6CYolUoP+PEZtSYkoAnzt8+cYM2zbdtLRfaKPSQj9iuWjTalbfO6dvaL5eXmFGTVBXM2BKS5ltNJR3WT2fqptfTeK+OTmSWov2YOQQ0rO+7kGW+9+FhhzNMjjATUCf76Po+eML6IEaSlR4focn3rI4cdpJo5cILkxvQoddLV8y9CpWVoi+ui+cfTNYM91lZI/2jGbGu01b6x3BKYbkTXs2Jz4djD2fQCII4hyUE8+pJq1K7yymXUNfo6luH+Ql4l2chFaGNH69Kqw7MhjpfRZvXyYcOBPQZ/Z64ma86Y29OzBkiQexEzl88aStEHkQMbm1Mlj4YFBKVrwqsuFdPoqJuoecTqXnVXsmttMwZvFvM1Ie+E0l8dbGg6fHQ+Gma13kTwuOx/p4EVHxM4KkJ55Ys93tA/a3oCT+9nTaJL+VQCMYTI+N95Ihng+We3t+FYH3bJ3TkiD1h/vf/bYgWhTySazs03NfYxnMJo9EX9dUptquMDeaP5vA7shp8Ha4KdARajguNviREHV+MFCInMGl5qx/LtuPmcce4ic0aQMMc7vznqKGKt6UNM+sarNl/ppU/6RjXNvpEeKzua8pMU192xA9c4cDMv42XTGOptTICgamxHkB8i3wReyaNL8h/4U72lMBBaMOlCUSnwrB3KWvdRg4Yx9LSmlfwpQNvawJwFzNaCPauTmcjqUOHJpRyCabZmg2aEWTW67fymV79HXSnH5UJDm+TL6JY0hLLs1K4P4lA5urCXN1CCZ6+Sb5LhETwujdZtT/HU1oBk465VMCzvXz5Q1FZUTirtqEo3IIg0X2FUawCINFkTZuNs2AFFLr5WRRls+SjbXm25m0B4Q6Dqu0XXO5LY317vEN8MS/PhwT4vemYGwr7ZB65bSjOJghAARXz6quyoNJKu5+zWCRwMXkJYf3G+mgvZPAisiglk8tB+dcPZ1zzWIL3VuKq3Am/eFIqe6uKSkRFGp50sfAinycM9zqP5KkPTZJcczzmLgX1HAGjzbcb4VHvDdyFlf6AgQEmn70DfkqP3/Sj21p+1q9Yo0z13z6gApSAaftJErOvoU10JMSrkLcvvaIjTOgMU6KFjBr7VdZlR0gaVSaJD8JPDcizbphNfO1Hp+H7nM67l4W9K84Y+DEgPABxvYPc6da8Fkc7dVypk/HKsm6whovoTGRAeFWm7zYSf1VfiRKHvRjHA9sMPN7ijjvMfjSFylpyKWzCq48e+vIfPNTzEtUSWLjDK1CmAkK/wnwKx0QGWTcQK1HAKKqP1hHRzh+HjGGzHt0G1IOmaGm5asAPVC0We+eLao11LZM1SlHkuj9vu9SRp18mhZYy3z6oVbYS7OfW5wr4PxbUBCD9XauPqGpF53lHZkMKhIUa8roWJZR3y52Q8jAshWsoA8BLB7Mm7VuxYv7ihLPTMXhdxiw0j3DggodkXVWS7pIrmtZBJizhEPQrltf2lVQ6w3xk+15dS4L3tyeKlmtfKSeCxoEK3MuqFMwics/gB0dJDJ5OiXOVhwbz5m51MKsSsBm6muikfgSOlXXD1Rt1EVXvs/xwg3/ECtxVn1SSiCiqP0LqrJuk0DAH2bLPr+qJX2K2B+rSr3ufR/WjIju+3+rFNv5jIXikA739yCmKErXi73bt/7jo15n2CmtPP2htxMuMczrfzb0zsvR+4whLBH1OvEpiu78XlpHr1p850tQdldTUDX1DTCkBRn4x9j3mjS+RzPpk9afvpHOm3XV7J3z1SRuHE+9gL/306OfvUOe6HV+3exz0MfspLp+8wxz7+fNp73ZxWWdz6u7/pMgmzrQRlmFYJmeIEf7pb55foRgHFsiuGc1lbJOIHdNkMRsc8acM2BF1WngH3gC7UYIx070yXkPMjXeGWmA6Hhypoa1JijYijrq8k+jPmebkH2mndA7D4TOZureZB1alvn5yR5xueqk52Tx+k6T8qWbWSyrMFK86HhMrSrPBmOj4DMW1U4J7bPu5nLsThhw3106hNnXOD6itSdoexNRpDuTJOyBrGwbzheFP/0Uf6fTrEXZoXlbCMNrGlstLP4RiI3Oa7F+YLo5klYWJ+YNOGflNrL3XLPZ1OPshX2kT9f/4HjN/HTgXCfLA0qPpE0wwkmQeTHI1D1ugsL44i9L9qC/0Q2nwQjNYmBRg7LP8Af35Mvoovc1aJezxGd+06Il2rLCe2aTkVrbxCfWCLyiD0+1p2YbQJv3MJGT10IKHAwuuDXwWkYl79ugLvBHiXWUZXIXvgjbtCIjwSn46E9OGPrrzHYhlHIL9dIj+Ddwrwyih1KVbrP31EbS0/UybClmrrB/ubxJBTRcSTD2iMRi72ZudFhXY3kVt91jpXzOYSWcnHyspWXolyxzjHYXbnuiVNib8+Z973lkn+oGW+MI9/9g8f41ReIlc/xPQEHLMGFST40DL1sdwj94c3gADZ25dsvIsBCBC/Nc9YkngrkM+sk4vnf/zm+/8rWqvsc5aBRACUlWDM13PztCMiNnanqZMjVfLuSL6doI7xnlzFTienqs6wqrc80EafQGg52Fkgpik+p9cL2/rp9vlF8HIPOFt407cEggP3SWsZ5ZgDUMh+JU7X6u2E+PiUlqP54G7NB6/z5Osj/FPea3syi+qZeZmMXtz7b3U8eqePN5glg7KIyTqixpJHbwX75w9Wq0llmgHzs+EeK9bO/WET3RXPpVD4sP0PRzcMFRtExpQC0UGIH1D+srBGNziEbLwq4fC8wQAXCTcERCOp9HApkdhOBmVNRogL8Xd6kiEeZanq+QaV5Y6TQYvJk0ptXfmRcJ2lUWzolM9KXT7xfX9rRgeuoBAMxQ1hpcENu95D4Sj7dSnmz7PVb465+PVJQlCLJs/IhUqb6HqlTgvsmrfQQ8IzwBklQnUBXv+FVdkzdBHkpz8xuyefMDmIXoATOg7iT3TiH8brtqNI/ukzwBinabLuJwz9o710f7fkl7sE2lDEV/PJ/S2gjn7ujyaA+sPl/x8Hn5swI/HP8ZVA8ILS3FXgZvN6ncn7/KnNhQmB6wVt+mVem2kBG7NlRyuQd36WL+zAj0n7n5rogckqr8fVbJFwlGaQoEKbzKmAZ5g3BmJY9rPoRESZ8N+F8TTeF6w8JO5uySnqCwXh3c3KtE5EGBoLhDvDWQ5ufjgSBpe3dE5Erj/4cXsXAGGyymQeo44gm12bdnamErK222uJ4husXwPFFcCN6GTm965fYQ/bmC6q24n1z0g1WlupDQee4OJdLTum5+q640nK0qhO6hF1KxijN8W345rrhaOOMm1dSQSc+ihcmjZA6WJZwUR/13cwQpwDkw549Isq/JomO5kZdw489T/rnAnvGoVWSsjxLXl3vMi8Ysl99yg8jLXlVy5V3Og661tXuRj7hBvwn5P6cObYe1hrKroEDD1tUiaZDmc86oCJ8910R7Y6VG6jqT6huwE4/I3KZ9BfENOnvFpqPZqNO4seRlGovwzbGo+mpIs5l74U+3zIeBCyXtidV+HyGZ6bwFCvz7lhxt4sBmcGdj2JhTxvLpowRJ2VRHdeP8Cb9SOzuyEnhZTc2bSZhoeabe2h0XvN7aeKfKChQTmFNXytETKoTDE8hWomDim0wrcwEqUaYIysNxpxMAc24gd9W00/iZdBlcnoxxMfupl6CKT9ri5B1ZoONIjlWaok3Ok9Gl4fRZYPb3b9ov3mS7ZQ8K5VQD/9Wqie+sr65KZ2JtRaf3p2gVF4N73yTK6ShkJiTCdzh8xImFHXO9X0vXU50cnKiiJHGZ5UkStKEoA1IF1E92U4m0Hy2RZ7viyO8J0Pq4uY3K8iW0EB9cy9QmmT12qTn7g5V7TKsvoqbbsdHU+pJk3kctzG5PMI7BDY7saV8dM3oow+psJbDH0XASSblGHQMzx0oVOE52W9eB2qOYisH0NqpZmmDz6u4lcH5f55vm98dQ3dpfe0VLeQ5moFLYnsXSDMpNGjNcyHuAmqgZ3XukP/8nqmv2jWoUepNNZhr6RKgROB3Rv9m6aP7Sei/XTyHs5URrT+/WXOiUca8fmXaWCw/SdsuK0fmLKPCCg2JA6LKEZcO9xtL1SuFtO1aGfzx9azsUy0WL6JNZnC8amHE2x4nv7cAyeyxwrJuy4h8M5VhUp4xp2/mWqQUPF66mVEONzuzb+1XXD1sZQIQORFr0sjKLvKsWpI/BotYFtMbSpGO8kSWe1EFyKTC8g5j2q6n7UY6E+vdLle5y6Etk0yx91TguyzeBMSEJxhF+XT4/ppbf5pWwm7sXMSyaltwWlQvHegfAlKSSbkfptquOLAcv2kYzdtZu92UblM4U7I1ZX78MaiNWtINNCzudezkHrlhUZwk4yM5g8jzyYyHdJMwJbHz5mtOevXJ65w1BbC7JvQrlXzOmuuqWyzm+dwnxQ1cG8E7tNpIKsflQUypegfby04F4svy6U4C6aGvBOd4dEY+uJCNdLbGO6Qz/Xg6giKRUkgnRUaS63rTMih+2dMGvssL54p9XWhg3XRSmNLs8y+jDWNnBxQ2Tc0EtcTTyTRxHGuJrGTyC3/fJZiNOXBSEbH35PzL6Nel6gmCd9uDaynWLbCP3RHcJz91MmJPzgCRh9Hy+yMBpdXi+BheDa1NZOEKq+J4lLyk7JBzrQ5p9qgytFQNYH9bTEULfYH023mK0HTX4uTs7bMDBpx+Otrk2hZsdU3yYvyQZfWs5MoBqQPhxSJz4EuNK6R4nnqhpiAs9W83TvbV2tcM/+Uzk0DzN/A+Zsrg+iC3ZpmV2COiF9QAk6PEdFYubD/bOu6lUDQ4t0UMxyeD0LVUxu+vLJjghERykUVbHDfEMKVVMkE0bXdvr9wDu99eTJnH+q3b22OXlyDZgZLQ22dcrPz0bDTddyt+NLopHt5wlxi3ex+jlxR7JTuoGOWHOOlx1723By3FxPAiJyvFhc7XdqOW7f9muU1G3cKbsw05+43O+2O8oTDgU5LZK5XfGixj1vVXfTXxALKAd8c0lembOvgtdyZjuNymCVOlXhUm9qWRE9AHtxQtZA5zc8y7IYh0dcQxzTY0Tqw4PvsSZe95bbReH97ej8E7E6jNJXRqUN7L7pMg3xdmWQMNRsHOw44uS7sibeZuk7Hz/XQrCHqK+dU+L8T+/bdw3+a1E4pYRfsO5+A18ZdF75imC1Nwdlc0F14NOHdKcg1LMxFfuA6Rt1y2K4lD6jrgO7hzzl/ngUFq9zhjncsp8f32f5jBxclpOptslj8J5HHBh3m1zFum0V9nPBk4R9H74/CRjnx1Iru1SHvDO5lVHk59/paCUow380NccVNsYzZ8DDc5Zv9BtGids/5gknfxzTrAcrk/AG0UxL2s4n8fn/FcOsy/vPQKKPZsFwRgmEbtYC+Ea9Ca9+KUtDaqWVYnMxfbPfExSkHeurGeplRGl0ce+3LeUQDBokEgvUi3f16bkWj6H7XOwajUKAZU/S8TGpI+KQq9U0Z1GQpD4N+B5QIAHiqnYrTq0nMIYN6EmBgnt5V/nX/0q0jEmBg9dbCBYZGxu4AAEaqvg3JifWcxWSs6v6H/+WangrH9TEUHeBLOTk48vTORDpjr9H/h75f2GkPc6olSVb+LLZ3ll3MM9u4800fLdRew21BpUZSW2r+jg8Dq5vknCELDOMzrJIYT2YrVqYuQMWYxLj0RZbQKKrOXC4VZqEzYrRuQDJgiTG7wLOqhqmvxq9OAQ0XYJ3NYwIJ8hl+ZUShbvdsMV81soDYoulo63KTgE6aDMhnxFflKkV6O5sTi38xHpQUhjZX6JPiCkZv4XRQ1Ssc5c5wcyARUn3xvVJ5+L6MKrT53zWD8jtv/a2iCJcv5zqu2SEitLBMuX9sqR+jPSlX/JFVEyZIE6Z4ARDZWDr8Sa2uRAu7RCFBi9iULsy7m8E35I6dlR5j5AJgFCveSnOkhIgMXhQc3DfJH2OPY1reJSAW+z4clXNMFPNUaViYLYbAk9A/5w/QmVSVIC8iM4qeeJFrhC31xFfzMsODmC5wHz+3PfYQ9itZ6rV+TLwmjjYN8nrPCO5WOeCgQG1o9Cv9gsjJ0pFK0sGpuRL4IG/GS/J4EEk0NoxhX7nuW69V1i/t7W+GFFK4sm8rqQDWa3uq2SqQFxbKbSAQi0KFzb4q3UyRlh7FGswZw4YXBj612N2kBMhPBUJjhronA54LvANaY+i0I+I4mQMHn8LNy6MpMqn3unqli6RRuGY0RylnKQa9AGq9Q1hGOfHOf8G8JUE7gnpmEbcMzdJyqSpummNP5lST1qb+JPrfZFg6HxeJIM6JmM7vnipKt6L99fly1HG1tLFyurzemgZgImCIEsWlP7gNFWZoBvyidelEJ+U8wb0KoVe3jtYRI0OoG7AwKj58L0D+kgC92Bfid7vCvST77qRB0pQ5+HXSXwu50D3Xx3LWodi7q/3n1odePyJkkkjeHecZyybQZIJB1tFuh5l6GzQ6zyBrBIkUZntQb4WJXGub5IuOl6n28QTnWfw4p1WcQEVrv082CZy2i4D6d6rSiezQov28vSY/cbHir9uOk/Cwfw98vfI/xcj0YD2Ml9+scOoaRtpDL7zlxpLkS/FUTE3/71JtRafvbps8iW7n/KCS/+9+TUZ6Jmjp1KuAKxiQ/okLy3LMAbhFdmQqiN4VVRb9oKNnF3D/PokxrCK975y22+tJdsb/xdr07YdZyFsTSab+jVdjRVi3j9WTs6XcGYnMS9/LX8rF1nVbJ98yhu4z7j1I873wV37KPadYNv/kk+vf5QdWxy7P7bpKdlERexsTVvoCZRnW7WXG/7e7j/eTgrF9bLxeDV3EX1lSEJNh26kv0lk1F7+aMHbOTAfm973rwjGjI4uoyDGn4z3N+RMAXw8hZ1+4h3hR8LA6nC1jhHzdh3EHKSSnEJMorEWEgGG11JX/3/OSzpgE1/MIB0bKCVgD4/d7Z9Zek8u8o42PvMb2ZF6URErKv0hB5IwrjJ2PMsEyOPIU9ykGKOEcrCkwOf33gY1cMYnh0Q4sBwzrKPHZEFtNzv9pFSgzNsDSpSn8+y/Vg9h2EWIKnr1cO2BHg+ppxCJp/k24UY3HUnzxfdXcQiA/ClA9BHu+KjgeK0l2poSCcbWe3hXHfHFHkxk4C8LAnQDD9T7oltFcYdbt56DFwyYtgfm2E/zhPCO5oFVIZXe5xlhwTwDoOfF0xTujDsByPo+TGMRG9eYhVW7R8kU7myY0yYuuiZAerlr0p5ey3AD0+19z3WsxYKjDfafOs32+craYMducFrI1XFL3ZWp7VEBCO7O21kzNlaV2s+o93dy48arg4jT5zWvB6sbihZIOEqJWgcyVPW8u9sWSuA6/0PFqac/ys391qJP7bRA9mIvGVVv/1lcdOv35xiqhAr7GTTiHyt2dmVvDK5MCsOat1CXLCKYW3dvKynfRrHiNhvLUKJkljEAYKLVGMeKSf/qsoIOne00VQYPfR3mhWw5YT9F7b5ChipRfk7cdvI0UOqjJOXpiRBwai4gvR4SFeHkrTx9Xm9Ui5wCCmBN5a6wAobm3EeOZ8iFxGlbe87ZGrYFlOy5suL0gMTJkWvwDcHINvVXIZfNly7Khru63c5av4Er9XYPbC8EFxLaW+cSRWHthQxe0C1jdP2wQEsEFzMuR+N1flESeECaaXtRUTjs0HfUfDpMGGFBuEROxstBscLd9kcHPTkfHliNoMZiLtpPU9uccysLaHL9p89xEkGaoVQUIaxmWA53PRGKTOuvguQTGSBvCeQWsUCIRHSUsqoA9WADV0cmfPoQA9JL1b6OZR8VbBdnQrsn3zP73xLYzktx45G4iM58BpULaN7ILr8tky8ATsRawBuzNaxuDPc1al7JG9NGAvzatMeiP/IQLIcA/VNijcLXtqWBTrAnY6Gd424t6b05hKzFkqCF2b85UP9y/FmvmiGY5bsHYp2g3AuK+wso0WMP17z62XiL2a6FwLRoOTDFQZeHoqnnmq9Pko8aKv9OAjfhnGAFSdQMY2tCdm+96mUpX4nz3XLqozfwGrgKdypAdNOtAIiQFsLHImLU2lBKeXPlR0JzIRhTrtJsrXG/+KOAPxZpgxVewPI5iEkzXjtgTNdfDIFl6Df10zkEZk98SXseAXgQCircszd6FfK34Q7lwH92Cf/LksdDgr/zzv/P272rusrIiEM4Mbrkw2C31m0oS/b3OyR/i/5b9N+i/xb9f010JgGSN39jXnVCElPR0lz6W1+1Q8r8iioOYvynZD/RbOdsfM/rDoHgD/C893kju9PvMfHqO2TPd79bM45n9az/xpLX/rixV7cqpWwTJLwDaomoXICT2FVyzC/Ya7SoNcmZyY3JhinHQbSmoz/S33BWSJCJv9bvAsThOtfBTIyTjvF07K2waOQhbMCcEMBwYSR+hN0YZeeXt10YS1dI1GzzkExRiO83nhneyZV3CKfYRBMKxcZQFbvTr1/pL1c0CcW+enzUIayufzCTSRecGPu5W0+CcXU+/sao2c7Zpq7I5fMas+iGhC6du4rgEh9DDqZmETTd79TMPAuh3n4kBW1sqhAlPz/TJ93JZWclabobXIsRhkNzXgVtiyE0tRAEyP0cZ5uj6hwItVCxDnwW8cFixxet0v96PhPZ1SM/XkmGkWkwhp9Z2dQXAWakZMgr0X+4bxxLwXfzL5n+fFg/HIMYm2i14eq+HEikkBU5rqn12KIrKtNfDPz3Li99bDJoIix9B3Bo9bMEjStuXyN+lIAzvUTVJOEN+Ma6EvwbRzN4BqdJYyvezAg0DKexDa80fmyB+Axe4W0GSkfuWd6UiXdmLhClsGLosRVq6TyySRZhGSoFKy3RA8z6n3yXICN4tSogeSB1MLXDRxXqUJaVm9jrUOfaQuC3aS+j5YssrsSrW6yOap+X3brAcsaCUmssZnzt27vJnu4bve6Qsp/Zz9WVDzaM/7htxbWbjVlsZWaxWGpkHZh1OudTIPOiT0711BNbpCK1X4HAVN8alzwH0KNKsnJb5e3f5xGk4ENp4tMUVnREFUxYqHr0pAHWfrBQELe/egvos+zndRN2KbDzzau+cUoRe84lqKXcArJIlmYWr9TvbX1wKnlkl8PbBIKpyTL6sr3a2N+VvT7wZx+Hw37icv7KXRqr3jT4zaIF0jZ5m7wKABfi/7Xs0kBHh1VzYdECZKEiNlr0OvkiD7phqsOvCknKmgcKd29XrIRijFMtl/ezlCPTNz7b7ijh7DbYfwP8kFloFOv0f5CXRtrpAINQHzA4fTVxZIPTlpXFSfz4whuG5FvMw9g1qgSa+ZnPuX09PamsK+pbxEgNJ64DJ1F398EyE9QyJLMPe5c9puSz/UJe9Nuatc+35rjClJr1REaU1Pcqam6xOHv5S+qa7nyKsnpo5IzRFBmAB0d5JLDX6mn7yWJqtTG9ZN5OSirYPnsmQ3Ebb6ldKM7uxE/NaPjd8Jgls3XZeKhbEskhlMWEzO5cTLPtLzCKtcoZZ7Yo8RoyIXh3jmAtzv9fi9kE2ou9fF1qU+6zctjMJgn8FqiLhMyuQOMXA388z6SzVW+K8FQN5JWo2usODc2I46sT7/DiMvCOMitkrSp6oR3V2rsywRMD468tOigFKyS7VwHPG4yjZUSKOz5t8LjpQYRlGJKty6xGH6Wo8vkHXFKkmY10gXq0lqdZIQkZaxWFFtNDYR4MyVPlXD+IpVQ1GHddwy/OYA0LdF78ybjYCR5nlOEa7vnpYG952Tta4ucMCGP/VBrSv5FwrPipAbguu8+IDB4sHFQBkDjfJRDx6N7LY9irskp6C9DkKI2ius2L/BC2ydtwM2H1jNIWAmou8nXyucjhDjCn7qxuzUJhGKR3UOU10gFkkX1bERp1l/ShOFbX63tXPJomjeMKb32Abqf3RV63+8Mermt6qCnPmkM2Za7KX3tIp3g5rYWwnfDj0pcJdNEEdUxNmPPGK3/mn73zCTatCdBRXOxTL/dmZeiKRuYgPHH8DPaKKGf6hUaPVH8x+ixEDYtUOXYIMNtKHMJ4sMVRliDRfowZDUDK1ZbplSGLRsjIqMQ7Qz4ApI0oOnrR9tvVMwqHxYbtFqTe2PTYr6NBmRY4LKqIDhlOAmKBP+pwawB5r2NYcJS5L8yLwuepvex644AsTNeP4GjMQmSIbo278KImSlr8FE2AGLKQ/AA8tQA8UlxblcXaq/M9A1AugzfMIwk4S6R0KBGpW3VmfqK12Yy9GWM14uOGYKcAlH+ZNTaO+UwliUU5NgBxum7nydMozkLYd9/5bBvInFHYzhiqLkjEe6Ey/AUkmDuRQL78HYOO6zvXK8havLKYXpercLez22C+/MwvJL4YmNK9Uo0hJ96GIk0JlYmCmHKX77vZq3ScVwGWnfTsdUv3Gq853vZeY1/wogbdOM/uF7XlG2+7e0SeVwck7hcPxhIyHd7V2hM6LAZYxWAVZMpMHtyDhDJnlRSVKK/VobA8Ub4mAcM2zll2G3SFybhC5rDBWX3hltGfq6nELQ/29RczIllIAIquHwY0UK50cUE2LiAE60+DreGpFieFmaEA2K/BEVVCSqU6UyhiKZO+fk8Xvul9K7cPzK1zyakdsMl6Wp69Vw8Yzq2dy+boaljucTsPmsxSidrdQ1DsvbK4tlresWFfnYcwYuoFKzeqyXwZLBvDtnctbI8YyABBV5o1IC1aHmzeKlNsou5mr9F9iWV1wpxZh+9A8X3/AkYFdFptfMx+zNY82ytZtAqN5as/L9e9nrLDyfV3vU0tNcYhjzdlj+/jJYw9mGmRvPh69uBItc/BgdgK6EI3rg6lY87RZekyb+XMVks9luAhV3rb9T4AOhQ1W6nY3r4qw+bhyAtWpHDZFWVm/ZAh0vyaJC71cSbR3dkhAHsjoL9iRBzRYx+hydMXc9UFFsQ3ak2ZVRnL04d3iTxvdpXx6W/6DG5cranjl3AeLALQvLotr3TpDXrSMJ5Ta4bMdfI9YjVsvrtla2KxdyK/4af486gMUBhujV3+Qstd+ZyAr1x+Rz0WRPm77Jt7sPgApcDuPPqBshp1/AJPAPGW2ba4tH4LxKr5bpEQEcBCmAMeTUkPQC5ch8I2ck8cNa0g8XK1pkqetAd+JArMCKzmaWqyKJFsuDU0HsB46m42A4gFA08qpfMLqN+opYvxtTwOl1Kc8UsFrEDD09xmxfBUr6N0yTMKzWsaQ97XCta67GjZyj6INTZpvCHMKBy3JFK62Yo57NnVon59TfdKGu91JDjdG/x53S05jkVT4ofc7dIMvY6R8uRzVvKsUU85sFCmIrPpBXbEDb4j5bZAOJAqLD0Gpn6jDlvNTYzsN/PCLX3MM50UqxnNr5XYvqvRLDRWhIOswoacEYQlcKUeQnYw6BMvhm1G18MA3A6SQnr741rkWQq+920rYZvJOCgYircm2E2FJH4Uu/ZZOfpiDNci58G2ki2n0vssS0+uC4VcVa9UWn4ascI7dNa+4loH0mE3ozhNbCvYYtekli5Mrd9CpkWPBIx5g2AkpMKDvWCDGdGmA7mYSCGZEds3IikfiQ/FIwsopdF411/zGOQar/Mrsf2JZ3H7dsQjP1SVPZ2OeG1zt6oDxta/nMnWnlDeKpr6unzMz9NFarfHAORAoUOG1anLqx8qs9Tv/DtKDTsMTpnPrsq8sMzld/1cGgP62R9mNp9c3y64F1txzXFrWL2jAH+gm75xO4VtTtftNM0gK1NO6mN5HcLr6rH/n9LHAiM8PbgoJL8HfbS/JisXW1N1YL2V73hh0UoDA5pUEY0cW3UL7b5Wl/wVj/+7PrOJ2QYY6ofYZwH81C6xKsZLeN1sBsw7zIdzD05qNK85MDC3A29WVY5kSddUChGZctum0SebK5GGGmTjasL0T2sT+iA8WNcVtWN3g/6HvfzmYwyrgt1KiEodD5iUVpKLJD8t02sWW4LaDMDum2jc6hmiYUljuCVmWiMzOLAS65C3Wb2VeMxNGEpYqtYl2+xyrPVN8u2pctwZpkuvWkTNVwmknt14O5KqQLQVmeSLxBY/UIINh3ls77TOhpLp+fRk8khCfZ/OnyvyLP3RlIm0sACJ2qDz95JW8igPr2SN8Cj8vXxtKCHLaSc3cVESuSMULw7DsIsOkGUiZzX/WGD1+7L7e9zhN8/vZZ/Z427L+Zcv0mmtcuVNBGi+wIXpY/tgPUrCLSWhwdgwZNlkDehHDUoCX4mJotIN6eOOV+mIO0RT/Xm5R3r8cBQw3Z6YzSuxhDVBn99YFOm+1mn57y6LySIrvWGPRw7YpGIyo6RRq3BX9WAHoFyxnlWOlp4pShu9l7iQgofQQKdOllgoSEw6C9EFCMWleuJcWgE+2ErYMtHjhjbdslvM3Gt2ZGDaLBo9M0b9w0wRq7zk7fueoIXwJQ5k4MCX8Usa9XKxWd499huPqn6cIXFofqa0mGKx62FZK7hqIxxvdivAM/O565hnEi1HxVY1tgCQUzzb35+UgyLrNyx3pG0bmHXU462vhyh8mKw+6qePdxFxTyRwxUganwxkAT40fhirHFWyRbooX5WY+UKoz2AUMxgCMVxUXSVt4I5s1vlH4kLAPVcCkNgSdL5qOMMcrkYPWIkX2mjGLM6ntq8fDgGrLD4fQrwKbaxrr30YFqkMysViB5dRdpkeUowbVXdD/X71qhyr5CAkmqV5B++HPHxvjReSMV54jh1BlEPgBpB51CMwF+J3Ixdr7Okqh+cdzJwgN44z5j4cIYn1pC/dWqDWc+Tf4Efh+Go9N4L1BHqQFHyZd6gPAirxRSjxdUvSkQGTUVwRYyEAVtZ7NFbIp8b3vZlOUzVfPvomvcEJVl2FrXnfYMaepVJwGeqW2RCXVZEdJ6IDCCvJui5qQPc7sZH9p/bXfIDpdG98fbFSSxT2tAoZPHdHtWqS3xKg6q4wR7H+okB9tQypy0fGuy7fRH0c15bupbg92dLISRzHmI8AfCk51TV8W2AKukukGTw9VjBsraOSlGW4gzEf6U+jNg2gPy8Q3snqcwzJ7KxI23UHsZFFAhEsRNAZ0RRrTXrs3xUzXhAJvigRWMi1anyY6mcqrpcWXD9d+XXMfmiSn7BeTn3QZYWU8aHLmtSDqZdVVo7Rh6NYFON1nveJDazjr+KtzTzn0an9yDidXyrRTVJGRmRo+1N9kzp2f2IjvaI+z09xXoL/pN8r1aQAxtrlfmG2neMluzV5JGXa+rG+tjJ9D6vyoHCmhQemDdTAWGpakr8xKAqnSi4RgL/Y2MDOC/+INzF2cZAd4BfFXPaSGlaMpS8mU9OXVmgHnRDz1PtR2jdyw0u80zKlHjJUY2U6bSfFM4TwcOiko01PlfqTl37DBd427MowLaNMwLD2+AkjTZp+GY3Rf8hVG+TXoUz70XzkVY1QO/0O4sLIwoZHZyzAgxC29oE3wvh5b0PWDfWf12zuZmCwn9s1cZCsU/50deiawbG+H5Eye/XyTAJk7I/qcMZfc7UpWj52j8Pm6JOxmyc2dzcuG7u1YrOg7X/84p/hlRbH6j0/Lz5i2xQ7dn3jhuD1VT/u/vm/AFBLAwQUAAIACADqtWxZZJ7M4EsAAABqAAAAGwAAAHVuaXZlcnNhbC91bml2ZXJzYWwucG5nLnhtbLOxr8jNUShLLSrOzM+zVTLUM1Cyt+PlsikoSi3LTC1XqACKAQUhQEmhEsg1QnDLM1NKMmyVzC1MEWIZqZnpGSW2SqYWlnBBfaCRAFBLAQIAABQAAgAIAOIO1E42YVgCRwMAAOEJAAAUAAAAAAAAAAEAAAAAAAAAAAB1bml2ZXJzYWwvcGxheWVyLnhtbFBLAQIAABQAAgAIAMyubVn5vzI6YAUAAB4UAAAdAAAAAAAAAAEAAAAAAHkDAAB1bml2ZXJzYWwvY29tbW9uX21lc3NhZ2VzLmxuZ1BLAQIAABQAAgAIAMyubVkVHmAbowAAAH8BAAAuAAAAAAAAAAEAAAAAABQJAAB1bml2ZXJzYWwvcGxheWJhY2tfYW5kX25hdmlnYXRpb25fc2V0dGluZ3MueG1sUEsBAgAAFAACAAgAzK5tWZufeZIDBQAAQhoAACcAAAAAAAAAAQAAAAAAAwoAAHVuaXZlcnNhbC9mbGFzaF9wdWJsaXNoaW5nX3NldHRpbmdzLnhtbFBLAQIAABQAAgAIAMyubVk2vEgEdwMAAPoLAAAhAAAAAAAAAAEAAAAAAEsPAAB1bml2ZXJzYWwvZmxhc2hfc2tpbl9zZXR0aW5ncy54bWxQSwECAAAUAAIACADMrm1ZCBEsYf4EAADMGQAAJgAAAAAAAAABAAAAAAABEwAAdW5pdmVyc2FsL2h0bWxfcHVibGlzaGluZ19zZXR0aW5ncy54bWxQSwECAAAUAAIACADMrm1ZGUrlE7wBAABpBgAAHwAAAAAAAAABAAAAAABDGAAAdW5pdmVyc2FsL2h0bWxfc2tpbl9zZXR0aW5ncy5qc1BLAQIAABQAAgAIAMyubVmUE7MiaQAAAG4AAAAcAAAAAAAAAAEAAAAAADwaAAB1bml2ZXJzYWwvbG9jYWxfc2V0dGluZ3MueG1sUEsBAgAAFAACAAgA6rVsWe0FijeFLgAA20gAABcAAAAAAAAAAAAAAAAA3xoAAHVuaXZlcnNhbC91bml2ZXJzYWwucG5nUEsBAgAAFAACAAgA6rVsWWSezOBLAAAAagAAABsAAAAAAAAAAQAAAAAAmUkAAHVuaXZlcnNhbC91bml2ZXJzYWwucG5nLnhtbFBLBQYAAAAACgAKAAYDAAAdSg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6.221"/>
  <p:tag name="TIMING" val="|2.982|6.739"/>
  <p:tag name="ISPRING_SLIDE_ID_2" val="{DBB06FE2-CDB6-4B3B-950A-82BD6070397B}"/>
  <p:tag name="GENSWF_SLIDE_TITLE" val="Bài mới: Day trẻ phân biệt to- nhỏ.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oạt động 3: Luyện tập, củng cố"/>
  <p:tag name="ISPRING_SLIDE_INDENT_LEVEL" val="0"/>
  <p:tag name="ISPRING_CUSTOM_TIMING_USED" val="1"/>
  <p:tag name="GENSWF_ADVANCE_TIME" val="36.917"/>
  <p:tag name="ISPRING_SLIDE_ID_2" val="{199241FE-391C-45D5-9A4E-C7B1174573B7}"/>
  <p:tag name="TIMING" val="|8.662"/>
  <p:tag name="ISPRING_PRESENTER_ID" val="{58EAA370-1FC6-4836-976A-8186AB82B72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D:\Tài liệu soạn bài nhà trẻ\tư liệu và bài giảng điện tử\nhận biết phân biệt\NBPB to nhỏ\NBPB to- nhỏ\quiz\quiz4.quiz"/>
  <p:tag name="ISPRING_QUIZ_RELATIVE_PATH" val="NBPB to- nhỏ\quiz\quiz4.quiz"/>
  <p:tag name="GENSWF_ADVANCE_TIME" val="5.000"/>
  <p:tag name="ISPRING_CUSTOM_TIMING_USED" val="1"/>
  <p:tag name="ISPRING_SLIDE_ID_2" val="{05A78744-163B-4817-BCB3-0AC92320C4D4}"/>
  <p:tag name="GENSWF_SLIDE_TITLE" val="Câu hỏi 4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8.983"/>
  <p:tag name="ISPRING_SLIDE_ID_2" val="{2E968D2D-9E58-42ED-B3F2-E2A9BE44D626}"/>
  <p:tag name="GENSWF_SLIDE_TITLE" val="Kết thúc bài học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bài học"/>
  <p:tag name="ISPRING_SLIDE_INDENT_LEVEL" val="0"/>
  <p:tag name="ISPRING_CUSTOM_TIMING_USED" val="1"/>
  <p:tag name="GENSWF_ADVANCE_TIME" val="12.000"/>
  <p:tag name="ISPRING_SLIDE_ID_2" val="{B8239D79-3668-4346-99F0-1DEFB31EE4D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- yêu cầu"/>
  <p:tag name="ISPRING_SLIDE_INDENT_LEVEL" val="0"/>
  <p:tag name="ISPRING_CUSTOM_TIMING_USED" val="1"/>
  <p:tag name="GENSWF_ADVANCE_TIME" val="7.000"/>
  <p:tag name="ISPRING_SLIDE_ID_2" val="{032CBA45-FFD8-401F-B99E-51CDDD321CB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: Quả bóng tròn"/>
  <p:tag name="ISPRING_SLIDE_INDENT_LEVEL" val="0"/>
  <p:tag name="ISPRING_CUSTOM_TIMING_USED" val="1"/>
  <p:tag name="GENSWF_ADVANCE_TIME" val="52.000"/>
  <p:tag name="ISPRING_SLIDE_ID_2" val="{252243AC-E4A2-413A-A47C-14845450288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322"/>
  <p:tag name="TIMING" val="|4.212|20.359"/>
  <p:tag name="ISPRING_SLIDE_ID_2" val="{DEEC86FB-E66A-4D49-B9B2-A2726A4244AD}"/>
  <p:tag name="GENSWF_SLIDE_TITLE" val="Bài mới: Day trẻ phân biệt to- nhỏ.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977"/>
  <p:tag name="TIMING" val="|4.22|6.001"/>
  <p:tag name="ISPRING_SLIDE_ID_2" val="{CFBEEDBE-25A8-4A90-AE3E-146FEE9D7495}"/>
  <p:tag name="GENSWF_SLIDE_TITLE" val="Bài mới: Day trẻ phân biệt to- nhỏ.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322"/>
  <p:tag name="TIMING" val="|2.793|20.768"/>
  <p:tag name="ISPRING_SLIDE_ID_2" val="{1EE06967-4910-493C-970A-BB0DFE4CFE30}"/>
  <p:tag name="GENSWF_SLIDE_TITLE" val="Bài mới: Day trẻ phân biệt to- nhỏ.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322"/>
  <p:tag name="TIMING" val="|3.21|7.001"/>
  <p:tag name="ISPRING_SLIDE_ID_2" val="{0019345B-B799-4F89-A066-75E99E15611B}"/>
  <p:tag name="GENSWF_SLIDE_TITLE" val="Bài mới: Day trẻ phân biệt to- nhỏ.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322"/>
  <p:tag name="TIMING" val="|2.575|16.837"/>
  <p:tag name="ISPRING_SLIDE_ID_2" val="{F7B1239F-35B0-48CD-B680-FE98A92F4179}"/>
  <p:tag name="GENSWF_SLIDE_TITLE" val="Bài mới: Day trẻ phân biệt to- nhỏ."/>
  <p:tag name="ISPRING_SLIDE_INDENT_LEVEL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347</Words>
  <Application>Microsoft Office PowerPoint</Application>
  <PresentationFormat>Widescreen</PresentationFormat>
  <Paragraphs>48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Times New Roman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NBPB to- nhỏ</dc:title>
  <dc:creator>Huong Nguyen Thi Thu</dc:creator>
  <cp:lastModifiedBy>Huong Nguyen Thi Thu</cp:lastModifiedBy>
  <cp:revision>122</cp:revision>
  <dcterms:created xsi:type="dcterms:W3CDTF">2024-10-06T03:11:22Z</dcterms:created>
  <dcterms:modified xsi:type="dcterms:W3CDTF">2024-11-14T07:01:40Z</dcterms:modified>
</cp:coreProperties>
</file>