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2" r:id="rId7"/>
    <p:sldId id="261" r:id="rId8"/>
    <p:sldId id="264"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39BE3-4AED-4249-9E78-34FF39BDF99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182248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39BE3-4AED-4249-9E78-34FF39BDF99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213597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39BE3-4AED-4249-9E78-34FF39BDF99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124398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39BE3-4AED-4249-9E78-34FF39BDF99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67191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39BE3-4AED-4249-9E78-34FF39BDF99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92618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39BE3-4AED-4249-9E78-34FF39BDF99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13933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39BE3-4AED-4249-9E78-34FF39BDF990}"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342956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39BE3-4AED-4249-9E78-34FF39BDF990}"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255026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39BE3-4AED-4249-9E78-34FF39BDF990}"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376654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39BE3-4AED-4249-9E78-34FF39BDF99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84273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39BE3-4AED-4249-9E78-34FF39BDF99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479DA-057B-4070-AFA7-54B7269D12C6}" type="slidenum">
              <a:rPr lang="en-US" smtClean="0"/>
              <a:t>‹#›</a:t>
            </a:fld>
            <a:endParaRPr lang="en-US"/>
          </a:p>
        </p:txBody>
      </p:sp>
    </p:spTree>
    <p:extLst>
      <p:ext uri="{BB962C8B-B14F-4D97-AF65-F5344CB8AC3E}">
        <p14:creationId xmlns:p14="http://schemas.microsoft.com/office/powerpoint/2010/main" val="75116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39BE3-4AED-4249-9E78-34FF39BDF990}" type="datetimeFigureOut">
              <a:rPr lang="en-US" smtClean="0"/>
              <a:t>5/17/2024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479DA-057B-4070-AFA7-54B7269D12C6}" type="slidenum">
              <a:rPr lang="en-US" smtClean="0"/>
              <a:t>‹#›</a:t>
            </a:fld>
            <a:endParaRPr lang="en-US"/>
          </a:p>
        </p:txBody>
      </p:sp>
    </p:spTree>
    <p:extLst>
      <p:ext uri="{BB962C8B-B14F-4D97-AF65-F5344CB8AC3E}">
        <p14:creationId xmlns:p14="http://schemas.microsoft.com/office/powerpoint/2010/main" val="170154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i tiết 82+ về hình nền trống đồng hoa sen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6" y="-39342"/>
            <a:ext cx="12351826" cy="68973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10086" y="2044339"/>
            <a:ext cx="7804958" cy="1938992"/>
          </a:xfrm>
          <a:prstGeom prst="rect">
            <a:avLst/>
          </a:prstGeom>
          <a:noFill/>
        </p:spPr>
        <p:txBody>
          <a:bodyPr wrap="none" lIns="91440" tIns="45720" rIns="91440" bIns="45720">
            <a:spAutoFit/>
          </a:bodyPr>
          <a:lstStyle/>
          <a:p>
            <a:pPr algn="ct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Phát</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triển</a:t>
            </a:r>
            <a:r>
              <a:rPr lang="en-US" sz="40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nhận</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thức</a:t>
            </a:r>
            <a:endParaRPr lang="en-US" sz="40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4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KPXH:BÁC HỒ KÍNH YÊU</a:t>
            </a:r>
          </a:p>
          <a:p>
            <a:pPr algn="ctr"/>
            <a:r>
              <a:rPr lang="en-US" sz="3200" b="1" cap="none" spc="0"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Lứa</a:t>
            </a:r>
            <a:r>
              <a:rPr lang="en-US" sz="3200" b="1" cap="none" spc="0"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tuổi: Mẫu giáo lớn 5-6 tuổi</a:t>
            </a:r>
          </a:p>
        </p:txBody>
      </p:sp>
      <p:sp>
        <p:nvSpPr>
          <p:cNvPr id="5" name="Rectangle 4"/>
          <p:cNvSpPr/>
          <p:nvPr/>
        </p:nvSpPr>
        <p:spPr>
          <a:xfrm>
            <a:off x="3248531" y="114017"/>
            <a:ext cx="5497402"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Trường mầm non </a:t>
            </a:r>
            <a:r>
              <a:rPr lang="en-US" sz="36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Nắng</a:t>
            </a:r>
            <a:r>
              <a:rPr lang="en-US" sz="36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 Mai</a:t>
            </a:r>
            <a:endParaRPr lang="en-US" sz="36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2300" b="12300"/>
          <a:stretch/>
        </p:blipFill>
        <p:spPr bwMode="auto">
          <a:xfrm>
            <a:off x="5202227" y="923022"/>
            <a:ext cx="1420676" cy="106949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0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xEl>
                                              <p:pRg st="1" end="1"/>
                                            </p:txEl>
                                          </p:spTgt>
                                        </p:tgtEl>
                                        <p:attrNameLst>
                                          <p:attrName>ppt_x</p:attrName>
                                          <p:attrName>ppt_y</p:attrName>
                                        </p:attrNameLst>
                                      </p:cBhvr>
                                    </p:animMotion>
                                    <p:animRot by="1500000">
                                      <p:cBhvr>
                                        <p:cTn id="15" dur="125" fill="hold">
                                          <p:stCondLst>
                                            <p:cond delay="0"/>
                                          </p:stCondLst>
                                        </p:cTn>
                                        <p:tgtEl>
                                          <p:spTgt spid="4">
                                            <p:txEl>
                                              <p:pRg st="1" end="1"/>
                                            </p:txEl>
                                          </p:spTgt>
                                        </p:tgtEl>
                                        <p:attrNameLst>
                                          <p:attrName>r</p:attrName>
                                        </p:attrNameLst>
                                      </p:cBhvr>
                                    </p:animRot>
                                    <p:animRot by="-1500000">
                                      <p:cBhvr>
                                        <p:cTn id="16" dur="125" fill="hold">
                                          <p:stCondLst>
                                            <p:cond delay="125"/>
                                          </p:stCondLst>
                                        </p:cTn>
                                        <p:tgtEl>
                                          <p:spTgt spid="4">
                                            <p:txEl>
                                              <p:pRg st="1" end="1"/>
                                            </p:txEl>
                                          </p:spTgt>
                                        </p:tgtEl>
                                        <p:attrNameLst>
                                          <p:attrName>r</p:attrName>
                                        </p:attrNameLst>
                                      </p:cBhvr>
                                    </p:animRot>
                                    <p:animRot by="-1500000">
                                      <p:cBhvr>
                                        <p:cTn id="17" dur="125" fill="hold">
                                          <p:stCondLst>
                                            <p:cond delay="250"/>
                                          </p:stCondLst>
                                        </p:cTn>
                                        <p:tgtEl>
                                          <p:spTgt spid="4">
                                            <p:txEl>
                                              <p:pRg st="1" end="1"/>
                                            </p:txEl>
                                          </p:spTgt>
                                        </p:tgtEl>
                                        <p:attrNameLst>
                                          <p:attrName>r</p:attrName>
                                        </p:attrNameLst>
                                      </p:cBhvr>
                                    </p:animRot>
                                    <p:animRot by="1500000">
                                      <p:cBhvr>
                                        <p:cTn id="18" dur="125" fill="hold">
                                          <p:stCondLst>
                                            <p:cond delay="375"/>
                                          </p:stCondLst>
                                        </p:cTn>
                                        <p:tgtEl>
                                          <p:spTgt spid="4">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4">
                                            <p:txEl>
                                              <p:pRg st="2" end="2"/>
                                            </p:txEl>
                                          </p:spTgt>
                                        </p:tgtEl>
                                        <p:attrNameLst>
                                          <p:attrName>ppt_x</p:attrName>
                                          <p:attrName>ppt_y</p:attrName>
                                        </p:attrNameLst>
                                      </p:cBhvr>
                                    </p:animMotion>
                                    <p:animRot by="1500000">
                                      <p:cBhvr>
                                        <p:cTn id="23" dur="125" fill="hold">
                                          <p:stCondLst>
                                            <p:cond delay="0"/>
                                          </p:stCondLst>
                                        </p:cTn>
                                        <p:tgtEl>
                                          <p:spTgt spid="4">
                                            <p:txEl>
                                              <p:pRg st="2" end="2"/>
                                            </p:txEl>
                                          </p:spTgt>
                                        </p:tgtEl>
                                        <p:attrNameLst>
                                          <p:attrName>r</p:attrName>
                                        </p:attrNameLst>
                                      </p:cBhvr>
                                    </p:animRot>
                                    <p:animRot by="-1500000">
                                      <p:cBhvr>
                                        <p:cTn id="24" dur="125" fill="hold">
                                          <p:stCondLst>
                                            <p:cond delay="125"/>
                                          </p:stCondLst>
                                        </p:cTn>
                                        <p:tgtEl>
                                          <p:spTgt spid="4">
                                            <p:txEl>
                                              <p:pRg st="2" end="2"/>
                                            </p:txEl>
                                          </p:spTgt>
                                        </p:tgtEl>
                                        <p:attrNameLst>
                                          <p:attrName>r</p:attrName>
                                        </p:attrNameLst>
                                      </p:cBhvr>
                                    </p:animRot>
                                    <p:animRot by="-1500000">
                                      <p:cBhvr>
                                        <p:cTn id="25" dur="125" fill="hold">
                                          <p:stCondLst>
                                            <p:cond delay="250"/>
                                          </p:stCondLst>
                                        </p:cTn>
                                        <p:tgtEl>
                                          <p:spTgt spid="4">
                                            <p:txEl>
                                              <p:pRg st="2" end="2"/>
                                            </p:txEl>
                                          </p:spTgt>
                                        </p:tgtEl>
                                        <p:attrNameLst>
                                          <p:attrName>r</p:attrName>
                                        </p:attrNameLst>
                                      </p:cBhvr>
                                    </p:animRot>
                                    <p:animRot by="1500000">
                                      <p:cBhvr>
                                        <p:cTn id="26" dur="125" fill="hold">
                                          <p:stCondLst>
                                            <p:cond delay="375"/>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4334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213" y="2133600"/>
            <a:ext cx="11839574" cy="1446550"/>
          </a:xfrm>
          <a:prstGeom prst="rect">
            <a:avLst/>
          </a:prstGeom>
          <a:noFill/>
        </p:spPr>
        <p:txBody>
          <a:bodyPr wrap="square" rtlCol="0">
            <a:spAutoFit/>
          </a:bodyPr>
          <a:lstStyle/>
          <a:p>
            <a:r>
              <a:rPr lang="en-US" sz="8800" b="1" dirty="0" err="1" smtClean="0">
                <a:solidFill>
                  <a:srgbClr val="FF0000"/>
                </a:solidFill>
                <a:latin typeface="Times New Roman" panose="02020603050405020304" pitchFamily="18" charset="0"/>
                <a:cs typeface="Times New Roman" panose="02020603050405020304" pitchFamily="18" charset="0"/>
              </a:rPr>
              <a:t>Trò</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chơi</a:t>
            </a:r>
            <a:r>
              <a:rPr lang="en-US" sz="8800" b="1" dirty="0" smtClean="0">
                <a:solidFill>
                  <a:srgbClr val="FF0000"/>
                </a:solidFill>
                <a:latin typeface="Times New Roman" panose="02020603050405020304" pitchFamily="18" charset="0"/>
                <a:cs typeface="Times New Roman" panose="02020603050405020304" pitchFamily="18" charset="0"/>
              </a:rPr>
              <a:t>: Ai </a:t>
            </a:r>
            <a:r>
              <a:rPr lang="en-US" sz="8800" b="1" dirty="0" err="1" smtClean="0">
                <a:solidFill>
                  <a:srgbClr val="FF0000"/>
                </a:solidFill>
                <a:latin typeface="Times New Roman" panose="02020603050405020304" pitchFamily="18" charset="0"/>
                <a:cs typeface="Times New Roman" panose="02020603050405020304" pitchFamily="18" charset="0"/>
              </a:rPr>
              <a:t>nhanh</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hơn</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85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0+ mẫu hình ảnh slide cảm ơn đẹp và chuyên nghiệp để dùng cho bất kỳ dịp  nào"/>
          <p:cNvPicPr>
            <a:picLocks noChangeAspect="1" noChangeArrowheads="1"/>
          </p:cNvPicPr>
          <p:nvPr/>
        </p:nvPicPr>
        <p:blipFill rotWithShape="1">
          <a:blip r:embed="rId2">
            <a:extLst>
              <a:ext uri="{28A0092B-C50C-407E-A947-70E740481C1C}">
                <a14:useLocalDpi xmlns:a14="http://schemas.microsoft.com/office/drawing/2010/main" val="0"/>
              </a:ext>
            </a:extLst>
          </a:blip>
          <a:srcRect b="64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7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2534" y="201216"/>
            <a:ext cx="7871065" cy="1231106"/>
          </a:xfrm>
          <a:prstGeom prst="rect">
            <a:avLst/>
          </a:prstGeom>
          <a:noFill/>
        </p:spPr>
        <p:txBody>
          <a:bodyPr wrap="none" rtlCol="0">
            <a:spAutoFit/>
          </a:bodyPr>
          <a:lstStyle/>
          <a:p>
            <a:pPr marL="342900" indent="-342900">
              <a:buAutoNum type="arabicPeriod"/>
            </a:pPr>
            <a:r>
              <a:rPr lang="en-US" sz="2800" b="1" dirty="0" err="1" smtClean="0">
                <a:latin typeface="Times New Roman" panose="02020603050405020304" pitchFamily="18" charset="0"/>
                <a:cs typeface="Times New Roman" panose="02020603050405020304" pitchFamily="18" charset="0"/>
              </a:rPr>
              <a:t>Ổn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r>
              <a:rPr lang="en-US" sz="2800" b="1"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Cô và trẻ hát bài hát “Đêm qua em mơ gặp Bác Hồ”</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AutoShape 6" descr="Đêm Qua Em Mơ Gặp Bác Hồ - Bài Hát Hay Về Bác Hồ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Đêm Qua Em Mơ Gặp Bác Hồ ♫ Candy Ngọc Hà ♫ Nhạc Thiếu Nhi Vui Nhộn Hát Về  Bác H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23" y="1329267"/>
            <a:ext cx="9600376" cy="540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3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8265" y="1381688"/>
            <a:ext cx="10033001" cy="2702343"/>
          </a:xfrm>
          <a:prstGeom prst="rect">
            <a:avLst/>
          </a:prstGeom>
        </p:spPr>
        <p:txBody>
          <a:bodyPr wrap="square">
            <a:spAutoFit/>
          </a:bodyPr>
          <a:lstStyle/>
          <a:p>
            <a:pPr algn="ctr">
              <a:lnSpc>
                <a:spcPct val="106000"/>
              </a:lnSpc>
            </a:pPr>
            <a:r>
              <a:rPr lang="vi-VN" sz="3200" b="1" i="1" kern="100" dirty="0" smtClean="0">
                <a:effectLst/>
                <a:latin typeface="Times New Roman" panose="02020603050405020304" pitchFamily="18" charset="0"/>
                <a:ea typeface="Times New Roman" panose="02020603050405020304" pitchFamily="18" charset="0"/>
              </a:rPr>
              <a:t>* Trò chuyện</a:t>
            </a:r>
            <a:r>
              <a:rPr lang="en-US" sz="3200" b="1" i="1" kern="100" dirty="0" smtClean="0">
                <a:effectLst/>
                <a:latin typeface="Times New Roman" panose="02020603050405020304" pitchFamily="18" charset="0"/>
                <a:ea typeface="Times New Roman" panose="02020603050405020304" pitchFamily="18" charset="0"/>
              </a:rPr>
              <a:t> </a:t>
            </a:r>
            <a:r>
              <a:rPr lang="en-US" sz="3200" b="1" i="1" kern="100" dirty="0" err="1" smtClean="0">
                <a:effectLst/>
                <a:latin typeface="Times New Roman" panose="02020603050405020304" pitchFamily="18" charset="0"/>
                <a:ea typeface="Times New Roman" panose="02020603050405020304" pitchFamily="18" charset="0"/>
              </a:rPr>
              <a:t>về</a:t>
            </a:r>
            <a:r>
              <a:rPr lang="en-US" sz="3200" b="1" i="1" kern="100" dirty="0" smtClean="0">
                <a:effectLst/>
                <a:latin typeface="Times New Roman" panose="02020603050405020304" pitchFamily="18" charset="0"/>
                <a:ea typeface="Times New Roman" panose="02020603050405020304" pitchFamily="18" charset="0"/>
              </a:rPr>
              <a:t> </a:t>
            </a:r>
            <a:r>
              <a:rPr lang="en-US" sz="3200" b="1" i="1" kern="100" dirty="0" err="1" smtClean="0">
                <a:effectLst/>
                <a:latin typeface="Times New Roman" panose="02020603050405020304" pitchFamily="18" charset="0"/>
                <a:ea typeface="Times New Roman" panose="02020603050405020304" pitchFamily="18" charset="0"/>
              </a:rPr>
              <a:t>Bác</a:t>
            </a:r>
            <a:r>
              <a:rPr lang="en-US" sz="3200" b="1" i="1" kern="100" dirty="0" smtClean="0">
                <a:effectLst/>
                <a:latin typeface="Times New Roman" panose="02020603050405020304" pitchFamily="18" charset="0"/>
                <a:ea typeface="Times New Roman" panose="02020603050405020304" pitchFamily="18" charset="0"/>
              </a:rPr>
              <a:t> </a:t>
            </a:r>
            <a:r>
              <a:rPr lang="en-US" sz="3200" b="1" i="1" kern="100" dirty="0" err="1" smtClean="0">
                <a:effectLst/>
                <a:latin typeface="Times New Roman" panose="02020603050405020304" pitchFamily="18" charset="0"/>
                <a:ea typeface="Times New Roman" panose="02020603050405020304" pitchFamily="18" charset="0"/>
              </a:rPr>
              <a:t>Hồ</a:t>
            </a:r>
            <a:r>
              <a:rPr lang="vi-VN" sz="3200" b="1" i="1" kern="100" dirty="0" smtClean="0">
                <a:effectLst/>
                <a:latin typeface="Times New Roman" panose="02020603050405020304" pitchFamily="18" charset="0"/>
                <a:ea typeface="Times New Roman" panose="02020603050405020304" pitchFamily="18" charset="0"/>
              </a:rPr>
              <a:t>:</a:t>
            </a:r>
            <a:endParaRPr lang="en-US" sz="2800" b="1" dirty="0" smtClean="0">
              <a:effectLst/>
              <a:latin typeface="Times New Roman" panose="02020603050405020304" pitchFamily="18" charset="0"/>
              <a:ea typeface="Times New Roman" panose="02020603050405020304" pitchFamily="18" charset="0"/>
            </a:endParaRPr>
          </a:p>
          <a:p>
            <a:pPr>
              <a:lnSpc>
                <a:spcPct val="106000"/>
              </a:lnSpc>
            </a:pPr>
            <a:r>
              <a:rPr lang="vi-VN"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Bác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Hồ</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là</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vị</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lãnh</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tụ</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của</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nước</a:t>
            </a:r>
            <a:r>
              <a:rPr lang="en-US" sz="3200" b="1" kern="100" dirty="0" smtClean="0">
                <a:effectLst/>
                <a:latin typeface="Times New Roman" panose="02020603050405020304" pitchFamily="18" charset="0"/>
                <a:ea typeface="Times New Roman" panose="02020603050405020304" pitchFamily="18" charset="0"/>
              </a:rPr>
              <a:t> ta. </a:t>
            </a:r>
            <a:r>
              <a:rPr lang="en-US" sz="3200" b="1" kern="100" dirty="0" err="1" smtClean="0">
                <a:effectLst/>
                <a:latin typeface="Times New Roman" panose="02020603050405020304" pitchFamily="18" charset="0"/>
                <a:ea typeface="Times New Roman" panose="02020603050405020304" pitchFamily="18" charset="0"/>
              </a:rPr>
              <a:t>Suốt</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cả</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cuộc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đời</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Bác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chỉ</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biết</a:t>
            </a:r>
            <a:r>
              <a:rPr lang="en-US" sz="3200" b="1" kern="100" dirty="0" smtClean="0">
                <a:effectLst/>
                <a:latin typeface="Times New Roman" panose="02020603050405020304" pitchFamily="18" charset="0"/>
                <a:ea typeface="Times New Roman" panose="02020603050405020304" pitchFamily="18" charset="0"/>
              </a:rPr>
              <a:t> hi </a:t>
            </a:r>
            <a:r>
              <a:rPr lang="en-US" sz="3200" b="1" kern="100" dirty="0" err="1" smtClean="0">
                <a:effectLst/>
                <a:latin typeface="Times New Roman" panose="02020603050405020304" pitchFamily="18" charset="0"/>
                <a:ea typeface="Times New Roman" panose="02020603050405020304" pitchFamily="18" charset="0"/>
              </a:rPr>
              <a:t>sinh</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cho</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dân</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tộc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Việt</a:t>
            </a:r>
            <a:r>
              <a:rPr lang="en-US" sz="3200" b="1" kern="100" dirty="0" smtClean="0">
                <a:effectLst/>
                <a:latin typeface="Times New Roman" panose="02020603050405020304" pitchFamily="18" charset="0"/>
                <a:ea typeface="Times New Roman" panose="02020603050405020304" pitchFamily="18" charset="0"/>
              </a:rPr>
              <a:t> Nam. Nay </a:t>
            </a:r>
            <a:r>
              <a:rPr lang="en-US" sz="3200" b="1" kern="100" dirty="0" err="1" smtClean="0">
                <a:effectLst/>
                <a:latin typeface="Times New Roman" panose="02020603050405020304" pitchFamily="18" charset="0"/>
                <a:ea typeface="Times New Roman" panose="02020603050405020304" pitchFamily="18" charset="0"/>
              </a:rPr>
              <a:t>Bác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mất</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đi</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nhưng</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những</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hình</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ảnh</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về</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cuộc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đời</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cao</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cả</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ấy</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của</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Bác</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thì</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còn</a:t>
            </a:r>
            <a:r>
              <a:rPr lang="en-US" sz="3200" b="1" kern="100" dirty="0" smtClean="0">
                <a:effectLst/>
                <a:latin typeface="Times New Roman" panose="02020603050405020304" pitchFamily="18" charset="0"/>
                <a:ea typeface="Times New Roman" panose="02020603050405020304" pitchFamily="18" charset="0"/>
              </a:rPr>
              <a:t> </a:t>
            </a:r>
            <a:r>
              <a:rPr lang="en-US" sz="3200" b="1" kern="100" dirty="0" err="1" smtClean="0">
                <a:effectLst/>
                <a:latin typeface="Times New Roman" panose="02020603050405020304" pitchFamily="18" charset="0"/>
                <a:ea typeface="Times New Roman" panose="02020603050405020304" pitchFamily="18" charset="0"/>
              </a:rPr>
              <a:t>mãi</a:t>
            </a:r>
            <a:r>
              <a:rPr lang="en-US" sz="3200" b="1" kern="100" dirty="0" smtClean="0">
                <a:effectLst/>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584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màu chân dung Bác Hồ hiền hoà, giản d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20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46858" y="778934"/>
            <a:ext cx="6710363" cy="4278094"/>
          </a:xfrm>
          <a:prstGeom prst="rect">
            <a:avLst/>
          </a:prstGeom>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Tiểu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sử</a:t>
            </a:r>
            <a:endParaRPr lang="en-US" sz="3200" b="1" dirty="0" smtClean="0">
              <a:latin typeface="Times New Roman" panose="02020603050405020304" pitchFamily="18" charset="0"/>
              <a:cs typeface="Times New Roman" panose="02020603050405020304" pitchFamily="18" charset="0"/>
            </a:endParaRPr>
          </a:p>
          <a:p>
            <a:pPr>
              <a:lnSpc>
                <a:spcPct val="200000"/>
              </a:lnSpc>
            </a:pPr>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Chủ </a:t>
            </a:r>
            <a:r>
              <a:rPr lang="vi-VN" sz="2000" b="1" dirty="0">
                <a:latin typeface="Times New Roman" panose="02020603050405020304" pitchFamily="18" charset="0"/>
                <a:cs typeface="Times New Roman" panose="02020603050405020304" pitchFamily="18" charset="0"/>
              </a:rPr>
              <a:t>tịch Hồ Chí Minh (tên lúc nhỏ là Nguyễn Sinh Cung, tên khi đi học là Nguyễn Tất Thành, trong nhiều năm hoạt động cách mạng trước đây lấy tên là Nguyễn Ái Quốc</a:t>
            </a:r>
            <a:r>
              <a:rPr lang="vi-VN"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lnSpc>
                <a:spcPct val="200000"/>
              </a:lnSpc>
            </a:pPr>
            <a:r>
              <a:rPr lang="en-US" sz="2000" b="1" dirty="0" smtClean="0">
                <a:latin typeface="Times New Roman" panose="02020603050405020304" pitchFamily="18" charset="0"/>
                <a:cs typeface="Times New Roman" panose="02020603050405020304" pitchFamily="18" charset="0"/>
              </a:rPr>
              <a:t>-   S</a:t>
            </a:r>
            <a:r>
              <a:rPr lang="vi-VN" sz="2000" b="1" dirty="0" smtClean="0">
                <a:latin typeface="Times New Roman" panose="02020603050405020304" pitchFamily="18" charset="0"/>
                <a:cs typeface="Times New Roman" panose="02020603050405020304" pitchFamily="18" charset="0"/>
              </a:rPr>
              <a:t>inh </a:t>
            </a:r>
            <a:r>
              <a:rPr lang="vi-VN" sz="2000" b="1" dirty="0">
                <a:latin typeface="Times New Roman" panose="02020603050405020304" pitchFamily="18" charset="0"/>
                <a:cs typeface="Times New Roman" panose="02020603050405020304" pitchFamily="18" charset="0"/>
              </a:rPr>
              <a:t>ngày 19/5/1890 ở làng Kim Liên, xã Nam Liên (nay là </a:t>
            </a:r>
            <a:r>
              <a:rPr lang="vi-VN" sz="2000" b="1" dirty="0"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Kim </a:t>
            </a:r>
            <a:r>
              <a:rPr lang="vi-VN" sz="2000" b="1" dirty="0">
                <a:latin typeface="Times New Roman" panose="02020603050405020304" pitchFamily="18" charset="0"/>
                <a:cs typeface="Times New Roman" panose="02020603050405020304" pitchFamily="18" charset="0"/>
              </a:rPr>
              <a:t>Liên), huyện Nam Đàn, tỉnh Nghệ </a:t>
            </a:r>
            <a:r>
              <a:rPr lang="vi-VN" sz="2000" b="1" dirty="0" smtClean="0">
                <a:latin typeface="Times New Roman" panose="02020603050405020304" pitchFamily="18" charset="0"/>
                <a:cs typeface="Times New Roman" panose="02020603050405020304" pitchFamily="18" charset="0"/>
              </a:rPr>
              <a:t>An</a:t>
            </a:r>
            <a:endParaRPr lang="en-US" sz="2000" b="1" dirty="0" smtClean="0">
              <a:latin typeface="Times New Roman" panose="02020603050405020304" pitchFamily="18" charset="0"/>
              <a:cs typeface="Times New Roman" panose="02020603050405020304" pitchFamily="18" charset="0"/>
            </a:endParaRPr>
          </a:p>
          <a:p>
            <a:pPr marL="285750" indent="-285750">
              <a:lnSpc>
                <a:spcPct val="200000"/>
              </a:lnSpc>
              <a:buFontTx/>
              <a:buChar char="-"/>
            </a:pPr>
            <a:r>
              <a:rPr lang="en-US" sz="2000" b="1" dirty="0" smtClean="0">
                <a:latin typeface="Times New Roman" panose="02020603050405020304" pitchFamily="18" charset="0"/>
                <a:cs typeface="Times New Roman" panose="02020603050405020304" pitchFamily="18" charset="0"/>
              </a:rPr>
              <a:t>M</a:t>
            </a:r>
            <a:r>
              <a:rPr lang="vi-VN" sz="2000" b="1" dirty="0" smtClean="0">
                <a:latin typeface="Times New Roman" panose="02020603050405020304" pitchFamily="18" charset="0"/>
                <a:cs typeface="Times New Roman" panose="02020603050405020304" pitchFamily="18" charset="0"/>
              </a:rPr>
              <a:t>ất </a:t>
            </a:r>
            <a:r>
              <a:rPr lang="vi-VN" sz="2000" b="1" dirty="0">
                <a:latin typeface="Times New Roman" panose="02020603050405020304" pitchFamily="18" charset="0"/>
                <a:cs typeface="Times New Roman" panose="02020603050405020304" pitchFamily="18" charset="0"/>
              </a:rPr>
              <a:t>ngày 02/9/1969 tại Hà Nội.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uyết minh về làng Sen - Quê bác chọn lọc hay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Ảnh Bác Hồ Với Các Cháu Thiếu Nhi Việt Nam Đẹp Thân Thươ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 y="1704975"/>
            <a:ext cx="5810250" cy="5153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ình ảnh Bác Hồ với các cháu thiếu nhi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1704975"/>
            <a:ext cx="6286500" cy="5153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560100"/>
            <a:ext cx="6800850"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Hồ</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cháu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thiếu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2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ình ảnh Vẽ Bác Hồ bế em bé tôn vinh niềm tin vào Tổ quốc và tình yêu  thương con ngư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8" y="0"/>
            <a:ext cx="4311925" cy="68598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i-voi-Bac-Ho-thieu-nhi-nhu-bup-tren-canh_1024x7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267" y="-1880"/>
            <a:ext cx="7941733" cy="685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6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ác Hồ- tình thương bao la với thiếu niên, nhi đồng - Vĩnh Lo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9309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ất Hay: Những hình ảnh bác Hồ với thiếu nhi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1"/>
            <a:ext cx="6143625" cy="69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50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ơn 81.700 Nền Xanh Dương video và cảnh quay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Viên kẹo của Bác H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762625" cy="49393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ồ Chí Minh - Người yêu thương tất cả, chỉ quên m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0"/>
            <a:ext cx="6286500" cy="4939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0750" y="5581650"/>
            <a:ext cx="8210550"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Hồ</a:t>
            </a:r>
            <a:r>
              <a:rPr lang="en-US" sz="3200" b="1" dirty="0" smtClean="0">
                <a:solidFill>
                  <a:srgbClr val="FF0000"/>
                </a:solidFill>
                <a:latin typeface="Times New Roman" panose="02020603050405020304" pitchFamily="18" charset="0"/>
                <a:cs typeface="Times New Roman" panose="02020603050405020304" pitchFamily="18" charset="0"/>
              </a:rPr>
              <a:t> chia </a:t>
            </a:r>
            <a:r>
              <a:rPr lang="en-US" sz="3200" b="1" dirty="0" err="1" smtClean="0">
                <a:solidFill>
                  <a:srgbClr val="FF0000"/>
                </a:solidFill>
                <a:latin typeface="Times New Roman" panose="02020603050405020304" pitchFamily="18" charset="0"/>
                <a:cs typeface="Times New Roman" panose="02020603050405020304" pitchFamily="18" charset="0"/>
              </a:rPr>
              <a:t>kẹo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cháu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thiếu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09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194</Words>
  <Application>Microsoft Office PowerPoint</Application>
  <PresentationFormat>Widescreen</PresentationFormat>
  <Paragraphs>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2024-05-11T09:02:05Z</dcterms:created>
  <dcterms:modified xsi:type="dcterms:W3CDTF">2024-05-17T09:33:17Z</dcterms:modified>
</cp:coreProperties>
</file>