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58" r:id="rId4"/>
    <p:sldId id="259" r:id="rId5"/>
    <p:sldId id="267" r:id="rId6"/>
    <p:sldId id="274" r:id="rId7"/>
    <p:sldId id="271" r:id="rId8"/>
    <p:sldId id="276" r:id="rId9"/>
    <p:sldId id="298" r:id="rId10"/>
    <p:sldId id="290" r:id="rId11"/>
    <p:sldId id="301" r:id="rId12"/>
    <p:sldId id="307" r:id="rId13"/>
    <p:sldId id="30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7" autoAdjust="0"/>
    <p:restoredTop sz="95872" autoAdjust="0"/>
  </p:normalViewPr>
  <p:slideViewPr>
    <p:cSldViewPr snapToGrid="0">
      <p:cViewPr varScale="1">
        <p:scale>
          <a:sx n="84" d="100"/>
          <a:sy n="84" d="100"/>
        </p:scale>
        <p:origin x="5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0255-88E9-4E3A-98A6-C34276BE714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7070-E44D-44D1-AAA3-38C1CF2E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7070-E44D-44D1-AAA3-38C1CF2E4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D2D5-A8CF-468D-A4A1-D20CCFD58ED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gi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4106" y="603404"/>
            <a:ext cx="52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TRƯỜNG MẦM NON NẮNG MAI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583" y="176813"/>
            <a:ext cx="646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6939" y="3305216"/>
            <a:ext cx="59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O,Ô, 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1831" y="3962131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Độ</a:t>
            </a:r>
            <a:r>
              <a:rPr lang="en-US" i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tuổi</a:t>
            </a:r>
            <a:r>
              <a:rPr lang="en-US" i="1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Mẫu</a:t>
            </a:r>
            <a:r>
              <a:rPr lang="en-US" i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giáo</a:t>
            </a:r>
            <a:r>
              <a:rPr lang="en-US" i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lớn</a:t>
            </a:r>
            <a:r>
              <a:rPr lang="en-US" i="1" dirty="0">
                <a:solidFill>
                  <a:srgbClr val="FF0000"/>
                </a:solidFill>
                <a:latin typeface=".VnAvant" panose="020B7200000000000000" pitchFamily="34" charset="0"/>
              </a:rPr>
              <a:t> 5-6 </a:t>
            </a:r>
            <a:r>
              <a:rPr lang="en-US" i="1" dirty="0" err="1">
                <a:solidFill>
                  <a:srgbClr val="FF0000"/>
                </a:solidFill>
                <a:latin typeface=".VnAvant" panose="020B7200000000000000" pitchFamily="34" charset="0"/>
              </a:rPr>
              <a:t>tuổi</a:t>
            </a:r>
            <a:endParaRPr lang="en-US" i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8367" y="4469223"/>
            <a:ext cx="4333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.VnAvant" panose="020B7200000000000000" pitchFamily="34" charset="0"/>
              </a:rPr>
              <a:t>Người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thực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hiện</a:t>
            </a:r>
            <a:r>
              <a:rPr lang="en-US" sz="2000" i="1" dirty="0">
                <a:latin typeface=".VnAvant" panose="020B7200000000000000" pitchFamily="34" charset="0"/>
              </a:rPr>
              <a:t>: Nguyễn </a:t>
            </a:r>
            <a:r>
              <a:rPr lang="en-US" sz="2000" i="1" dirty="0" err="1">
                <a:latin typeface=".VnAvant" panose="020B7200000000000000" pitchFamily="34" charset="0"/>
              </a:rPr>
              <a:t>Thị</a:t>
            </a:r>
            <a:r>
              <a:rPr lang="en-US" sz="2000" i="1" dirty="0">
                <a:latin typeface=".VnAvant" panose="020B7200000000000000" pitchFamily="34" charset="0"/>
              </a:rPr>
              <a:t> Thanh Vân</a:t>
            </a:r>
          </a:p>
          <a:p>
            <a:r>
              <a:rPr lang="en-US" sz="2000" i="1" dirty="0">
                <a:latin typeface=".VnAvant" panose="020B7200000000000000" pitchFamily="34" charset="0"/>
              </a:rPr>
              <a:t>                           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1868" y="2566853"/>
            <a:ext cx="620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Lĩnh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vực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phát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triển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ngôn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ngữ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13" y="1029995"/>
            <a:ext cx="1702187" cy="160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483" y="1852837"/>
            <a:ext cx="7118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O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tròn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gà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Ô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đội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mũ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Ơ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thêm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râu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8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557">
        <p:circle/>
      </p:transition>
    </mc:Choice>
    <mc:Fallback xmlns="">
      <p:transition spd="slow" advTm="225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0691" y="0"/>
            <a:ext cx="521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kiểu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o, ô, 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45" y="1715145"/>
            <a:ext cx="3345227" cy="332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644" y="926096"/>
            <a:ext cx="3339917" cy="4117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63" y="1715145"/>
            <a:ext cx="3069529" cy="3209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7"/>
            <a:ext cx="12192000" cy="6915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51" y="2252001"/>
            <a:ext cx="11474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Sáng</a:t>
            </a:r>
            <a:r>
              <a:rPr lang="en-US" sz="3200" b="1" dirty="0">
                <a:latin typeface=".VnAvant" panose="020B7200000000000000" pitchFamily="34" charset="0"/>
              </a:rPr>
              <a:t> nay, </a:t>
            </a:r>
            <a:r>
              <a:rPr lang="en-US" sz="3200" b="1" dirty="0" err="1">
                <a:latin typeface=".VnAvant" panose="020B7200000000000000" pitchFamily="34" charset="0"/>
              </a:rPr>
              <a:t>mẹ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chở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bé</a:t>
            </a:r>
            <a:r>
              <a:rPr lang="en-US" sz="3200" b="1" dirty="0">
                <a:latin typeface=".VnAvant" panose="020B7200000000000000" pitchFamily="34" charset="0"/>
              </a:rPr>
              <a:t> Oanh </a:t>
            </a:r>
            <a:r>
              <a:rPr lang="en-US" sz="3200" b="1" dirty="0" err="1">
                <a:latin typeface=".VnAvant" panose="020B7200000000000000" pitchFamily="34" charset="0"/>
              </a:rPr>
              <a:t>đi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học</a:t>
            </a:r>
            <a:r>
              <a:rPr lang="en-US" sz="3200" b="1" dirty="0">
                <a:latin typeface=".VnAvant" panose="020B7200000000000000" pitchFamily="34" charset="0"/>
              </a:rPr>
              <a:t>. </a:t>
            </a:r>
            <a:r>
              <a:rPr lang="en-US" sz="3200" b="1" dirty="0" err="1">
                <a:latin typeface=".VnAvant" panose="020B7200000000000000" pitchFamily="34" charset="0"/>
              </a:rPr>
              <a:t>Đến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lớp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bé</a:t>
            </a:r>
            <a:r>
              <a:rPr lang="en-US" sz="3200" b="1" dirty="0">
                <a:latin typeface=".VnAvant" panose="020B7200000000000000" pitchFamily="34" charset="0"/>
              </a:rPr>
              <a:t> Oanh </a:t>
            </a:r>
            <a:r>
              <a:rPr lang="en-US" sz="3200" b="1" dirty="0" err="1">
                <a:latin typeface=".VnAvant" panose="020B7200000000000000" pitchFamily="34" charset="0"/>
              </a:rPr>
              <a:t>khoanh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tay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lễ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phép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chào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cô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giáo</a:t>
            </a:r>
            <a:r>
              <a:rPr lang="en-US" sz="3200" b="1" dirty="0">
                <a:latin typeface=".VnAvant" panose="020B7200000000000000" pitchFamily="34" charset="0"/>
              </a:rPr>
              <a:t>. Ở </a:t>
            </a:r>
            <a:r>
              <a:rPr lang="en-US" sz="3200" b="1" dirty="0" err="1">
                <a:latin typeface=".VnAvant" panose="020B7200000000000000" pitchFamily="34" charset="0"/>
              </a:rPr>
              <a:t>lớp</a:t>
            </a:r>
            <a:r>
              <a:rPr lang="en-US" sz="3200" b="1" dirty="0">
                <a:latin typeface=".VnAvant" panose="020B7200000000000000" pitchFamily="34" charset="0"/>
              </a:rPr>
              <a:t>, Oanh </a:t>
            </a:r>
            <a:r>
              <a:rPr lang="en-US" sz="3200" b="1" dirty="0" err="1">
                <a:latin typeface=".VnAvant" panose="020B7200000000000000" pitchFamily="34" charset="0"/>
              </a:rPr>
              <a:t>còn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có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rất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nhiều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bạn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mới</a:t>
            </a:r>
            <a:r>
              <a:rPr lang="en-US" sz="32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1802" y="1275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7667" y="21873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06" y="2673397"/>
            <a:ext cx="390178" cy="71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30" y="2721308"/>
            <a:ext cx="390178" cy="71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23" y="2696988"/>
            <a:ext cx="390178" cy="719390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AA135FFA-DCC1-B018-88A3-13CFE108BC18}"/>
              </a:ext>
            </a:extLst>
          </p:cNvPr>
          <p:cNvSpPr/>
          <p:nvPr/>
        </p:nvSpPr>
        <p:spPr>
          <a:xfrm>
            <a:off x="5580774" y="2219711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E38497E-19BD-5ABD-5223-10404E3B106D}"/>
              </a:ext>
            </a:extLst>
          </p:cNvPr>
          <p:cNvSpPr/>
          <p:nvPr/>
        </p:nvSpPr>
        <p:spPr>
          <a:xfrm>
            <a:off x="8260715" y="21873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33B21A3C-CBE7-1246-D570-C755DA02F10F}"/>
              </a:ext>
            </a:extLst>
          </p:cNvPr>
          <p:cNvSpPr/>
          <p:nvPr/>
        </p:nvSpPr>
        <p:spPr>
          <a:xfrm>
            <a:off x="6668704" y="2719609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67D2AC17-967E-079B-6A3C-0D2E9F4F8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59" y="2164842"/>
            <a:ext cx="390178" cy="719390"/>
          </a:xfrm>
          <a:prstGeom prst="rect">
            <a:avLst/>
          </a:prstGeom>
        </p:spPr>
      </p:pic>
      <p:sp>
        <p:nvSpPr>
          <p:cNvPr id="23" name="Oval 12">
            <a:extLst>
              <a:ext uri="{FF2B5EF4-FFF2-40B4-BE49-F238E27FC236}">
                <a16:creationId xmlns:a16="http://schemas.microsoft.com/office/drawing/2014/main" id="{DD530A11-8F6E-45FC-EF1A-FF779063B2CE}"/>
              </a:ext>
            </a:extLst>
          </p:cNvPr>
          <p:cNvSpPr/>
          <p:nvPr/>
        </p:nvSpPr>
        <p:spPr>
          <a:xfrm>
            <a:off x="2432706" y="2748742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355147C8-47B9-2887-26BE-94E55B6ECE31}"/>
              </a:ext>
            </a:extLst>
          </p:cNvPr>
          <p:cNvSpPr/>
          <p:nvPr/>
        </p:nvSpPr>
        <p:spPr>
          <a:xfrm>
            <a:off x="3058976" y="2180875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DFA3D852-8BCB-4472-014E-3464BCD5FC35}"/>
              </a:ext>
            </a:extLst>
          </p:cNvPr>
          <p:cNvSpPr/>
          <p:nvPr/>
        </p:nvSpPr>
        <p:spPr>
          <a:xfrm>
            <a:off x="7067548" y="2164841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8F247B3B-B642-8EFD-E30C-F4179017DFE4}"/>
              </a:ext>
            </a:extLst>
          </p:cNvPr>
          <p:cNvSpPr/>
          <p:nvPr/>
        </p:nvSpPr>
        <p:spPr>
          <a:xfrm>
            <a:off x="4108847" y="2728266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7D932B91-4EF6-68CF-7271-1535A4555C00}"/>
              </a:ext>
            </a:extLst>
          </p:cNvPr>
          <p:cNvSpPr/>
          <p:nvPr/>
        </p:nvSpPr>
        <p:spPr>
          <a:xfrm>
            <a:off x="3668403" y="2652568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2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756">
        <p:split orient="vert"/>
      </p:transition>
    </mc:Choice>
    <mc:Fallback xmlns="">
      <p:transition spd="slow" advTm="277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3" grpId="0" animBg="1"/>
      <p:bldP spid="13" grpId="1" animBg="1"/>
      <p:bldP spid="3" grpId="0" animBg="1"/>
      <p:bldP spid="3" grpId="1" animBg="1"/>
      <p:bldP spid="12" grpId="0" animBg="1"/>
      <p:bldP spid="12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7" y="86750"/>
            <a:ext cx="4167141" cy="9184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0" y="1143896"/>
            <a:ext cx="1626167" cy="1703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97" y="2336561"/>
            <a:ext cx="1771523" cy="2184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4645413"/>
            <a:ext cx="1776066" cy="1766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3" y="177312"/>
            <a:ext cx="5401969" cy="657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7900176" y="2899071"/>
            <a:ext cx="328936" cy="87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1" y="2863903"/>
            <a:ext cx="371888" cy="91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/>
          <a:stretch/>
        </p:blipFill>
        <p:spPr>
          <a:xfrm>
            <a:off x="6223173" y="177313"/>
            <a:ext cx="5416128" cy="653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Oval 28"/>
          <p:cNvSpPr/>
          <p:nvPr/>
        </p:nvSpPr>
        <p:spPr>
          <a:xfrm>
            <a:off x="9409990" y="2867848"/>
            <a:ext cx="140337" cy="2208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05" y="1446150"/>
            <a:ext cx="152413" cy="237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39" y="1416498"/>
            <a:ext cx="152413" cy="2377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0" y="2073680"/>
            <a:ext cx="152413" cy="2377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449509"/>
            <a:ext cx="152413" cy="237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864586"/>
            <a:ext cx="152413" cy="237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85" y="3231448"/>
            <a:ext cx="152413" cy="237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3248703"/>
            <a:ext cx="152413" cy="237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82" y="3670330"/>
            <a:ext cx="152413" cy="2377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95" y="4038490"/>
            <a:ext cx="152413" cy="237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6" y="5362388"/>
            <a:ext cx="880909" cy="13742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63" y="5362388"/>
            <a:ext cx="880909" cy="13742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00" y="5378269"/>
            <a:ext cx="880909" cy="13742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4395347"/>
            <a:ext cx="152413" cy="237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1" y="4408845"/>
            <a:ext cx="152413" cy="2377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1"/>
          <a:stretch/>
        </p:blipFill>
        <p:spPr>
          <a:xfrm>
            <a:off x="6176759" y="-189781"/>
            <a:ext cx="5526003" cy="704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5337" b="7072"/>
          <a:stretch/>
        </p:blipFill>
        <p:spPr>
          <a:xfrm>
            <a:off x="729726" y="96130"/>
            <a:ext cx="5356129" cy="66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Oval 54"/>
          <p:cNvSpPr/>
          <p:nvPr/>
        </p:nvSpPr>
        <p:spPr>
          <a:xfrm>
            <a:off x="4973521" y="2178748"/>
            <a:ext cx="123063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3" y="2204622"/>
            <a:ext cx="146317" cy="4145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46" y="2700582"/>
            <a:ext cx="146317" cy="4145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85" y="2720559"/>
            <a:ext cx="146317" cy="414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10531"/>
      </p:ext>
    </p:extLst>
  </p:cSld>
  <p:clrMapOvr>
    <a:masterClrMapping/>
  </p:clrMapOvr>
  <p:transition spd="slow" advTm="324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7" y="130685"/>
            <a:ext cx="4167141" cy="91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786829"/>
            <a:ext cx="1651491" cy="2188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56" y="2564554"/>
            <a:ext cx="1693840" cy="2202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96" y="4251180"/>
            <a:ext cx="1648972" cy="2218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346" y="130685"/>
            <a:ext cx="5515277" cy="662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6818639" y="3796879"/>
            <a:ext cx="557117" cy="1556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023573"/>
      </p:ext>
    </p:extLst>
  </p:cSld>
  <p:clrMapOvr>
    <a:masterClrMapping/>
  </p:clrMapOvr>
  <p:transition spd="slow" advTm="250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686" y="2381249"/>
            <a:ext cx="6730177" cy="25241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Xin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chào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và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hẹn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gặp</a:t>
            </a:r>
            <a:r>
              <a:rPr lang="en-US" sz="54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lại</a:t>
            </a:r>
            <a:endParaRPr lang="en-US" sz="5400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735">
        <p14:shred/>
      </p:transition>
    </mc:Choice>
    <mc:Fallback xmlns="">
      <p:transition spd="slow" advTm="23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273" y="1594556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vừa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tên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3389" y="2663927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738" y="3756230"/>
            <a:ext cx="787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Trung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thấy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988379"/>
      </p:ext>
    </p:extLst>
  </p:cSld>
  <p:clrMapOvr>
    <a:masterClrMapping/>
  </p:clrMapOvr>
  <p:transition spd="slow" advTm="617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3261" y="5759578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Bánh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dẻo</a:t>
            </a:r>
            <a:endParaRPr lang="vi-VN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5677" y="5759578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9" y="257010"/>
            <a:ext cx="10212592" cy="5502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574">
        <p14:flip dir="r"/>
      </p:transition>
    </mc:Choice>
    <mc:Fallback xmlns="">
      <p:transition spd="slow" advTm="35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5123" y="-718106"/>
            <a:ext cx="184731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9261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Giới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thiệu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-718106"/>
            <a:ext cx="387798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51" y="1440611"/>
            <a:ext cx="1766772" cy="372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523" y="1440610"/>
            <a:ext cx="1974405" cy="372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3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243">
        <p14:flip dir="r"/>
      </p:transition>
    </mc:Choice>
    <mc:Fallback xmlns="">
      <p:transition spd="slow" advTm="4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06828" y="5842337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Chú</a:t>
            </a: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Cuội</a:t>
            </a:r>
            <a:endParaRPr lang="vi-VN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879" y="5842337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/>
          <a:stretch/>
        </p:blipFill>
        <p:spPr>
          <a:xfrm>
            <a:off x="763857" y="282010"/>
            <a:ext cx="10278701" cy="556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28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21">
        <p15:prstTrans prst="peelOff"/>
      </p:transition>
    </mc:Choice>
    <mc:Fallback xmlns="">
      <p:transition spd="slow" advTm="40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290" y="0"/>
            <a:ext cx="398184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7574" y="32980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Giới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thiệu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chữ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99" y="1354119"/>
            <a:ext cx="1281929" cy="10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779" y="2152430"/>
            <a:ext cx="1789835" cy="372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141" y="2152430"/>
            <a:ext cx="2025545" cy="372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28" y="1354141"/>
            <a:ext cx="1226654" cy="103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5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823">
        <p14:flip dir="r"/>
      </p:transition>
    </mc:Choice>
    <mc:Fallback xmlns="">
      <p:transition spd="slow" advTm="42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8" y="225116"/>
            <a:ext cx="9902964" cy="5562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168038" y="5787214"/>
            <a:ext cx="4176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Bánh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nướng</a:t>
            </a:r>
            <a:endParaRPr lang="en-US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430" y="5787214"/>
            <a:ext cx="671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735">
        <p:split orient="vert"/>
      </p:transition>
    </mc:Choice>
    <mc:Fallback xmlns="">
      <p:transition spd="slow" advTm="397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047" y="10579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Giíi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thiÖu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0" t="24979" r="29670" b="65541"/>
          <a:stretch/>
        </p:blipFill>
        <p:spPr>
          <a:xfrm>
            <a:off x="6338265" y="1678107"/>
            <a:ext cx="861833" cy="1210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4997" y="-396260"/>
            <a:ext cx="3286477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074" y="1715572"/>
            <a:ext cx="938213" cy="117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4997" y="1946392"/>
            <a:ext cx="1672273" cy="3363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852" y="1946392"/>
            <a:ext cx="1825072" cy="3363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4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765">
        <p14:flip dir="r"/>
      </p:transition>
    </mc:Choice>
    <mc:Fallback xmlns="">
      <p:transition spd="slow" advTm="4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036" y="120351"/>
            <a:ext cx="5344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So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sánh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 ô 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78" y="5261525"/>
            <a:ext cx="2260971" cy="178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4261"/>
            <a:ext cx="2260971" cy="1788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7534848" y="2558071"/>
            <a:ext cx="3318229" cy="325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25258" r="29572" b="65462"/>
          <a:stretch/>
        </p:blipFill>
        <p:spPr>
          <a:xfrm>
            <a:off x="10205867" y="2348311"/>
            <a:ext cx="808537" cy="1046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3893014" y="2558071"/>
            <a:ext cx="3318229" cy="32542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175520" y="2558071"/>
            <a:ext cx="3318229" cy="3254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23699" r="37572" b="68009"/>
          <a:stretch/>
        </p:blipFill>
        <p:spPr>
          <a:xfrm>
            <a:off x="4508586" y="1663963"/>
            <a:ext cx="2263212" cy="894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21" y="2491561"/>
            <a:ext cx="1586677" cy="32707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777" y="2491560"/>
            <a:ext cx="1725792" cy="32709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5286" y="2491443"/>
            <a:ext cx="1586677" cy="3270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542" y="2491442"/>
            <a:ext cx="1725792" cy="3270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1242" y="2348311"/>
            <a:ext cx="897785" cy="10602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718" y="1659823"/>
            <a:ext cx="2368948" cy="9766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508" y="2491325"/>
            <a:ext cx="1586677" cy="3270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764" y="2491324"/>
            <a:ext cx="1725792" cy="3270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5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437">
        <p14:flash/>
      </p:transition>
    </mc:Choice>
    <mc:Fallback xmlns="">
      <p:transition spd="slow" advTm="70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8.9|3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|2.1|1.9|2.1|2.5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5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6.6|1.6|4.5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4.6|14.9|1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7.9|5.5|1.9|2.4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5.9|3.1|8.1|3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|6.7|2.2|2.6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3|2.9|11.3|4.5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2|1.6|14.3|0.3|19.1|4.9|9.4|1.7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182</Words>
  <Application>Microsoft Office PowerPoint</Application>
  <PresentationFormat>Màn hình rộng</PresentationFormat>
  <Paragraphs>38</Paragraphs>
  <Slides>14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admin</cp:lastModifiedBy>
  <cp:revision>271</cp:revision>
  <dcterms:created xsi:type="dcterms:W3CDTF">2021-09-05T07:25:02Z</dcterms:created>
  <dcterms:modified xsi:type="dcterms:W3CDTF">2024-02-19T06:31:34Z</dcterms:modified>
</cp:coreProperties>
</file>