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6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6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6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54172" y="3200400"/>
            <a:ext cx="662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LQVT: </a:t>
            </a:r>
          </a:p>
          <a:p>
            <a:pPr algn="ctr" eaLnBrk="1" hangingPunct="1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</a:p>
          <a:p>
            <a:pPr algn="ctr" eaLnBrk="1" hangingPunct="1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Nhà trẻ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 Thị Thanh Thảo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524000" y="2286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 </a:t>
            </a:r>
            <a:r>
              <a:rPr lang="en-US" sz="2800" b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NẮNG MAI</a:t>
            </a:r>
            <a:endParaRPr lang="en-US" sz="28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793" y="1143000"/>
            <a:ext cx="2085013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2286000"/>
            <a:ext cx="3025021" cy="284182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2209800"/>
            <a:ext cx="3314700" cy="3227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11118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</a:t>
            </a:r>
          </a:p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868507"/>
            <a:ext cx="2743200" cy="26749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43864" y="1981200"/>
            <a:ext cx="4286250" cy="3962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49091" y="1696415"/>
            <a:ext cx="4514850" cy="441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27855" y="1696415"/>
            <a:ext cx="4514850" cy="4419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747046"/>
            <a:ext cx="2628900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743200"/>
            <a:ext cx="2504645" cy="26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828800"/>
            <a:ext cx="1735136" cy="1875774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101832"/>
            <a:ext cx="2628900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362200"/>
            <a:ext cx="2504645" cy="26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3" y="2590800"/>
            <a:ext cx="1735136" cy="175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598060"/>
            <a:ext cx="1828800" cy="1645024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19431000" y="-8569380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16916400" y="-6542998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14401800" y="-7262848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16230600" y="-7188633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18507816" y="-8969787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8329" y="1123747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2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75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75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3276600"/>
            <a:ext cx="3146258" cy="30099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819400"/>
            <a:ext cx="2914650" cy="28194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819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819400"/>
            <a:ext cx="0" cy="2819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6388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819400"/>
            <a:ext cx="0" cy="2819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647761"/>
            <a:ext cx="2631101" cy="234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286000"/>
            <a:ext cx="2353208" cy="23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86000"/>
            <a:ext cx="3025021" cy="2809740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286000"/>
            <a:ext cx="3314700" cy="3189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33562" y="2450917"/>
            <a:ext cx="2817395" cy="2736056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895600" y="2266307"/>
            <a:ext cx="2857500" cy="274459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916690" y="2271477"/>
            <a:ext cx="2857500" cy="301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734670" y="2266307"/>
            <a:ext cx="11502" cy="278029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917111" y="5010903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895599" y="2243526"/>
            <a:ext cx="21512" cy="280307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288460" y="1776002"/>
            <a:ext cx="44067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862907" y="1768744"/>
            <a:ext cx="44067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879719" y="4940543"/>
            <a:ext cx="44067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356372" y="4940805"/>
            <a:ext cx="44067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371225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524000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58446"/>
            <a:ext cx="3025021" cy="2837294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2258446"/>
            <a:ext cx="3314700" cy="3216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35556" y="2590800"/>
            <a:ext cx="1971675" cy="1841856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604074"/>
            <a:ext cx="1943100" cy="181588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529568"/>
            <a:ext cx="1885950" cy="184185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32805" y="2545830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506274"/>
            <a:ext cx="0" cy="190325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4371426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506273"/>
            <a:ext cx="0" cy="19032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5475" y="2060076"/>
            <a:ext cx="448077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545076" y="1965996"/>
            <a:ext cx="448077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45076" y="4263970"/>
            <a:ext cx="448077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4032660" y="4289715"/>
            <a:ext cx="44807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300" y="502999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588</Words>
  <Application>Microsoft Office PowerPoint</Application>
  <PresentationFormat>On-screen Show (4:3)</PresentationFormat>
  <Paragraphs>112</Paragraphs>
  <Slides>24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20</cp:revision>
  <dcterms:created xsi:type="dcterms:W3CDTF">2021-11-13T12:47:57Z</dcterms:created>
  <dcterms:modified xsi:type="dcterms:W3CDTF">2024-03-12T02:37:42Z</dcterms:modified>
</cp:coreProperties>
</file>