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  <p:sldMasterId id="2147483841" r:id="rId3"/>
  </p:sldMasterIdLst>
  <p:sldIdLst>
    <p:sldId id="256" r:id="rId4"/>
    <p:sldId id="260" r:id="rId5"/>
    <p:sldId id="274" r:id="rId6"/>
    <p:sldId id="275" r:id="rId7"/>
    <p:sldId id="277" r:id="rId8"/>
    <p:sldId id="276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9E22"/>
    <a:srgbClr val="B1C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7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80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49C69-3279-2C6E-BE08-87BCFF15B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7EBD9-C62D-2280-0875-4E48D488C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7A5D8-7BB9-CFAD-E7EB-7E7E58DB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297DA-4E2B-E12C-B153-8CBD179B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9B238-40E9-9EA1-A346-4BAE8460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D1569-6919-4603-B7BA-40C030897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5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1E86-80A8-C87B-B651-2A482975E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3E0F-4204-6E2B-AB7E-FC0AF7D7F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A362-0E62-3954-0355-ED6D60ED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89C7B-3013-3156-FF54-EF92C937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59D0A-42F4-D48D-62AA-F4AE8EC8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3C167-84E2-4D23-85FA-FDA15E807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828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8549-AAFF-CB2D-8C35-CD8FCA8F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CFE7D-7FE1-1F91-41FE-04F0857A0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E8C24-18B0-7CF5-544B-7267F818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AE1E4-0424-3496-FADC-DCF8D413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4421-3572-B76A-F953-94A3899EF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7C784-FD53-4F5C-B334-9977A26840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319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2676-B692-C9F5-C2B7-295AAE673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DC600-D2DC-94E0-C8FA-D6B88C5A6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DC72E-3930-DF94-B37F-C6BF8D8FF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A7304-55C1-09FF-9685-C98E8BB4E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4F41D-82AC-5C26-31A0-E765E5CA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F0F39-34D4-03DF-8B8E-3F51ED1A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0B15B9-B23C-4391-97AB-30063ECB3F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64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3EB1-2253-A4B2-AA19-A02EA08D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DADEE-BC58-328D-6FD2-43DEF366C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3553A-EBFD-3802-DFC0-4E36589BE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B5B05-B817-2E4A-41E5-C221FFFD8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870A5-654B-FAA4-65EA-589D2082A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3E20C-86C3-1799-75E3-3189CDA9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9D451-92EB-89CF-2ECC-AC339049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4581-5877-0C55-81A8-837F5C25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E0CFB-FF6D-4F79-8FBE-85A80BFBD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466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D57E-ADBF-524B-E3F2-EEC2C3B0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CB55A4-F8A2-B1D1-BA62-65886361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82F86-FB4F-EF3B-06DB-05D32EDC7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5B22-6390-5BB4-5D8B-9D896EBC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7E753-5FD6-4340-ADF0-C453AA83C7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13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50591-6CD1-89CB-6A41-C7E0E284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9F356-BAE6-8914-9135-B05BCE9B6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E26E2-CC8E-B61D-3D86-8269F761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C6A69-6A86-440D-8E22-A63B53FC1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462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A674-91A0-BBAF-9C55-AAA6A1AD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83E3E-9603-992C-4EA4-4A93E2612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26530-3891-8C02-EDC7-3BA659051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45A97-2A1E-CA5B-9517-63BC4D15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FB47A-44BF-0B16-2C27-99BFC440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6A245-FB1C-D005-4145-4A3BD8B6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8CAF0-1EB6-4428-B927-74C7111425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42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81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32BAA-D938-A9A4-82CD-BAACC5B5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EBA4C4-11A3-752D-560C-52796C3A87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3DCD0-3158-EC34-630A-FA974F17D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2C466-94CB-5C20-F8B7-291A278E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85756-26DB-1F48-30D1-C4151A37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B6CBC-F1BD-C4D5-4C37-47290CB51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CAFDC-1DBC-4807-95B6-BD6E7A73FE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256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2C29-FFF0-D801-B2C7-45EF9274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2A7F7-EE96-96C8-C237-B173DDCCA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67826-E1A1-581D-509F-A53648AA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149F5-67B6-D7CF-9157-E881F854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DB82E-16C7-A23A-FDCA-076C120F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144FA-9A16-4961-A95A-34F992B1B5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5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7A19E-F81A-1051-4198-51A74521C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23F69-DC78-3F62-9D6A-E4FF2FA4A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64481-2562-D124-DCD1-4228463DD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3228C-6645-F43B-8B40-89E8D597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81D8-BAE0-7EA3-8D98-56764A7E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E6FF0-46E7-4252-81EE-09AFEB6BED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140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AD7203-1E4C-3966-6327-1DBDC176B29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8DBEC-A680-1DD2-EB0E-6712155C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5C4D7-7FE3-06E2-5D9E-903605C2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6E1FD-F4E9-52AC-EEFA-FFE5FB8C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607FA7D-E2DF-438A-A662-3B9B6D33C8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534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51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35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87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9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2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2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16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24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52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0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2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3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6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4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3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0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9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C1A2A-63D9-4810-8E54-381A7273090D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18CB-CC64-4283-A2D2-20301F550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7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B07920-7721-77B7-8E91-E93A64732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B476EB5-7EF1-8AA5-E6CC-BB693A8F7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9EF626-CA95-9F47-23F2-72F6EB34C12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2429190-B959-37C2-8A5E-7C9D3E706F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FC25CE5-D009-35F8-5FF1-F679CE8F5F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84C4F0-BDEC-494A-A2A0-0D5BC53F0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8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750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80535" y="130869"/>
            <a:ext cx="46856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Phòng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GD&amp;ĐT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quận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Long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Biên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mầm</a:t>
            </a:r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non </a:t>
            </a:r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 Mai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99553" y="2530643"/>
            <a:ext cx="624760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KPKH</a:t>
            </a:r>
            <a:r>
              <a:rPr lang="en-US" sz="48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 Mùa xuân của bé</a:t>
            </a:r>
            <a:endParaRPr lang="en-US" sz="48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Lứa tuổi: Mẫu </a:t>
            </a:r>
            <a:r>
              <a:rPr lang="en-US" sz="32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giáo </a:t>
            </a:r>
            <a:r>
              <a:rPr lang="en-US" sz="32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nhỡ 4-5</a:t>
            </a:r>
            <a:r>
              <a:rPr lang="en-US" sz="32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tuổi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2754" y="5142357"/>
            <a:ext cx="376231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Thiết kế bài giảng</a:t>
            </a:r>
          </a:p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GV</a:t>
            </a:r>
            <a:r>
              <a:rPr 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: Nguyễn Thị Lan Anh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7FEF5-7406-BA5C-0C04-EEB1BE671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720" y="759617"/>
            <a:ext cx="3675273" cy="206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0221">
        <p14:glitter pattern="hexagon"/>
      </p:transition>
    </mc:Choice>
    <mc:Fallback xmlns="">
      <p:transition spd="slow" advTm="40221">
        <p:fade/>
      </p:transition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2"/>
        <p14:stopEvt time="40221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88CDB-16A5-5060-AE0B-7062DB33E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77" y="2321789"/>
            <a:ext cx="1845352" cy="2214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0C7CAB-D2BD-6642-671C-008EEB967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23" y="465505"/>
            <a:ext cx="2747521" cy="3297025"/>
          </a:xfrm>
          <a:prstGeom prst="rect">
            <a:avLst/>
          </a:prstGeom>
        </p:spPr>
      </p:pic>
      <p:pic>
        <p:nvPicPr>
          <p:cNvPr id="5" name="Ngày Xuân Long Phụng Sum Vầy Karaoke -- Beat Chuẩn">
            <a:hlinkClick r:id="" action="ppaction://media"/>
            <a:extLst>
              <a:ext uri="{FF2B5EF4-FFF2-40B4-BE49-F238E27FC236}">
                <a16:creationId xmlns:a16="http://schemas.microsoft.com/office/drawing/2014/main" id="{8613031E-B2A1-C963-EEC0-67FB8B369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97009"/>
      </p:ext>
    </p:extLst>
  </p:cSld>
  <p:clrMapOvr>
    <a:masterClrMapping/>
  </p:clrMapOvr>
  <p:transition spd="slow" advTm="253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"/>
        <p14:stopEvt time="2543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085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AF164D-8438-A446-5E03-614F5BD03D76}"/>
              </a:ext>
            </a:extLst>
          </p:cNvPr>
          <p:cNvSpPr txBox="1"/>
          <p:nvPr/>
        </p:nvSpPr>
        <p:spPr>
          <a:xfrm>
            <a:off x="361950" y="4853285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Elephant" panose="02020904090505020303" pitchFamily="18" charset="0"/>
              </a:rPr>
              <a:t>Lộn cầu vồng</a:t>
            </a:r>
          </a:p>
        </p:txBody>
      </p:sp>
    </p:spTree>
    <p:extLst>
      <p:ext uri="{BB962C8B-B14F-4D97-AF65-F5344CB8AC3E}">
        <p14:creationId xmlns:p14="http://schemas.microsoft.com/office/powerpoint/2010/main" val="2827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43FC3-3D43-2DE0-05B2-F1AD81EF5900}"/>
              </a:ext>
            </a:extLst>
          </p:cNvPr>
          <p:cNvSpPr txBox="1"/>
          <p:nvPr/>
        </p:nvSpPr>
        <p:spPr>
          <a:xfrm>
            <a:off x="3322320" y="5670887"/>
            <a:ext cx="5856027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9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Mèo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đuổi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chuột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610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43FC3-3D43-2DE0-05B2-F1AD81EF5900}"/>
              </a:ext>
            </a:extLst>
          </p:cNvPr>
          <p:cNvSpPr txBox="1"/>
          <p:nvPr/>
        </p:nvSpPr>
        <p:spPr>
          <a:xfrm>
            <a:off x="3322320" y="5670887"/>
            <a:ext cx="5856027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29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Mèo</a:t>
            </a:r>
            <a:r>
              <a:rPr lang="en-US" sz="6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đuổi</a:t>
            </a:r>
            <a:r>
              <a:rPr lang="en-US" sz="60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Constantia" panose="02030602050306030303" pitchFamily="18" charset="0"/>
              </a:rPr>
              <a:t>chuột</a:t>
            </a:r>
            <a:endParaRPr lang="en-US" sz="6000" b="1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nhạc đọc v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3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3987352"/>
            <a:ext cx="3759200" cy="28706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1974562" y="1207193"/>
            <a:ext cx="2991374" cy="4032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7750325" y="0"/>
            <a:ext cx="4441675" cy="7546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8391760" y="412214"/>
            <a:ext cx="3800240" cy="5960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54633" y="1774816"/>
            <a:ext cx="819405" cy="826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7043654" y="5619984"/>
            <a:ext cx="5148346" cy="1238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1"/>
            <a:ext cx="1599402" cy="13480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769912" y="5506945"/>
            <a:ext cx="736288" cy="7590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965936" y="3332173"/>
            <a:ext cx="7271115" cy="65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0"/>
              </a:lnSpc>
            </a:pPr>
            <a:r>
              <a:rPr lang="en-US" sz="6000" b="1" spc="150" dirty="0">
                <a:solidFill>
                  <a:srgbClr val="BB5265"/>
                </a:solidFill>
                <a:latin typeface="Muli Black Bold"/>
              </a:rPr>
              <a:t>CHÀO TẠM </a:t>
            </a:r>
            <a:r>
              <a:rPr lang="en-US" sz="6000" b="1" spc="150">
                <a:solidFill>
                  <a:srgbClr val="BB5265"/>
                </a:solidFill>
                <a:latin typeface="Muli Black Bold"/>
              </a:rPr>
              <a:t>BIỆT!</a:t>
            </a:r>
            <a:endParaRPr lang="en-US" sz="6000" b="1" spc="150" dirty="0">
              <a:solidFill>
                <a:srgbClr val="BB5265"/>
              </a:solidFill>
              <a:latin typeface="Muli Black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663" y="1697363"/>
            <a:ext cx="7941219" cy="44669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74"/>
                            </p:stCondLst>
                            <p:childTnLst>
                              <p:par>
                                <p:cTn id="13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  <p14:stopEvt time="14383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4066</TotalTime>
  <Words>51</Words>
  <Application>Microsoft Office PowerPoint</Application>
  <PresentationFormat>Widescreen</PresentationFormat>
  <Paragraphs>12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Constantia</vt:lpstr>
      <vt:lpstr>Elephant</vt:lpstr>
      <vt:lpstr>Muli Black Bold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124</cp:revision>
  <dcterms:created xsi:type="dcterms:W3CDTF">2021-02-16T05:25:15Z</dcterms:created>
  <dcterms:modified xsi:type="dcterms:W3CDTF">2024-02-06T01:06:28Z</dcterms:modified>
</cp:coreProperties>
</file>