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4.svg" ContentType="image/svg+xml"/>
  <Override PartName="/ppt/media/image6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sldIdLst>
    <p:sldId id="285" r:id="rId4"/>
    <p:sldId id="286" r:id="rId5"/>
    <p:sldId id="287" r:id="rId6"/>
    <p:sldId id="270" r:id="rId7"/>
    <p:sldId id="291" r:id="rId8"/>
    <p:sldId id="289" r:id="rId9"/>
    <p:sldId id="293" r:id="rId10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4000" b="0" i="0" u="none" kern="1200" baseline="0">
        <a:solidFill>
          <a:srgbClr val="FF3300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4000" b="0" i="0" u="none" kern="1200" baseline="0">
        <a:solidFill>
          <a:srgbClr val="FF3300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4000" b="0" i="0" u="none" kern="1200" baseline="0">
        <a:solidFill>
          <a:srgbClr val="FF3300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4000" b="0" i="0" u="none" kern="1200" baseline="0">
        <a:solidFill>
          <a:srgbClr val="FF3300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4000" b="0" i="0" u="none" kern="1200" baseline="0">
        <a:solidFill>
          <a:srgbClr val="FF3300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4000" b="0" i="0" u="none" kern="1200" baseline="0">
        <a:solidFill>
          <a:srgbClr val="FF3300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4000" b="0" i="0" u="none" kern="1200" baseline="0">
        <a:solidFill>
          <a:srgbClr val="FF3300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4000" b="0" i="0" u="none" kern="1200" baseline="0">
        <a:solidFill>
          <a:srgbClr val="FF3300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4000" b="0" i="0" u="none" kern="1200" baseline="0">
        <a:solidFill>
          <a:srgbClr val="FF3300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887"/>
    <p:restoredTop sz="94660"/>
  </p:normalViewPr>
  <p:slideViewPr>
    <p:cSldViewPr showGuides="1">
      <p:cViewPr varScale="1">
        <p:scale>
          <a:sx n="69" d="100"/>
          <a:sy n="69" d="100"/>
        </p:scale>
        <p:origin x="136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vi-VN" dirty="0"/>
              <a:t>Click to edit Master title style</a:t>
            </a:r>
            <a:endParaRPr lang="en-US" altLang="vi-VN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vi-VN" dirty="0"/>
              <a:t>Click to edit Master text styles</a:t>
            </a:r>
            <a:endParaRPr lang="en-US" altLang="vi-VN" dirty="0"/>
          </a:p>
          <a:p>
            <a:pPr lvl="1"/>
            <a:r>
              <a:rPr lang="en-US" altLang="vi-VN" dirty="0"/>
              <a:t>Second level</a:t>
            </a:r>
            <a:endParaRPr lang="en-US" altLang="vi-VN" dirty="0"/>
          </a:p>
          <a:p>
            <a:pPr lvl="2"/>
            <a:r>
              <a:rPr lang="en-US" altLang="vi-VN" dirty="0"/>
              <a:t>Third level</a:t>
            </a:r>
            <a:endParaRPr lang="en-US" altLang="vi-VN" dirty="0"/>
          </a:p>
          <a:p>
            <a:pPr lvl="3"/>
            <a:r>
              <a:rPr lang="en-US" altLang="vi-VN" dirty="0"/>
              <a:t>Fourth level</a:t>
            </a:r>
            <a:endParaRPr lang="en-US" altLang="vi-VN" dirty="0"/>
          </a:p>
          <a:p>
            <a:pPr lvl="4"/>
            <a:r>
              <a:rPr lang="en-US" altLang="vi-VN" dirty="0"/>
              <a:t>Fifth level</a:t>
            </a:r>
            <a:endParaRPr lang="en-US" altLang="vi-V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vi-VN" dirty="0"/>
              <a:t>Click to edit Master title style</a:t>
            </a:r>
            <a:endParaRPr lang="en-US" altLang="vi-VN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vi-VN" dirty="0"/>
              <a:t>Click to edit Master text styles</a:t>
            </a:r>
            <a:endParaRPr lang="en-US" altLang="vi-VN" dirty="0"/>
          </a:p>
          <a:p>
            <a:pPr lvl="1"/>
            <a:r>
              <a:rPr lang="en-US" altLang="vi-VN" dirty="0"/>
              <a:t>Second level</a:t>
            </a:r>
            <a:endParaRPr lang="en-US" altLang="vi-VN" dirty="0"/>
          </a:p>
          <a:p>
            <a:pPr lvl="2"/>
            <a:r>
              <a:rPr lang="en-US" altLang="vi-VN" dirty="0"/>
              <a:t>Third level</a:t>
            </a:r>
            <a:endParaRPr lang="en-US" altLang="vi-VN" dirty="0"/>
          </a:p>
          <a:p>
            <a:pPr lvl="3"/>
            <a:r>
              <a:rPr lang="en-US" altLang="vi-VN" dirty="0"/>
              <a:t>Fourth level</a:t>
            </a:r>
            <a:endParaRPr lang="en-US" altLang="vi-VN" dirty="0"/>
          </a:p>
          <a:p>
            <a:pPr lvl="4"/>
            <a:r>
              <a:rPr lang="en-US" altLang="vi-VN" dirty="0"/>
              <a:t>Fifth level</a:t>
            </a:r>
            <a:endParaRPr lang="en-US" altLang="vi-V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5FC718-1DE1-4E61-8802-AEB09211362C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vi-V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svg"/><Relationship Id="rId8" Type="http://schemas.openxmlformats.org/officeDocument/2006/relationships/image" Target="../media/image18.png"/><Relationship Id="rId7" Type="http://schemas.openxmlformats.org/officeDocument/2006/relationships/image" Target="../media/image17.svg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26.png"/><Relationship Id="rId17" Type="http://schemas.microsoft.com/office/2007/relationships/media" Target="../media/media1.mp3"/><Relationship Id="rId16" Type="http://schemas.openxmlformats.org/officeDocument/2006/relationships/audio" Target="../media/media1.mp3"/><Relationship Id="rId15" Type="http://schemas.openxmlformats.org/officeDocument/2006/relationships/image" Target="../media/image25.svg"/><Relationship Id="rId14" Type="http://schemas.openxmlformats.org/officeDocument/2006/relationships/image" Target="../media/image24.png"/><Relationship Id="rId13" Type="http://schemas.openxmlformats.org/officeDocument/2006/relationships/image" Target="../media/image23.svg"/><Relationship Id="rId12" Type="http://schemas.openxmlformats.org/officeDocument/2006/relationships/image" Target="../media/image22.png"/><Relationship Id="rId11" Type="http://schemas.openxmlformats.org/officeDocument/2006/relationships/image" Target="../media/image21.svg"/><Relationship Id="rId10" Type="http://schemas.openxmlformats.org/officeDocument/2006/relationships/image" Target="../media/image20.pn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1.svg"/><Relationship Id="rId7" Type="http://schemas.openxmlformats.org/officeDocument/2006/relationships/image" Target="../media/image20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7" Type="http://schemas.openxmlformats.org/officeDocument/2006/relationships/slideLayout" Target="../slideLayouts/slideLayout29.xml"/><Relationship Id="rId16" Type="http://schemas.openxmlformats.org/officeDocument/2006/relationships/image" Target="../media/image26.png"/><Relationship Id="rId15" Type="http://schemas.microsoft.com/office/2007/relationships/media" Target="../media/media2.mp3"/><Relationship Id="rId14" Type="http://schemas.openxmlformats.org/officeDocument/2006/relationships/audio" Target="../media/media2.mp3"/><Relationship Id="rId13" Type="http://schemas.openxmlformats.org/officeDocument/2006/relationships/image" Target="../media/image12.jpeg"/><Relationship Id="rId12" Type="http://schemas.openxmlformats.org/officeDocument/2006/relationships/image" Target="../media/image23.svg"/><Relationship Id="rId11" Type="http://schemas.openxmlformats.org/officeDocument/2006/relationships/image" Target="../media/image22.png"/><Relationship Id="rId10" Type="http://schemas.openxmlformats.org/officeDocument/2006/relationships/image" Target="../media/image25.sv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4" Type="http://schemas.openxmlformats.org/officeDocument/2006/relationships/slideLayout" Target="../slideLayouts/slideLayout22.xml"/><Relationship Id="rId13" Type="http://schemas.openxmlformats.org/officeDocument/2006/relationships/image" Target="../media/image26.png"/><Relationship Id="rId12" Type="http://schemas.microsoft.com/office/2007/relationships/media" Target="../media/media3.mp3"/><Relationship Id="rId11" Type="http://schemas.openxmlformats.org/officeDocument/2006/relationships/audio" Target="../media/media3.mp3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152400"/>
            <a:ext cx="9030970" cy="6637655"/>
            <a:chOff x="-1" y="250482"/>
            <a:chExt cx="11284672" cy="8353514"/>
          </a:xfrm>
        </p:grpSpPr>
        <p:sp>
          <p:nvSpPr>
            <p:cNvPr id="5" name="Freeform 5"/>
            <p:cNvSpPr/>
            <p:nvPr/>
          </p:nvSpPr>
          <p:spPr>
            <a:xfrm>
              <a:off x="-1" y="664695"/>
              <a:ext cx="11284672" cy="7939301"/>
            </a:xfrm>
            <a:custGeom>
              <a:avLst/>
              <a:gdLst/>
              <a:ahLst/>
              <a:cxnLst/>
              <a:rect l="l" t="t" r="r" b="b"/>
              <a:pathLst>
                <a:path w="11042475" h="7939300">
                  <a:moveTo>
                    <a:pt x="0" y="0"/>
                  </a:moveTo>
                  <a:lnTo>
                    <a:pt x="11042475" y="0"/>
                  </a:lnTo>
                  <a:lnTo>
                    <a:pt x="11042475" y="7939300"/>
                  </a:lnTo>
                  <a:lnTo>
                    <a:pt x="0" y="7939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r="-27884"/>
              </a:stretch>
            </a:blipFill>
          </p:spPr>
          <p:txBody>
            <a:bodyPr/>
            <a:lstStyle/>
            <a:p>
              <a:pPr algn="ctr"/>
              <a:endParaRPr lang="en-US" sz="3000" dirty="0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23560" y="250482"/>
              <a:ext cx="8963989" cy="2092698"/>
            </a:xfrm>
            <a:custGeom>
              <a:avLst/>
              <a:gdLst/>
              <a:ahLst/>
              <a:cxnLst/>
              <a:rect l="l" t="t" r="r" b="b"/>
              <a:pathLst>
                <a:path w="4686961" h="1329392">
                  <a:moveTo>
                    <a:pt x="0" y="0"/>
                  </a:moveTo>
                  <a:lnTo>
                    <a:pt x="4686961" y="0"/>
                  </a:lnTo>
                  <a:lnTo>
                    <a:pt x="4686961" y="1329392"/>
                  </a:lnTo>
                  <a:lnTo>
                    <a:pt x="0" y="1329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p>
              <a:pPr algn="ctr"/>
              <a:r>
                <a:rPr lang="vi-VN" altLang="en-GB" sz="3200"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sym typeface="+mn-ea"/>
                </a:rPr>
                <a:t>TRƯỜNG MẦM NON NẮNG MAI</a:t>
              </a:r>
              <a:endParaRPr lang="vi-VN" altLang="en-GB" sz="32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endParaRPr>
            </a:p>
            <a:p>
              <a:pPr algn="ctr"/>
              <a:r>
                <a:rPr lang="vi-VN" altLang="en-GB" sz="3200"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sym typeface="+mn-ea"/>
                </a:rPr>
                <a:t>LỚP MẪU GIÁO NHỠ B3</a:t>
              </a:r>
              <a:r>
                <a:rPr lang="vi-VN" altLang="en-GB" sz="3200" u="heavy"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sym typeface="+mn-ea"/>
                </a:rPr>
                <a:t> </a:t>
              </a:r>
              <a:endParaRPr lang="vi-VN" altLang="en-GB" sz="3200" u="heavy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0" y="849536"/>
            <a:ext cx="1494251" cy="1453499"/>
          </a:xfrm>
          <a:custGeom>
            <a:avLst/>
            <a:gdLst/>
            <a:ahLst/>
            <a:cxnLst/>
            <a:rect l="l" t="t" r="r" b="b"/>
            <a:pathLst>
              <a:path w="2988503" h="2906999">
                <a:moveTo>
                  <a:pt x="2988503" y="0"/>
                </a:moveTo>
                <a:lnTo>
                  <a:pt x="0" y="0"/>
                </a:lnTo>
                <a:lnTo>
                  <a:pt x="0" y="2906998"/>
                </a:lnTo>
                <a:lnTo>
                  <a:pt x="2988503" y="2906998"/>
                </a:lnTo>
                <a:lnTo>
                  <a:pt x="29885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57169" y="4724110"/>
            <a:ext cx="1594389" cy="1813584"/>
          </a:xfrm>
          <a:custGeom>
            <a:avLst/>
            <a:gdLst/>
            <a:ahLst/>
            <a:cxnLst/>
            <a:rect l="l" t="t" r="r" b="b"/>
            <a:pathLst>
              <a:path w="4488111" h="5164145">
                <a:moveTo>
                  <a:pt x="0" y="0"/>
                </a:moveTo>
                <a:lnTo>
                  <a:pt x="4488111" y="0"/>
                </a:lnTo>
                <a:lnTo>
                  <a:pt x="4488111" y="5164145"/>
                </a:lnTo>
                <a:lnTo>
                  <a:pt x="0" y="51641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47800" y="2133659"/>
            <a:ext cx="6229350" cy="3700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alt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sym typeface="+mn-ea"/>
              </a:rPr>
              <a:t>VĐ TTTC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sym typeface="+mn-ea"/>
              </a:rPr>
              <a:t>: Gà trống,mèo con và</a:t>
            </a:r>
            <a:r>
              <a:rPr lang="vi-VN" alt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sym typeface="+mn-ea"/>
              </a:rPr>
              <a:t> 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sym typeface="+mn-ea"/>
              </a:rPr>
              <a:t>cún con</a:t>
            </a: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sym typeface="+mn-ea"/>
              </a:rPr>
              <a:t>Nghe hát: </a:t>
            </a:r>
            <a:r>
              <a:rPr lang="vi-VN" alt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sym typeface="+mn-ea"/>
              </a:rPr>
              <a:t>Chú mèo con</a:t>
            </a:r>
            <a:endParaRPr lang="vi-VN" altLang="en-US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sym typeface="+mn-ea"/>
              </a:rPr>
              <a:t>Trò chơi: </a:t>
            </a:r>
            <a:r>
              <a:rPr lang="vi-VN" alt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sym typeface="+mn-ea"/>
              </a:rPr>
              <a:t>Ai nhanh nhất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sym typeface="+mn-ea"/>
              </a:rPr>
              <a:t> 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  </a:t>
            </a:r>
            <a:endParaRPr lang="en-US" altLang="vi-VN" dirty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700" dirty="0">
                <a:solidFill>
                  <a:srgbClr val="0000FF"/>
                </a:solidFill>
                <a:sym typeface="+mn-ea"/>
              </a:rPr>
              <a:t> </a:t>
            </a:r>
            <a:endParaRPr lang="en-US" sz="2700" b="1" dirty="0">
              <a:solidFill>
                <a:srgbClr val="20538C"/>
              </a:solidFill>
              <a:latin typeface="Times New Roman" panose="02020603050405020304" pitchFamily="18" charset="0"/>
              <a:ea typeface="Dekko"/>
              <a:cs typeface="Times New Roman" panose="02020603050405020304" pitchFamily="18" charset="0"/>
              <a:sym typeface="Dekko"/>
            </a:endParaRPr>
          </a:p>
        </p:txBody>
      </p:sp>
      <p:sp>
        <p:nvSpPr>
          <p:cNvPr id="11" name="Freeform 3"/>
          <p:cNvSpPr/>
          <p:nvPr/>
        </p:nvSpPr>
        <p:spPr>
          <a:xfrm rot="1176963">
            <a:off x="7107892" y="5505890"/>
            <a:ext cx="1607194" cy="745154"/>
          </a:xfrm>
          <a:custGeom>
            <a:avLst/>
            <a:gdLst/>
            <a:ahLst/>
            <a:cxnLst/>
            <a:rect l="l" t="t" r="r" b="b"/>
            <a:pathLst>
              <a:path w="3214388" h="1490307">
                <a:moveTo>
                  <a:pt x="0" y="0"/>
                </a:moveTo>
                <a:lnTo>
                  <a:pt x="3214388" y="0"/>
                </a:lnTo>
                <a:lnTo>
                  <a:pt x="3214388" y="1490307"/>
                </a:lnTo>
                <a:lnTo>
                  <a:pt x="0" y="14903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eaLnBrk="1" hangingPunct="1"/>
            <a:endParaRPr lang="vi-VN" altLang="vi-VN" dirty="0"/>
          </a:p>
        </p:txBody>
      </p:sp>
      <p:pic>
        <p:nvPicPr>
          <p:cNvPr id="2" name="Content Placeholder 1" descr="gà-trống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635"/>
            <a:ext cx="9066530" cy="6856730"/>
          </a:xfrm>
          <a:prstGeom prst="rect">
            <a:avLst/>
          </a:prstGeom>
        </p:spPr>
      </p:pic>
      <p:sp>
        <p:nvSpPr>
          <p:cNvPr id="5125" name="Text Box 5"/>
          <p:cNvSpPr txBox="1"/>
          <p:nvPr/>
        </p:nvSpPr>
        <p:spPr>
          <a:xfrm>
            <a:off x="3810000" y="228600"/>
            <a:ext cx="2835275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vi-VN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Con </a:t>
            </a:r>
            <a:r>
              <a:rPr lang="vi-VN" altLang="en-US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gà trống</a:t>
            </a:r>
            <a:endParaRPr lang="vi-VN" altLang="en-US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eaLnBrk="1" hangingPunct="1"/>
            <a:endParaRPr lang="vi-VN" altLang="vi-VN" dirty="0"/>
          </a:p>
        </p:txBody>
      </p:sp>
      <p:pic>
        <p:nvPicPr>
          <p:cNvPr id="2" name="Content Placeholder 1" descr="1650888392_Tim-hieu-ve-loai-meo-nhung-dieu-thu-vi-ve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10" y="3175"/>
            <a:ext cx="9119235" cy="6797040"/>
          </a:xfrm>
          <a:prstGeom prst="rect">
            <a:avLst/>
          </a:prstGeom>
        </p:spPr>
      </p:pic>
      <p:sp>
        <p:nvSpPr>
          <p:cNvPr id="4101" name="Text Box 5"/>
          <p:cNvSpPr txBox="1"/>
          <p:nvPr/>
        </p:nvSpPr>
        <p:spPr>
          <a:xfrm>
            <a:off x="3124200" y="381000"/>
            <a:ext cx="2032000" cy="701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en-US" altLang="vi-VN" dirty="0">
                <a:highlight>
                  <a:srgbClr val="FFFF00"/>
                </a:highlight>
                <a:latin typeface="Times New Roman" panose="02020603050405020304" pitchFamily="18" charset="0"/>
              </a:rPr>
              <a:t>Con mèo</a:t>
            </a:r>
            <a:endParaRPr lang="en-US" altLang="vi-VN" dirty="0">
              <a:highlight>
                <a:srgbClr val="FFFF00"/>
              </a:highligh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-9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ppt_w-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strVal val="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eaLnBrk="1" hangingPunct="1"/>
            <a:endParaRPr lang="vi-VN" altLang="vi-VN" dirty="0"/>
          </a:p>
        </p:txBody>
      </p:sp>
      <p:pic>
        <p:nvPicPr>
          <p:cNvPr id="2" name="Content Placeholder 1" descr="aHR0cDovL3d3dy5saXZlc2NpZW5jZS5jb20vaW1hZ2VzL2kvMDAwLzA4OC85MTEvb3JpZ2luYWwvZ29sZGVuLXJldHJpZXZlci1wdXBweS5qcGVn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0"/>
            <a:ext cx="9058910" cy="6857365"/>
          </a:xfrm>
          <a:prstGeom prst="rect">
            <a:avLst/>
          </a:prstGeom>
        </p:spPr>
      </p:pic>
      <p:sp>
        <p:nvSpPr>
          <p:cNvPr id="3077" name="Text Box 5"/>
          <p:cNvSpPr txBox="1"/>
          <p:nvPr/>
        </p:nvSpPr>
        <p:spPr>
          <a:xfrm>
            <a:off x="3429000" y="304800"/>
            <a:ext cx="2204720" cy="7569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noAutofit/>
          </a:bodyPr>
          <a:p>
            <a:pPr eaLnBrk="1" hangingPunct="1"/>
            <a:r>
              <a:rPr lang="en-US" altLang="vi-VN" dirty="0">
                <a:highlight>
                  <a:srgbClr val="FFFF00"/>
                </a:highlight>
                <a:latin typeface="Times New Roman" panose="02020603050405020304" pitchFamily="18" charset="0"/>
              </a:rPr>
              <a:t>Con c</a:t>
            </a:r>
            <a:r>
              <a:rPr lang="vi-VN" altLang="en-US" dirty="0">
                <a:highlight>
                  <a:srgbClr val="FFFF00"/>
                </a:highlight>
                <a:latin typeface="Times New Roman" panose="02020603050405020304" pitchFamily="18" charset="0"/>
              </a:rPr>
              <a:t>ún</a:t>
            </a:r>
            <a:endParaRPr lang="vi-VN" altLang="en-US" dirty="0">
              <a:highlight>
                <a:srgbClr val="FFFF00"/>
              </a:highligh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1600200" y="76200"/>
            <a:ext cx="5757545" cy="2168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eaLnBrk="1" hangingPunct="1"/>
            <a:r>
              <a:rPr lang="vi-VN" altLang="en-US" sz="45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sym typeface="+mn-ea"/>
              </a:rPr>
              <a:t>VĐ TTTC</a:t>
            </a:r>
            <a:r>
              <a:rPr lang="en-US" altLang="vi-VN" sz="45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sym typeface="+mn-ea"/>
              </a:rPr>
              <a:t>:</a:t>
            </a:r>
            <a:endParaRPr lang="en-US" altLang="vi-VN" sz="450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sym typeface="+mn-ea"/>
            </a:endParaRPr>
          </a:p>
          <a:p>
            <a:pPr algn="ctr" eaLnBrk="1" hangingPunct="1"/>
            <a:r>
              <a:rPr lang="en-US" altLang="vi-VN" sz="45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sym typeface="+mn-ea"/>
              </a:rPr>
              <a:t> Gà trống mèo con</a:t>
            </a:r>
            <a:endParaRPr lang="en-US" altLang="vi-VN" sz="450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sym typeface="+mn-ea"/>
            </a:endParaRPr>
          </a:p>
          <a:p>
            <a:pPr algn="ctr" eaLnBrk="1" hangingPunct="1"/>
            <a:r>
              <a:rPr lang="en-US" altLang="vi-VN" sz="45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sym typeface="+mn-ea"/>
              </a:rPr>
              <a:t> và cún con</a:t>
            </a:r>
            <a:endParaRPr lang="en-US" altLang="vi-VN" sz="450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sym typeface="+mn-ea"/>
            </a:endParaRPr>
          </a:p>
        </p:txBody>
      </p:sp>
      <p:pic>
        <p:nvPicPr>
          <p:cNvPr id="5" name="Content Placeholder 2" descr="gà-trố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8200" y="2209800"/>
            <a:ext cx="3089910" cy="23317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1" descr="1650888392_Tim-hieu-ve-loai-meo-nhung-dieu-thu-vi-v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99640"/>
            <a:ext cx="3122295" cy="23418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 descr="aHR0cDovL3d3dy5saXZlc2NpZW5jZS5jb20vaW1hZ2VzL2kvMDAwLzA4OC85MTEvb3JpZ2luYWwvZ29sZGVuLXJldHJpZXZlci1wdXBweS5qcGV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4616450"/>
            <a:ext cx="3299460" cy="2202180"/>
          </a:xfrm>
          <a:prstGeom prst="rect">
            <a:avLst/>
          </a:prstGeom>
        </p:spPr>
      </p:pic>
      <p:grpSp>
        <p:nvGrpSpPr>
          <p:cNvPr id="8" name="Group 2"/>
          <p:cNvGrpSpPr/>
          <p:nvPr/>
        </p:nvGrpSpPr>
        <p:grpSpPr>
          <a:xfrm>
            <a:off x="398031" y="5080512"/>
            <a:ext cx="1699875" cy="1561981"/>
            <a:chOff x="0" y="0"/>
            <a:chExt cx="10647311" cy="8792149"/>
          </a:xfrm>
        </p:grpSpPr>
        <p:sp>
          <p:nvSpPr>
            <p:cNvPr id="9" name="Freeform 3"/>
            <p:cNvSpPr/>
            <p:nvPr/>
          </p:nvSpPr>
          <p:spPr>
            <a:xfrm rot="-1055697">
              <a:off x="740302" y="1237728"/>
              <a:ext cx="9166706" cy="6316694"/>
            </a:xfrm>
            <a:custGeom>
              <a:avLst/>
              <a:gdLst/>
              <a:ahLst/>
              <a:cxnLst/>
              <a:rect l="l" t="t" r="r" b="b"/>
              <a:pathLst>
                <a:path w="9166706" h="6316694">
                  <a:moveTo>
                    <a:pt x="0" y="0"/>
                  </a:moveTo>
                  <a:lnTo>
                    <a:pt x="9166706" y="0"/>
                  </a:lnTo>
                  <a:lnTo>
                    <a:pt x="9166706" y="6316693"/>
                  </a:lnTo>
                  <a:lnTo>
                    <a:pt x="0" y="6316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4"/>
            <p:cNvSpPr/>
            <p:nvPr/>
          </p:nvSpPr>
          <p:spPr>
            <a:xfrm rot="-690495">
              <a:off x="5972426" y="1881504"/>
              <a:ext cx="3185376" cy="2942129"/>
            </a:xfrm>
            <a:custGeom>
              <a:avLst/>
              <a:gdLst/>
              <a:ahLst/>
              <a:cxnLst/>
              <a:rect l="l" t="t" r="r" b="b"/>
              <a:pathLst>
                <a:path w="3185376" h="2942129">
                  <a:moveTo>
                    <a:pt x="0" y="0"/>
                  </a:moveTo>
                  <a:lnTo>
                    <a:pt x="3185376" y="0"/>
                  </a:lnTo>
                  <a:lnTo>
                    <a:pt x="3185376" y="2942129"/>
                  </a:lnTo>
                  <a:lnTo>
                    <a:pt x="0" y="2942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5"/>
            <p:cNvSpPr/>
            <p:nvPr/>
          </p:nvSpPr>
          <p:spPr>
            <a:xfrm>
              <a:off x="6785449" y="2636829"/>
              <a:ext cx="1559331" cy="1516804"/>
            </a:xfrm>
            <a:custGeom>
              <a:avLst/>
              <a:gdLst/>
              <a:ahLst/>
              <a:cxnLst/>
              <a:rect l="l" t="t" r="r" b="b"/>
              <a:pathLst>
                <a:path w="1559331" h="1516804">
                  <a:moveTo>
                    <a:pt x="0" y="0"/>
                  </a:moveTo>
                  <a:lnTo>
                    <a:pt x="1559331" y="0"/>
                  </a:lnTo>
                  <a:lnTo>
                    <a:pt x="1559331" y="1516804"/>
                  </a:lnTo>
                  <a:lnTo>
                    <a:pt x="0" y="1516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7"/>
          <p:cNvSpPr/>
          <p:nvPr/>
        </p:nvSpPr>
        <p:spPr>
          <a:xfrm rot="-8729098">
            <a:off x="7236375" y="5052861"/>
            <a:ext cx="1259297" cy="1188123"/>
          </a:xfrm>
          <a:custGeom>
            <a:avLst/>
            <a:gdLst/>
            <a:ahLst/>
            <a:cxnLst/>
            <a:rect l="l" t="t" r="r" b="b"/>
            <a:pathLst>
              <a:path w="3284227" h="3039403">
                <a:moveTo>
                  <a:pt x="0" y="0"/>
                </a:moveTo>
                <a:lnTo>
                  <a:pt x="3284228" y="0"/>
                </a:lnTo>
                <a:lnTo>
                  <a:pt x="3284228" y="3039403"/>
                </a:lnTo>
                <a:lnTo>
                  <a:pt x="0" y="30394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1"/>
          <p:cNvSpPr/>
          <p:nvPr/>
        </p:nvSpPr>
        <p:spPr>
          <a:xfrm>
            <a:off x="169428" y="152433"/>
            <a:ext cx="1430363" cy="1796118"/>
          </a:xfrm>
          <a:custGeom>
            <a:avLst/>
            <a:gdLst/>
            <a:ahLst/>
            <a:cxnLst/>
            <a:rect l="l" t="t" r="r" b="b"/>
            <a:pathLst>
              <a:path w="1907151" h="2394824">
                <a:moveTo>
                  <a:pt x="0" y="0"/>
                </a:moveTo>
                <a:lnTo>
                  <a:pt x="1907151" y="0"/>
                </a:lnTo>
                <a:lnTo>
                  <a:pt x="1907151" y="2394825"/>
                </a:lnTo>
                <a:lnTo>
                  <a:pt x="0" y="2394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0"/>
          <p:cNvSpPr/>
          <p:nvPr/>
        </p:nvSpPr>
        <p:spPr>
          <a:xfrm rot="1173119">
            <a:off x="7122291" y="527781"/>
            <a:ext cx="1571714" cy="1396573"/>
          </a:xfrm>
          <a:custGeom>
            <a:avLst/>
            <a:gdLst/>
            <a:ahLst/>
            <a:cxnLst/>
            <a:rect l="l" t="t" r="r" b="b"/>
            <a:pathLst>
              <a:path w="5350234" h="5781195">
                <a:moveTo>
                  <a:pt x="0" y="0"/>
                </a:moveTo>
                <a:lnTo>
                  <a:pt x="5350233" y="0"/>
                </a:lnTo>
                <a:lnTo>
                  <a:pt x="5350233" y="5781196"/>
                </a:lnTo>
                <a:lnTo>
                  <a:pt x="0" y="57811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" name="Gà Trống Mèo Con Và Cún Con Beat Chậm - Nhạc thiếu nhi mầm non (128 kbps)">
            <a:hlinkClick r:id="" action="ppaction://media"/>
          </p:cNvPr>
          <p:cNvPicPr/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01305" y="619950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9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>
          <a:xfrm>
            <a:off x="172720" y="4968240"/>
            <a:ext cx="1583690" cy="1693545"/>
            <a:chOff x="0" y="0"/>
            <a:chExt cx="10647311" cy="8792149"/>
          </a:xfrm>
        </p:grpSpPr>
        <p:sp>
          <p:nvSpPr>
            <p:cNvPr id="5" name="Freeform 3"/>
            <p:cNvSpPr/>
            <p:nvPr/>
          </p:nvSpPr>
          <p:spPr>
            <a:xfrm rot="-1055697">
              <a:off x="740302" y="1237728"/>
              <a:ext cx="9166706" cy="6316694"/>
            </a:xfrm>
            <a:custGeom>
              <a:avLst/>
              <a:gdLst/>
              <a:ahLst/>
              <a:cxnLst/>
              <a:rect l="l" t="t" r="r" b="b"/>
              <a:pathLst>
                <a:path w="9166706" h="6316694">
                  <a:moveTo>
                    <a:pt x="0" y="0"/>
                  </a:moveTo>
                  <a:lnTo>
                    <a:pt x="9166706" y="0"/>
                  </a:lnTo>
                  <a:lnTo>
                    <a:pt x="9166706" y="6316693"/>
                  </a:lnTo>
                  <a:lnTo>
                    <a:pt x="0" y="6316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4"/>
            <p:cNvSpPr/>
            <p:nvPr/>
          </p:nvSpPr>
          <p:spPr>
            <a:xfrm rot="-690495">
              <a:off x="5972426" y="1881504"/>
              <a:ext cx="3185376" cy="2942129"/>
            </a:xfrm>
            <a:custGeom>
              <a:avLst/>
              <a:gdLst/>
              <a:ahLst/>
              <a:cxnLst/>
              <a:rect l="l" t="t" r="r" b="b"/>
              <a:pathLst>
                <a:path w="3185376" h="2942129">
                  <a:moveTo>
                    <a:pt x="0" y="0"/>
                  </a:moveTo>
                  <a:lnTo>
                    <a:pt x="3185376" y="0"/>
                  </a:lnTo>
                  <a:lnTo>
                    <a:pt x="3185376" y="2942129"/>
                  </a:lnTo>
                  <a:lnTo>
                    <a:pt x="0" y="2942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5"/>
            <p:cNvSpPr/>
            <p:nvPr/>
          </p:nvSpPr>
          <p:spPr>
            <a:xfrm>
              <a:off x="6785449" y="2636829"/>
              <a:ext cx="1559331" cy="1516804"/>
            </a:xfrm>
            <a:custGeom>
              <a:avLst/>
              <a:gdLst/>
              <a:ahLst/>
              <a:cxnLst/>
              <a:rect l="l" t="t" r="r" b="b"/>
              <a:pathLst>
                <a:path w="1559331" h="1516804">
                  <a:moveTo>
                    <a:pt x="0" y="0"/>
                  </a:moveTo>
                  <a:lnTo>
                    <a:pt x="1559331" y="0"/>
                  </a:lnTo>
                  <a:lnTo>
                    <a:pt x="1559331" y="1516804"/>
                  </a:lnTo>
                  <a:lnTo>
                    <a:pt x="0" y="1516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7"/>
          <p:cNvSpPr/>
          <p:nvPr/>
        </p:nvSpPr>
        <p:spPr>
          <a:xfrm rot="-8729098">
            <a:off x="7769775" y="5281461"/>
            <a:ext cx="1259297" cy="1188123"/>
          </a:xfrm>
          <a:custGeom>
            <a:avLst/>
            <a:gdLst/>
            <a:ahLst/>
            <a:cxnLst/>
            <a:rect l="l" t="t" r="r" b="b"/>
            <a:pathLst>
              <a:path w="3284227" h="3039403">
                <a:moveTo>
                  <a:pt x="0" y="0"/>
                </a:moveTo>
                <a:lnTo>
                  <a:pt x="3284228" y="0"/>
                </a:lnTo>
                <a:lnTo>
                  <a:pt x="3284228" y="3039403"/>
                </a:lnTo>
                <a:lnTo>
                  <a:pt x="0" y="30394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p>
            <a:endParaRPr lang="en-GB" altLang="en-US"/>
          </a:p>
        </p:txBody>
      </p:sp>
      <p:sp>
        <p:nvSpPr>
          <p:cNvPr id="12" name="Freeform 10"/>
          <p:cNvSpPr/>
          <p:nvPr/>
        </p:nvSpPr>
        <p:spPr>
          <a:xfrm rot="1173119">
            <a:off x="7383911" y="909416"/>
            <a:ext cx="1571714" cy="1396573"/>
          </a:xfrm>
          <a:custGeom>
            <a:avLst/>
            <a:gdLst/>
            <a:ahLst/>
            <a:cxnLst/>
            <a:rect l="l" t="t" r="r" b="b"/>
            <a:pathLst>
              <a:path w="5350234" h="5781195">
                <a:moveTo>
                  <a:pt x="0" y="0"/>
                </a:moveTo>
                <a:lnTo>
                  <a:pt x="5350233" y="0"/>
                </a:lnTo>
                <a:lnTo>
                  <a:pt x="5350233" y="5781196"/>
                </a:lnTo>
                <a:lnTo>
                  <a:pt x="0" y="5781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1"/>
          <p:cNvSpPr/>
          <p:nvPr/>
        </p:nvSpPr>
        <p:spPr>
          <a:xfrm>
            <a:off x="368183" y="1273843"/>
            <a:ext cx="1430363" cy="1796118"/>
          </a:xfrm>
          <a:custGeom>
            <a:avLst/>
            <a:gdLst/>
            <a:ahLst/>
            <a:cxnLst/>
            <a:rect l="l" t="t" r="r" b="b"/>
            <a:pathLst>
              <a:path w="1907151" h="2394824">
                <a:moveTo>
                  <a:pt x="0" y="0"/>
                </a:moveTo>
                <a:lnTo>
                  <a:pt x="1907151" y="0"/>
                </a:lnTo>
                <a:lnTo>
                  <a:pt x="1907151" y="2394825"/>
                </a:lnTo>
                <a:lnTo>
                  <a:pt x="0" y="23948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/>
          <p:cNvSpPr txBox="1"/>
          <p:nvPr/>
        </p:nvSpPr>
        <p:spPr>
          <a:xfrm>
            <a:off x="336657" y="457208"/>
            <a:ext cx="8415707" cy="298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eaLnBrk="1" hangingPunct="1"/>
            <a:r>
              <a:rPr lang="vi-VN" alt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sym typeface="+mn-ea"/>
              </a:rPr>
              <a:t>N</a:t>
            </a:r>
            <a:r>
              <a:rPr lang="en-GB" altLang="vi-VN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sym typeface="+mn-ea"/>
              </a:rPr>
              <a:t>ghe hát</a:t>
            </a:r>
            <a:r>
              <a:rPr lang="vi-VN" alt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sym typeface="+mn-ea"/>
              </a:rPr>
              <a:t>:</a:t>
            </a:r>
            <a:endParaRPr lang="en-US" altLang="vi-VN" sz="600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sym typeface="+mn-ea"/>
            </a:endParaRPr>
          </a:p>
          <a:p>
            <a:pPr algn="ctr" eaLnBrk="1" hangingPunct="1"/>
            <a:r>
              <a:rPr lang="en-US" altLang="vi-VN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sym typeface="+mn-ea"/>
              </a:rPr>
              <a:t> </a:t>
            </a:r>
            <a:r>
              <a:rPr lang="vi-VN" alt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sym typeface="+mn-ea"/>
              </a:rPr>
              <a:t>Chú</a:t>
            </a:r>
            <a:r>
              <a:rPr lang="en-US" altLang="vi-VN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sym typeface="+mn-ea"/>
              </a:rPr>
              <a:t> mèo con</a:t>
            </a:r>
            <a:endParaRPr lang="en-US" altLang="vi-VN" sz="6000" dirty="0">
              <a:ln w="6600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  <a:p>
            <a:pPr algn="ctr">
              <a:lnSpc>
                <a:spcPts val="8850"/>
              </a:lnSpc>
            </a:pPr>
            <a:endParaRPr lang="en-US" altLang="vi-VN" sz="6000" b="1" dirty="0">
              <a:ln w="6600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Fredoka"/>
              <a:cs typeface="Fredoka"/>
              <a:sym typeface="Fredoka"/>
            </a:endParaRPr>
          </a:p>
        </p:txBody>
      </p:sp>
      <p:pic>
        <p:nvPicPr>
          <p:cNvPr id="2" name="Content Placeholder 1" descr="1650888392_Tim-hieu-ve-loai-meo-nhung-dieu-thu-vi-ve"/>
          <p:cNvPicPr>
            <a:picLocks noChangeAspect="1"/>
          </p:cNvPicPr>
          <p:nvPr>
            <p:ph/>
          </p:nvPr>
        </p:nvPicPr>
        <p:blipFill>
          <a:blip r:embed="rId13"/>
          <a:stretch>
            <a:fillRect/>
          </a:stretch>
        </p:blipFill>
        <p:spPr>
          <a:xfrm>
            <a:off x="1931035" y="2287270"/>
            <a:ext cx="5683250" cy="4261485"/>
          </a:xfrm>
          <a:prstGeom prst="rect">
            <a:avLst/>
          </a:prstGeom>
        </p:spPr>
      </p:pic>
      <p:pic>
        <p:nvPicPr>
          <p:cNvPr id="3" name="ChuMeoConLongTrangTinh-BeThaoVan-6929194">
            <a:hlinkClick r:id="" action="ppaction://media"/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077200" y="41910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5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152400"/>
            <a:ext cx="9030970" cy="6637655"/>
            <a:chOff x="-1" y="250482"/>
            <a:chExt cx="11284672" cy="8353514"/>
          </a:xfrm>
        </p:grpSpPr>
        <p:sp>
          <p:nvSpPr>
            <p:cNvPr id="5" name="Freeform 5"/>
            <p:cNvSpPr/>
            <p:nvPr/>
          </p:nvSpPr>
          <p:spPr>
            <a:xfrm>
              <a:off x="-1" y="664695"/>
              <a:ext cx="11284672" cy="7939301"/>
            </a:xfrm>
            <a:custGeom>
              <a:avLst/>
              <a:gdLst/>
              <a:ahLst/>
              <a:cxnLst/>
              <a:rect l="l" t="t" r="r" b="b"/>
              <a:pathLst>
                <a:path w="11042475" h="7939300">
                  <a:moveTo>
                    <a:pt x="0" y="0"/>
                  </a:moveTo>
                  <a:lnTo>
                    <a:pt x="11042475" y="0"/>
                  </a:lnTo>
                  <a:lnTo>
                    <a:pt x="11042475" y="7939300"/>
                  </a:lnTo>
                  <a:lnTo>
                    <a:pt x="0" y="7939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r="-27884"/>
              </a:stretch>
            </a:blipFill>
          </p:spPr>
          <p:txBody>
            <a:bodyPr/>
            <a:lstStyle/>
            <a:p>
              <a:pPr algn="ctr"/>
              <a:endParaRPr lang="en-US" sz="3000" dirty="0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23560" y="250482"/>
              <a:ext cx="8963989" cy="2092698"/>
            </a:xfrm>
            <a:custGeom>
              <a:avLst/>
              <a:gdLst/>
              <a:ahLst/>
              <a:cxnLst/>
              <a:rect l="l" t="t" r="r" b="b"/>
              <a:pathLst>
                <a:path w="4686961" h="1329392">
                  <a:moveTo>
                    <a:pt x="0" y="0"/>
                  </a:moveTo>
                  <a:lnTo>
                    <a:pt x="4686961" y="0"/>
                  </a:lnTo>
                  <a:lnTo>
                    <a:pt x="4686961" y="1329392"/>
                  </a:lnTo>
                  <a:lnTo>
                    <a:pt x="0" y="1329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p>
              <a:pPr algn="ctr"/>
              <a:r>
                <a:rPr lang="vi-VN" altLang="en-GB" sz="3200"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sym typeface="+mn-ea"/>
                </a:rPr>
                <a:t>TRƯỜNG MẦM NON NẮNG MAI</a:t>
              </a:r>
              <a:endParaRPr lang="vi-VN" altLang="en-GB" sz="32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endParaRPr>
            </a:p>
            <a:p>
              <a:pPr algn="ctr"/>
              <a:r>
                <a:rPr lang="vi-VN" altLang="en-GB" sz="3200"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sym typeface="+mn-ea"/>
                </a:rPr>
                <a:t>LỚP MẪU GIÁO NHỠ B3</a:t>
              </a:r>
              <a:r>
                <a:rPr lang="vi-VN" altLang="en-GB" sz="3200" u="heavy"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sym typeface="+mn-ea"/>
                </a:rPr>
                <a:t> </a:t>
              </a:r>
              <a:endParaRPr lang="vi-VN" altLang="en-GB" sz="3200" u="heavy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0" y="849536"/>
            <a:ext cx="1494251" cy="1453499"/>
          </a:xfrm>
          <a:custGeom>
            <a:avLst/>
            <a:gdLst/>
            <a:ahLst/>
            <a:cxnLst/>
            <a:rect l="l" t="t" r="r" b="b"/>
            <a:pathLst>
              <a:path w="2988503" h="2906999">
                <a:moveTo>
                  <a:pt x="2988503" y="0"/>
                </a:moveTo>
                <a:lnTo>
                  <a:pt x="0" y="0"/>
                </a:lnTo>
                <a:lnTo>
                  <a:pt x="0" y="2906998"/>
                </a:lnTo>
                <a:lnTo>
                  <a:pt x="2988503" y="2906998"/>
                </a:lnTo>
                <a:lnTo>
                  <a:pt x="29885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4159" y="3816060"/>
            <a:ext cx="1594389" cy="1813584"/>
          </a:xfrm>
          <a:custGeom>
            <a:avLst/>
            <a:gdLst/>
            <a:ahLst/>
            <a:cxnLst/>
            <a:rect l="l" t="t" r="r" b="b"/>
            <a:pathLst>
              <a:path w="4488111" h="5164145">
                <a:moveTo>
                  <a:pt x="0" y="0"/>
                </a:moveTo>
                <a:lnTo>
                  <a:pt x="4488111" y="0"/>
                </a:lnTo>
                <a:lnTo>
                  <a:pt x="4488111" y="5164145"/>
                </a:lnTo>
                <a:lnTo>
                  <a:pt x="0" y="51641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71600" y="2590859"/>
            <a:ext cx="6229350" cy="2738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55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sym typeface="+mn-ea"/>
              </a:rPr>
              <a:t>Trò chơi: </a:t>
            </a:r>
            <a:endParaRPr lang="en-US" altLang="vi-VN" sz="550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  <a:sym typeface="+mn-ea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55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sym typeface="+mn-ea"/>
              </a:rPr>
              <a:t>Ai nhanh nhất</a:t>
            </a:r>
            <a:r>
              <a:rPr lang="en-US" altLang="vi-VN" sz="55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sym typeface="+mn-ea"/>
              </a:rPr>
              <a:t> </a:t>
            </a:r>
            <a:r>
              <a:rPr lang="en-US" altLang="vi-VN" sz="55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  </a:t>
            </a:r>
            <a:endParaRPr lang="en-US" altLang="vi-VN" sz="5500" dirty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700" dirty="0">
                <a:solidFill>
                  <a:srgbClr val="0000FF"/>
                </a:solidFill>
                <a:sym typeface="+mn-ea"/>
              </a:rPr>
              <a:t> </a:t>
            </a:r>
            <a:endParaRPr lang="en-US" sz="2700" b="1" dirty="0">
              <a:solidFill>
                <a:srgbClr val="20538C"/>
              </a:solidFill>
              <a:latin typeface="Times New Roman" panose="02020603050405020304" pitchFamily="18" charset="0"/>
              <a:ea typeface="Dekko"/>
              <a:cs typeface="Times New Roman" panose="02020603050405020304" pitchFamily="18" charset="0"/>
              <a:sym typeface="Dekko"/>
            </a:endParaRPr>
          </a:p>
        </p:txBody>
      </p:sp>
      <p:sp>
        <p:nvSpPr>
          <p:cNvPr id="11" name="Freeform 3"/>
          <p:cNvSpPr/>
          <p:nvPr/>
        </p:nvSpPr>
        <p:spPr>
          <a:xfrm rot="1176963">
            <a:off x="7107892" y="4581330"/>
            <a:ext cx="1607194" cy="745154"/>
          </a:xfrm>
          <a:custGeom>
            <a:avLst/>
            <a:gdLst/>
            <a:ahLst/>
            <a:cxnLst/>
            <a:rect l="l" t="t" r="r" b="b"/>
            <a:pathLst>
              <a:path w="3214388" h="1490307">
                <a:moveTo>
                  <a:pt x="0" y="0"/>
                </a:moveTo>
                <a:lnTo>
                  <a:pt x="3214388" y="0"/>
                </a:lnTo>
                <a:lnTo>
                  <a:pt x="3214388" y="1490307"/>
                </a:lnTo>
                <a:lnTo>
                  <a:pt x="0" y="14903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ChickenDance-Dangcapnhat_n86k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48600" y="579120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54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vi-VN" sz="40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vi-VN" sz="40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vi-VN" sz="40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vi-VN" sz="40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</Words>
  <Application>WPS Presentation</Application>
  <PresentationFormat>On-screen Show (4:3)</PresentationFormat>
  <Paragraphs>29</Paragraphs>
  <Slides>7</Slides>
  <Notes>0</Notes>
  <HiddenSlides>0</HiddenSlides>
  <MMClips>6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</vt:i4>
      </vt:variant>
    </vt:vector>
  </HeadingPairs>
  <TitlesOfParts>
    <vt:vector size="19" baseType="lpstr">
      <vt:lpstr>Arial</vt:lpstr>
      <vt:lpstr>SimSun</vt:lpstr>
      <vt:lpstr>Wingdings</vt:lpstr>
      <vt:lpstr>Times New Roman</vt:lpstr>
      <vt:lpstr>Dekko</vt:lpstr>
      <vt:lpstr>Segoe Print</vt:lpstr>
      <vt:lpstr>Fredoka</vt:lpstr>
      <vt:lpstr>Microsoft YaHei</vt:lpstr>
      <vt:lpstr>Arial Unicode MS</vt:lpstr>
      <vt:lpstr>Calibri</vt:lpstr>
      <vt:lpstr>Default Design</vt:lpstr>
      <vt:lpstr>1_Default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Customers</dc:creator>
  <cp:lastModifiedBy>Thuong Bui</cp:lastModifiedBy>
  <cp:revision>7</cp:revision>
  <dcterms:created xsi:type="dcterms:W3CDTF">2015-03-10T06:01:00Z</dcterms:created>
  <dcterms:modified xsi:type="dcterms:W3CDTF">2024-12-03T14:38:18Z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D8CEFC58A94B4A52978DCC09E2991CEC_12</vt:lpwstr>
  </property>
  <property fmtid="{D5CDD505-2E9C-101B-9397-08002B2CF9AE}" pid="3" name="KSOProductBuildVer">
    <vt:lpwstr>2057-12.2.0.18911</vt:lpwstr>
  </property>
</Properties>
</file>