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58" r:id="rId6"/>
    <p:sldId id="260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2" r:id="rId18"/>
    <p:sldId id="274" r:id="rId19"/>
    <p:sldId id="273" r:id="rId20"/>
    <p:sldId id="270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D539-AE3A-4F53-8CE3-59E2E99A0C3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i.wikipedia.org/wiki/Vi%E1%BB%87t_Na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H%C3%A0_N%E1%BB%99i" TargetMode="External"/><Relationship Id="rId5" Type="http://schemas.openxmlformats.org/officeDocument/2006/relationships/hyperlink" Target="https://vi.wikipedia.org/wiki/Th%C3%A0nh_ph%E1%BB%91" TargetMode="External"/><Relationship Id="rId4" Type="http://schemas.openxmlformats.org/officeDocument/2006/relationships/hyperlink" Target="https://vi.wikipedia.org/wiki/Qu%E1%BA%ADn_(Vi%E1%BB%87t_Nam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673" y="253811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53" y="1449703"/>
            <a:ext cx="1646238" cy="14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ÌNH TRƯỜNG LÂM PHƯỜNG VIỆT HƯNG - Danh lam, thắng cảnh - Cổng giao tiếp  điện tử Quận Long 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5588"/>
            <a:ext cx="547370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ình Thanh Am | THCS Thanh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55588"/>
            <a:ext cx="582295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7050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288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iền đê ngập tràn cỏ lau thu hút giới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85750"/>
            <a:ext cx="5207000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"/>
            <a:ext cx="5724525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1463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ảo nguyên hoa Long Biên - &quot;vườn địa đàng&quot; hấp dẫn giới trẻ Hà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7175"/>
            <a:ext cx="545465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ật mí top 7 khu du lịch sinh thái 'xanh mát tầm mắt' ngay gần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57173"/>
            <a:ext cx="5765800" cy="523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375" y="5886435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66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à Nội) Thương nhớ bánh bột lọc chan ngon lành ngõ nhỏ ngày hạ về | Bài  viết | Foody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4825"/>
            <a:ext cx="3524249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ắn Lệ Mật- Món ngon xưa và nay - Ẩm thực Hà T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509586"/>
            <a:ext cx="3521076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504825"/>
            <a:ext cx="3743327" cy="2943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Địa Chỉ Ăn Ngon Hà Nội - 4. Miến trộn gà - Gà Thắng Xoăn - 158 Ngọc Lâm, Long  Biên (30k) (8h-21h) 😍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6675"/>
            <a:ext cx="3409949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5 Tiệm bánh kem ngon và chất lượng nhất quận Long Biên, Hà Nội - ALONGWAL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3876674"/>
            <a:ext cx="3521075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ách làm nem nướng Ninh Hò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3781425"/>
            <a:ext cx="3933826" cy="2747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0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5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120061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Bản đồ hành chính quận Long Biên Hà Hội chi tiết [Mới nhấ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0" y="1905000"/>
            <a:ext cx="7196139" cy="46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1.    16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2.    14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2009774"/>
            <a:ext cx="6791324" cy="4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283" y="1145629"/>
            <a:ext cx="9144000" cy="4099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111" y="1145629"/>
            <a:ext cx="7914538" cy="2136208"/>
          </a:xfrm>
        </p:spPr>
        <p:txBody>
          <a:bodyPr>
            <a:norm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ngày16/11/2003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026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9" y="1704143"/>
            <a:ext cx="9406759" cy="47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5"/>
            <a:ext cx="7934325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730374"/>
            <a:ext cx="538797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9 cây cầu giúp Đồng bằng sông Cửu Long 'cất cánh'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1730374"/>
            <a:ext cx="5481638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025" y="1924049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857373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6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4"/>
            <a:ext cx="7934325" cy="153987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1990726"/>
            <a:ext cx="6915149" cy="4562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Pentagon 3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715" y="3510463"/>
            <a:ext cx="2705976" cy="6957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9" y="296808"/>
            <a:ext cx="7312952" cy="6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3476" y="507994"/>
            <a:ext cx="3547243" cy="1642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Quận (Việt Nam)"/>
              </a:rPr>
              <a:t>quận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huộc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phố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Hà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Nội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Việt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 Nam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50318" y="4877814"/>
            <a:ext cx="3000704" cy="1408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3684" y="2702678"/>
            <a:ext cx="3273972" cy="1826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88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00274" y="1909082"/>
            <a:ext cx="8077201" cy="23077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" y="185057"/>
            <a:ext cx="11930743" cy="6585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725" y="262758"/>
            <a:ext cx="540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66950" y="1946275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ÌNH NHA – Di tích lịch sử – văn hoá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0975"/>
            <a:ext cx="5607050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ÌNH GIA THỤY PHƯỜNG GIA THỤY - Danh lam, thắng cảnh - Cổng giao tiếp điện  tử Quận Long B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180975"/>
            <a:ext cx="5534025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25" y="6105525"/>
            <a:ext cx="4552950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050" y="6100760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203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Quận Long Biên thành lập năm nào ?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Quận Long Biên thành lập năm nào ?  (ngày16/11/2013)</dc:title>
  <dc:creator>Techsi.vn</dc:creator>
  <cp:lastModifiedBy>Techsi.vn</cp:lastModifiedBy>
  <cp:revision>21</cp:revision>
  <dcterms:created xsi:type="dcterms:W3CDTF">2024-05-06T10:47:04Z</dcterms:created>
  <dcterms:modified xsi:type="dcterms:W3CDTF">2024-05-09T01:49:30Z</dcterms:modified>
</cp:coreProperties>
</file>