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Noto Sans Bold" panose="020B0604020202020204" charset="0"/>
      <p:regular r:id="rId31"/>
    </p:embeddedFont>
    <p:embeddedFont>
      <p:font typeface="DejaVu Serif Bold" panose="020B0604020202020204" charset="0"/>
      <p:regular r:id="rId32"/>
    </p:embeddedFont>
    <p:embeddedFont>
      <p:font typeface="Lobster" panose="020B0604020202020204" charset="0"/>
      <p:regular r:id="rId33"/>
    </p:embeddedFont>
    <p:embeddedFont>
      <p:font typeface="Sigmar One" panose="020B0604020202020204" charset="0"/>
      <p:regular r:id="rId34"/>
    </p:embeddedFont>
    <p:embeddedFont>
      <p:font typeface="DejaVu Serif"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730"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3.jpeg"/><Relationship Id="rId15" Type="http://schemas.openxmlformats.org/officeDocument/2006/relationships/image" Target="../media/image14.svg"/><Relationship Id="rId10"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jpe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63.sv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45.png"/><Relationship Id="rId4" Type="http://schemas.openxmlformats.org/officeDocument/2006/relationships/image" Target="../media/image69.svg"/></Relationships>
</file>

<file path=ppt/slides/_rels/slide2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8.sv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14.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svg"/><Relationship Id="rId18" Type="http://schemas.openxmlformats.org/officeDocument/2006/relationships/image" Target="../media/image23.png"/><Relationship Id="rId26" Type="http://schemas.openxmlformats.org/officeDocument/2006/relationships/image" Target="../media/image45.svg"/><Relationship Id="rId3" Type="http://schemas.openxmlformats.org/officeDocument/2006/relationships/image" Target="../media/image28.svg"/><Relationship Id="rId21" Type="http://schemas.openxmlformats.org/officeDocument/2006/relationships/image" Target="../media/image40.svg"/><Relationship Id="rId7" Type="http://schemas.openxmlformats.org/officeDocument/2006/relationships/image" Target="../media/image30.svg"/><Relationship Id="rId12" Type="http://schemas.openxmlformats.org/officeDocument/2006/relationships/image" Target="../media/image21.png"/><Relationship Id="rId17" Type="http://schemas.openxmlformats.org/officeDocument/2006/relationships/image" Target="../media/image36.svg"/><Relationship Id="rId25" Type="http://schemas.openxmlformats.org/officeDocument/2006/relationships/image" Target="../media/image27.png"/><Relationship Id="rId2" Type="http://schemas.openxmlformats.org/officeDocument/2006/relationships/image" Target="../media/image18.png"/><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2.svg"/><Relationship Id="rId24" Type="http://schemas.openxmlformats.org/officeDocument/2006/relationships/image" Target="../media/image26.jpeg"/><Relationship Id="rId5" Type="http://schemas.openxmlformats.org/officeDocument/2006/relationships/image" Target="../media/image3.svg"/><Relationship Id="rId15" Type="http://schemas.openxmlformats.org/officeDocument/2006/relationships/image" Target="../media/image10.svg"/><Relationship Id="rId23" Type="http://schemas.openxmlformats.org/officeDocument/2006/relationships/image" Target="../media/image42.svg"/><Relationship Id="rId10" Type="http://schemas.openxmlformats.org/officeDocument/2006/relationships/image" Target="../media/image20.png"/><Relationship Id="rId19" Type="http://schemas.openxmlformats.org/officeDocument/2006/relationships/image" Target="../media/image3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6.png"/><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jpeg"/><Relationship Id="rId7"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50.svg"/><Relationship Id="rId5" Type="http://schemas.openxmlformats.org/officeDocument/2006/relationships/image" Target="../media/image48.svg"/><Relationship Id="rId10"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33.png"/><Relationship Id="rId4" Type="http://schemas.openxmlformats.org/officeDocument/2006/relationships/image" Target="../media/image53.svg"/><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835" b="-83835"/>
            </a:stretch>
          </a:blipFill>
        </p:spPr>
      </p:sp>
      <p:sp>
        <p:nvSpPr>
          <p:cNvPr id="3" name="Freeform 3"/>
          <p:cNvSpPr/>
          <p:nvPr/>
        </p:nvSpPr>
        <p:spPr>
          <a:xfrm rot="1561417">
            <a:off x="16127874" y="-229947"/>
            <a:ext cx="2527273" cy="2086149"/>
          </a:xfrm>
          <a:custGeom>
            <a:avLst/>
            <a:gdLst/>
            <a:ahLst/>
            <a:cxnLst/>
            <a:rect l="l" t="t" r="r" b="b"/>
            <a:pathLst>
              <a:path w="2527273" h="2086149">
                <a:moveTo>
                  <a:pt x="0" y="0"/>
                </a:moveTo>
                <a:lnTo>
                  <a:pt x="2527273" y="0"/>
                </a:lnTo>
                <a:lnTo>
                  <a:pt x="2527273" y="2086149"/>
                </a:lnTo>
                <a:lnTo>
                  <a:pt x="0" y="20861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206048" y="1382800"/>
            <a:ext cx="7699612" cy="7521399"/>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5"/>
              <a:stretch>
                <a:fillRect l="-16458" r="-16458"/>
              </a:stretch>
            </a:blipFill>
          </p:spPr>
        </p:sp>
      </p:grpSp>
      <p:sp>
        <p:nvSpPr>
          <p:cNvPr id="6" name="Freeform 6"/>
          <p:cNvSpPr/>
          <p:nvPr/>
        </p:nvSpPr>
        <p:spPr>
          <a:xfrm rot="-75988">
            <a:off x="9160044" y="281985"/>
            <a:ext cx="3767826" cy="1493429"/>
          </a:xfrm>
          <a:custGeom>
            <a:avLst/>
            <a:gdLst/>
            <a:ahLst/>
            <a:cxnLst/>
            <a:rect l="l" t="t" r="r" b="b"/>
            <a:pathLst>
              <a:path w="3767826" h="1493429">
                <a:moveTo>
                  <a:pt x="0" y="0"/>
                </a:moveTo>
                <a:lnTo>
                  <a:pt x="3767826" y="0"/>
                </a:lnTo>
                <a:lnTo>
                  <a:pt x="3767826" y="1493430"/>
                </a:lnTo>
                <a:lnTo>
                  <a:pt x="0" y="14934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1514139">
            <a:off x="14903373" y="8107856"/>
            <a:ext cx="2523015" cy="2053125"/>
          </a:xfrm>
          <a:custGeom>
            <a:avLst/>
            <a:gdLst/>
            <a:ahLst/>
            <a:cxnLst/>
            <a:rect l="l" t="t" r="r" b="b"/>
            <a:pathLst>
              <a:path w="2523015" h="2053125">
                <a:moveTo>
                  <a:pt x="0" y="0"/>
                </a:moveTo>
                <a:lnTo>
                  <a:pt x="2523016" y="0"/>
                </a:lnTo>
                <a:lnTo>
                  <a:pt x="2523016" y="2053125"/>
                </a:lnTo>
                <a:lnTo>
                  <a:pt x="0" y="20531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292469">
            <a:off x="1412069" y="249610"/>
            <a:ext cx="1873569" cy="1846465"/>
          </a:xfrm>
          <a:custGeom>
            <a:avLst/>
            <a:gdLst/>
            <a:ahLst/>
            <a:cxnLst/>
            <a:rect l="l" t="t" r="r" b="b"/>
            <a:pathLst>
              <a:path w="1873569" h="1846465">
                <a:moveTo>
                  <a:pt x="0" y="0"/>
                </a:moveTo>
                <a:lnTo>
                  <a:pt x="1873569" y="0"/>
                </a:lnTo>
                <a:lnTo>
                  <a:pt x="1873569" y="1846465"/>
                </a:lnTo>
                <a:lnTo>
                  <a:pt x="0" y="18464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0198800" y="3097573"/>
            <a:ext cx="6584792" cy="945397"/>
          </a:xfrm>
          <a:custGeom>
            <a:avLst/>
            <a:gdLst/>
            <a:ahLst/>
            <a:cxnLst/>
            <a:rect l="l" t="t" r="r" b="b"/>
            <a:pathLst>
              <a:path w="6584792" h="945397">
                <a:moveTo>
                  <a:pt x="0" y="0"/>
                </a:moveTo>
                <a:lnTo>
                  <a:pt x="6584792" y="0"/>
                </a:lnTo>
                <a:lnTo>
                  <a:pt x="6584792" y="945398"/>
                </a:lnTo>
                <a:lnTo>
                  <a:pt x="0" y="945398"/>
                </a:lnTo>
                <a:lnTo>
                  <a:pt x="0" y="0"/>
                </a:lnTo>
                <a:close/>
              </a:path>
            </a:pathLst>
          </a:custGeom>
          <a:blipFill>
            <a:blip r:embed="rId12">
              <a:extLst>
                <a:ext uri="{96DAC541-7B7A-43D3-8B79-37D633B846F1}">
                  <asvg:svgBlip xmlns:asvg="http://schemas.microsoft.com/office/drawing/2016/SVG/main" xmlns="" r:embed="rId13"/>
                </a:ext>
              </a:extLst>
            </a:blip>
            <a:stretch>
              <a:fillRect t="-3821" b="-3821"/>
            </a:stretch>
          </a:blipFill>
        </p:spPr>
      </p:sp>
      <p:sp>
        <p:nvSpPr>
          <p:cNvPr id="10" name="TextBox 10"/>
          <p:cNvSpPr txBox="1"/>
          <p:nvPr/>
        </p:nvSpPr>
        <p:spPr>
          <a:xfrm>
            <a:off x="10006706" y="3301032"/>
            <a:ext cx="6968979" cy="481330"/>
          </a:xfrm>
          <a:prstGeom prst="rect">
            <a:avLst/>
          </a:prstGeom>
        </p:spPr>
        <p:txBody>
          <a:bodyPr lIns="0" tIns="0" rIns="0" bIns="0" rtlCol="0" anchor="t">
            <a:spAutoFit/>
          </a:bodyPr>
          <a:lstStyle/>
          <a:p>
            <a:pPr marL="0" lvl="0" indent="0" algn="ctr">
              <a:lnSpc>
                <a:spcPts val="3919"/>
              </a:lnSpc>
              <a:spcBef>
                <a:spcPct val="0"/>
              </a:spcBef>
            </a:pPr>
            <a:r>
              <a:rPr lang="en-US" sz="2799">
                <a:solidFill>
                  <a:srgbClr val="005438"/>
                </a:solidFill>
                <a:latin typeface="Sigmar One"/>
                <a:ea typeface="Sigmar One"/>
                <a:cs typeface="Sigmar One"/>
                <a:sym typeface="Sigmar One"/>
              </a:rPr>
              <a:t>CÂU CHUYỆN</a:t>
            </a:r>
          </a:p>
        </p:txBody>
      </p:sp>
      <p:sp>
        <p:nvSpPr>
          <p:cNvPr id="11" name="TextBox 11"/>
          <p:cNvSpPr txBox="1"/>
          <p:nvPr/>
        </p:nvSpPr>
        <p:spPr>
          <a:xfrm>
            <a:off x="8930510" y="4870377"/>
            <a:ext cx="9357490" cy="3105150"/>
          </a:xfrm>
          <a:prstGeom prst="rect">
            <a:avLst/>
          </a:prstGeom>
        </p:spPr>
        <p:txBody>
          <a:bodyPr lIns="0" tIns="0" rIns="0" bIns="0" rtlCol="0" anchor="t">
            <a:spAutoFit/>
          </a:bodyPr>
          <a:lstStyle/>
          <a:p>
            <a:pPr algn="ctr">
              <a:lnSpc>
                <a:spcPts val="8138"/>
              </a:lnSpc>
            </a:pPr>
            <a:r>
              <a:rPr lang="en-US" sz="6782" b="1">
                <a:solidFill>
                  <a:srgbClr val="F3AD40"/>
                </a:solidFill>
                <a:latin typeface="DejaVu Serif Bold"/>
                <a:ea typeface="DejaVu Serif Bold"/>
                <a:cs typeface="DejaVu Serif Bold"/>
                <a:sym typeface="DejaVu Serif Bold"/>
              </a:rPr>
              <a:t>KHỦNG LONG CÂU CÁ</a:t>
            </a:r>
          </a:p>
          <a:p>
            <a:pPr marL="0" lvl="0" indent="0" algn="ctr">
              <a:lnSpc>
                <a:spcPts val="8138"/>
              </a:lnSpc>
              <a:spcBef>
                <a:spcPct val="0"/>
              </a:spcBef>
            </a:pPr>
            <a:endParaRPr lang="en-US" sz="6782" b="1">
              <a:solidFill>
                <a:srgbClr val="F3AD40"/>
              </a:solidFill>
              <a:latin typeface="DejaVu Serif Bold"/>
              <a:ea typeface="DejaVu Serif Bold"/>
              <a:cs typeface="DejaVu Serif Bold"/>
              <a:sym typeface="DejaVu Serif Bold"/>
            </a:endParaRPr>
          </a:p>
        </p:txBody>
      </p:sp>
      <p:sp>
        <p:nvSpPr>
          <p:cNvPr id="12" name="Freeform 12"/>
          <p:cNvSpPr/>
          <p:nvPr/>
        </p:nvSpPr>
        <p:spPr>
          <a:xfrm rot="3837833">
            <a:off x="9674406" y="8003378"/>
            <a:ext cx="1731906" cy="2262081"/>
          </a:xfrm>
          <a:custGeom>
            <a:avLst/>
            <a:gdLst/>
            <a:ahLst/>
            <a:cxnLst/>
            <a:rect l="l" t="t" r="r" b="b"/>
            <a:pathLst>
              <a:path w="1731906" h="2262081">
                <a:moveTo>
                  <a:pt x="0" y="0"/>
                </a:moveTo>
                <a:lnTo>
                  <a:pt x="1731906" y="0"/>
                </a:lnTo>
                <a:lnTo>
                  <a:pt x="1731906" y="2262081"/>
                </a:lnTo>
                <a:lnTo>
                  <a:pt x="0" y="226208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835" b="-83835"/>
            </a:stretch>
          </a:blipFill>
        </p:spPr>
      </p:sp>
      <p:grpSp>
        <p:nvGrpSpPr>
          <p:cNvPr id="3" name="Group 3"/>
          <p:cNvGrpSpPr/>
          <p:nvPr/>
        </p:nvGrpSpPr>
        <p:grpSpPr>
          <a:xfrm>
            <a:off x="0" y="1966442"/>
            <a:ext cx="11135488" cy="7003921"/>
            <a:chOff x="687070" y="247650"/>
            <a:chExt cx="52495523" cy="33018262"/>
          </a:xfrm>
        </p:grpSpPr>
        <p:sp>
          <p:nvSpPr>
            <p:cNvPr id="4" name="Freeform 4"/>
            <p:cNvSpPr/>
            <p:nvPr/>
          </p:nvSpPr>
          <p:spPr>
            <a:xfrm>
              <a:off x="0" y="0"/>
              <a:ext cx="49947224" cy="32606494"/>
            </a:xfrm>
            <a:custGeom>
              <a:avLst/>
              <a:gdLst/>
              <a:ahLst/>
              <a:cxnLst/>
              <a:rect l="l" t="t" r="r" b="b"/>
              <a:pathLst>
                <a:path w="49947224" h="32606494">
                  <a:moveTo>
                    <a:pt x="40845132" y="3575176"/>
                  </a:moveTo>
                  <a:cubicBezTo>
                    <a:pt x="38763966" y="2178562"/>
                    <a:pt x="36228297" y="940884"/>
                    <a:pt x="33196259" y="261176"/>
                  </a:cubicBezTo>
                  <a:cubicBezTo>
                    <a:pt x="31037355" y="71120"/>
                    <a:pt x="28687074" y="0"/>
                    <a:pt x="26360717" y="6350"/>
                  </a:cubicBezTo>
                  <a:cubicBezTo>
                    <a:pt x="16540981" y="36830"/>
                    <a:pt x="7612318" y="3558268"/>
                    <a:pt x="3521758" y="8498834"/>
                  </a:cubicBezTo>
                  <a:cubicBezTo>
                    <a:pt x="527050" y="12840850"/>
                    <a:pt x="0" y="20337929"/>
                    <a:pt x="680720" y="24771251"/>
                  </a:cubicBezTo>
                  <a:cubicBezTo>
                    <a:pt x="3856657" y="29204571"/>
                    <a:pt x="9221031" y="31554806"/>
                    <a:pt x="17455975" y="31757705"/>
                  </a:cubicBezTo>
                  <a:cubicBezTo>
                    <a:pt x="30421374" y="32606493"/>
                    <a:pt x="40247094" y="27554334"/>
                    <a:pt x="45097157" y="21714254"/>
                  </a:cubicBezTo>
                  <a:cubicBezTo>
                    <a:pt x="49947224" y="15874175"/>
                    <a:pt x="48224883" y="8539414"/>
                    <a:pt x="40845132" y="3575176"/>
                  </a:cubicBezTo>
                  <a:close/>
                </a:path>
              </a:pathLst>
            </a:custGeom>
            <a:blipFill>
              <a:blip r:embed="rId3"/>
              <a:stretch>
                <a:fillRect l="-5497" t="-2119" r="-21050" b="-2020"/>
              </a:stretch>
            </a:blipFill>
          </p:spPr>
        </p:sp>
      </p:grpSp>
      <p:sp>
        <p:nvSpPr>
          <p:cNvPr id="5" name="Freeform 5"/>
          <p:cNvSpPr/>
          <p:nvPr/>
        </p:nvSpPr>
        <p:spPr>
          <a:xfrm rot="1397267">
            <a:off x="14678539" y="-490740"/>
            <a:ext cx="2299248" cy="1897925"/>
          </a:xfrm>
          <a:custGeom>
            <a:avLst/>
            <a:gdLst/>
            <a:ahLst/>
            <a:cxnLst/>
            <a:rect l="l" t="t" r="r" b="b"/>
            <a:pathLst>
              <a:path w="2299248" h="1897925">
                <a:moveTo>
                  <a:pt x="0" y="0"/>
                </a:moveTo>
                <a:lnTo>
                  <a:pt x="2299248" y="0"/>
                </a:lnTo>
                <a:lnTo>
                  <a:pt x="2299248" y="1897925"/>
                </a:lnTo>
                <a:lnTo>
                  <a:pt x="0" y="18979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5912720" y="8480090"/>
            <a:ext cx="2901417" cy="2361052"/>
          </a:xfrm>
          <a:custGeom>
            <a:avLst/>
            <a:gdLst/>
            <a:ahLst/>
            <a:cxnLst/>
            <a:rect l="l" t="t" r="r" b="b"/>
            <a:pathLst>
              <a:path w="2901417" h="2361052">
                <a:moveTo>
                  <a:pt x="0" y="0"/>
                </a:moveTo>
                <a:lnTo>
                  <a:pt x="2901417" y="0"/>
                </a:lnTo>
                <a:lnTo>
                  <a:pt x="2901417" y="2361052"/>
                </a:lnTo>
                <a:lnTo>
                  <a:pt x="0" y="23610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7686637" y="4064185"/>
            <a:ext cx="1382991" cy="1806356"/>
          </a:xfrm>
          <a:custGeom>
            <a:avLst/>
            <a:gdLst/>
            <a:ahLst/>
            <a:cxnLst/>
            <a:rect l="l" t="t" r="r" b="b"/>
            <a:pathLst>
              <a:path w="1382991" h="1806356">
                <a:moveTo>
                  <a:pt x="0" y="0"/>
                </a:moveTo>
                <a:lnTo>
                  <a:pt x="1382991" y="0"/>
                </a:lnTo>
                <a:lnTo>
                  <a:pt x="1382991" y="1806355"/>
                </a:lnTo>
                <a:lnTo>
                  <a:pt x="0" y="180635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10451149" y="2079654"/>
            <a:ext cx="6912279" cy="5994342"/>
          </a:xfrm>
          <a:prstGeom prst="rect">
            <a:avLst/>
          </a:prstGeom>
        </p:spPr>
        <p:txBody>
          <a:bodyPr lIns="0" tIns="0" rIns="0" bIns="0" rtlCol="0" anchor="t">
            <a:spAutoFit/>
          </a:bodyPr>
          <a:lstStyle/>
          <a:p>
            <a:pPr algn="just">
              <a:lnSpc>
                <a:spcPts val="9564"/>
              </a:lnSpc>
            </a:pPr>
            <a:r>
              <a:rPr lang="en-US" sz="6831">
                <a:solidFill>
                  <a:srgbClr val="EDE7DB"/>
                </a:solidFill>
                <a:latin typeface="DejaVu Serif"/>
                <a:ea typeface="DejaVu Serif"/>
                <a:cs typeface="DejaVu Serif"/>
                <a:sym typeface="DejaVu Serif"/>
              </a:rPr>
              <a:t>Cá mập con sợ quá khóc to và cầu cứu mẹ:</a:t>
            </a:r>
          </a:p>
          <a:p>
            <a:pPr algn="just">
              <a:lnSpc>
                <a:spcPts val="9564"/>
              </a:lnSpc>
              <a:spcBef>
                <a:spcPct val="0"/>
              </a:spcBef>
            </a:pPr>
            <a:r>
              <a:rPr lang="en-US" sz="6831">
                <a:solidFill>
                  <a:srgbClr val="EDE7DB"/>
                </a:solidFill>
                <a:latin typeface="DejaVu Serif"/>
                <a:ea typeface="DejaVu Serif"/>
                <a:cs typeface="DejaVu Serif"/>
                <a:sym typeface="DejaVu Serif"/>
              </a:rPr>
              <a:t>- Mẹ ơi, cứu con với!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TextBox 2"/>
          <p:cNvSpPr txBox="1"/>
          <p:nvPr/>
        </p:nvSpPr>
        <p:spPr>
          <a:xfrm>
            <a:off x="8262904" y="1003217"/>
            <a:ext cx="9306981" cy="8109789"/>
          </a:xfrm>
          <a:prstGeom prst="rect">
            <a:avLst/>
          </a:prstGeom>
        </p:spPr>
        <p:txBody>
          <a:bodyPr lIns="0" tIns="0" rIns="0" bIns="0" rtlCol="0" anchor="t">
            <a:spAutoFit/>
          </a:bodyPr>
          <a:lstStyle/>
          <a:p>
            <a:pPr algn="just">
              <a:lnSpc>
                <a:spcPts val="8091"/>
              </a:lnSpc>
            </a:pPr>
            <a:r>
              <a:rPr lang="en-US" sz="5394">
                <a:solidFill>
                  <a:srgbClr val="005438"/>
                </a:solidFill>
                <a:latin typeface="DejaVu Serif"/>
                <a:ea typeface="DejaVu Serif"/>
                <a:cs typeface="DejaVu Serif"/>
                <a:sym typeface="DejaVu Serif"/>
              </a:rPr>
              <a:t>Nhắc đến Cá mập mẹ, Khủng long chợt nhớ ra:</a:t>
            </a:r>
          </a:p>
          <a:p>
            <a:pPr algn="just">
              <a:lnSpc>
                <a:spcPts val="8091"/>
              </a:lnSpc>
              <a:spcBef>
                <a:spcPct val="0"/>
              </a:spcBef>
            </a:pPr>
            <a:r>
              <a:rPr lang="en-US" sz="5394">
                <a:solidFill>
                  <a:srgbClr val="005438"/>
                </a:solidFill>
                <a:latin typeface="DejaVu Serif"/>
                <a:ea typeface="DejaVu Serif"/>
                <a:cs typeface="DejaVu Serif"/>
                <a:sym typeface="DejaVu Serif"/>
              </a:rPr>
              <a:t>- Ngày xưa lúc mình chẳng may ngã xuống sông, chính Cá mập mẹđã cứu mình mà! Bây giờ, mình mà bắt Cá mập con thì có lỗi lắm. </a:t>
            </a:r>
          </a:p>
        </p:txBody>
      </p:sp>
      <p:grpSp>
        <p:nvGrpSpPr>
          <p:cNvPr id="3" name="Group 3"/>
          <p:cNvGrpSpPr/>
          <p:nvPr/>
        </p:nvGrpSpPr>
        <p:grpSpPr>
          <a:xfrm>
            <a:off x="589467" y="0"/>
            <a:ext cx="7207622" cy="5139074"/>
            <a:chOff x="-161290" y="232410"/>
            <a:chExt cx="12611100" cy="8991784"/>
          </a:xfrm>
        </p:grpSpPr>
        <p:sp>
          <p:nvSpPr>
            <p:cNvPr id="4" name="Freeform 4"/>
            <p:cNvSpPr/>
            <p:nvPr/>
          </p:nvSpPr>
          <p:spPr>
            <a:xfrm>
              <a:off x="0" y="0"/>
              <a:ext cx="12611100" cy="8863102"/>
            </a:xfrm>
            <a:custGeom>
              <a:avLst/>
              <a:gdLst/>
              <a:ahLst/>
              <a:cxnLst/>
              <a:rect l="l" t="t" r="r" b="b"/>
              <a:pathLst>
                <a:path w="12611100" h="8863102">
                  <a:moveTo>
                    <a:pt x="12551410" y="4048541"/>
                  </a:moveTo>
                  <a:cubicBezTo>
                    <a:pt x="12498070" y="3134959"/>
                    <a:pt x="12113260" y="2327928"/>
                    <a:pt x="11629389" y="1801089"/>
                  </a:cubicBezTo>
                  <a:cubicBezTo>
                    <a:pt x="11145520" y="1274249"/>
                    <a:pt x="10571480" y="992085"/>
                    <a:pt x="9999980" y="765169"/>
                  </a:cubicBezTo>
                  <a:cubicBezTo>
                    <a:pt x="8357870" y="157480"/>
                    <a:pt x="6649720" y="0"/>
                    <a:pt x="4958080" y="110490"/>
                  </a:cubicBezTo>
                  <a:cubicBezTo>
                    <a:pt x="3895090" y="123190"/>
                    <a:pt x="3690620" y="287659"/>
                    <a:pt x="2651760" y="634939"/>
                  </a:cubicBezTo>
                  <a:cubicBezTo>
                    <a:pt x="2020570" y="844096"/>
                    <a:pt x="1366520" y="1142046"/>
                    <a:pt x="916939" y="1860284"/>
                  </a:cubicBezTo>
                  <a:cubicBezTo>
                    <a:pt x="0" y="3326357"/>
                    <a:pt x="400050" y="5960554"/>
                    <a:pt x="1418589" y="7252986"/>
                  </a:cubicBezTo>
                  <a:cubicBezTo>
                    <a:pt x="2437130" y="8545419"/>
                    <a:pt x="3836669" y="8805880"/>
                    <a:pt x="5152389" y="8831531"/>
                  </a:cubicBezTo>
                  <a:cubicBezTo>
                    <a:pt x="6744970" y="8863102"/>
                    <a:pt x="8346439" y="8622374"/>
                    <a:pt x="9888220" y="7996875"/>
                  </a:cubicBezTo>
                  <a:cubicBezTo>
                    <a:pt x="10535920" y="7734443"/>
                    <a:pt x="11187430" y="7391109"/>
                    <a:pt x="11710670" y="6743906"/>
                  </a:cubicBezTo>
                  <a:cubicBezTo>
                    <a:pt x="12232639" y="6094730"/>
                    <a:pt x="12611099" y="5084461"/>
                    <a:pt x="12551409" y="4048541"/>
                  </a:cubicBezTo>
                  <a:close/>
                </a:path>
              </a:pathLst>
            </a:custGeom>
            <a:blipFill>
              <a:blip r:embed="rId2"/>
              <a:stretch>
                <a:fillRect l="-8346" t="1765" r="-6691" b="-5408"/>
              </a:stretch>
            </a:blipFill>
          </p:spPr>
        </p:sp>
      </p:grpSp>
      <p:grpSp>
        <p:nvGrpSpPr>
          <p:cNvPr id="5" name="Group 5"/>
          <p:cNvGrpSpPr/>
          <p:nvPr/>
        </p:nvGrpSpPr>
        <p:grpSpPr>
          <a:xfrm>
            <a:off x="589467" y="5143500"/>
            <a:ext cx="7207622" cy="5120236"/>
            <a:chOff x="-161290" y="232410"/>
            <a:chExt cx="12611100" cy="8958822"/>
          </a:xfrm>
        </p:grpSpPr>
        <p:sp>
          <p:nvSpPr>
            <p:cNvPr id="6" name="Freeform 6"/>
            <p:cNvSpPr/>
            <p:nvPr/>
          </p:nvSpPr>
          <p:spPr>
            <a:xfrm>
              <a:off x="0" y="0"/>
              <a:ext cx="12611100" cy="8831464"/>
            </a:xfrm>
            <a:custGeom>
              <a:avLst/>
              <a:gdLst/>
              <a:ahLst/>
              <a:cxnLst/>
              <a:rect l="l" t="t" r="r" b="b"/>
              <a:pathLst>
                <a:path w="12611100" h="8831464">
                  <a:moveTo>
                    <a:pt x="12551410" y="4034552"/>
                  </a:moveTo>
                  <a:cubicBezTo>
                    <a:pt x="12498070" y="3124319"/>
                    <a:pt x="12113260" y="2320246"/>
                    <a:pt x="11629389" y="1795338"/>
                  </a:cubicBezTo>
                  <a:cubicBezTo>
                    <a:pt x="11145520" y="1270430"/>
                    <a:pt x="10571480" y="989300"/>
                    <a:pt x="9999980" y="763216"/>
                  </a:cubicBezTo>
                  <a:cubicBezTo>
                    <a:pt x="8357870" y="157480"/>
                    <a:pt x="6649720" y="0"/>
                    <a:pt x="4958080" y="110490"/>
                  </a:cubicBezTo>
                  <a:cubicBezTo>
                    <a:pt x="3895090" y="123190"/>
                    <a:pt x="3690620" y="287457"/>
                    <a:pt x="2651760" y="633463"/>
                  </a:cubicBezTo>
                  <a:cubicBezTo>
                    <a:pt x="2020570" y="841854"/>
                    <a:pt x="1366520" y="1138712"/>
                    <a:pt x="916939" y="1854316"/>
                  </a:cubicBezTo>
                  <a:cubicBezTo>
                    <a:pt x="0" y="3315016"/>
                    <a:pt x="400050" y="5939556"/>
                    <a:pt x="1418589" y="7227250"/>
                  </a:cubicBezTo>
                  <a:cubicBezTo>
                    <a:pt x="2437130" y="8514946"/>
                    <a:pt x="3836669" y="8774451"/>
                    <a:pt x="5152389" y="8800009"/>
                  </a:cubicBezTo>
                  <a:cubicBezTo>
                    <a:pt x="6744970" y="8831464"/>
                    <a:pt x="8346439" y="8591618"/>
                    <a:pt x="9888220" y="7968413"/>
                  </a:cubicBezTo>
                  <a:cubicBezTo>
                    <a:pt x="10535920" y="7706942"/>
                    <a:pt x="11187430" y="7364867"/>
                    <a:pt x="11710670" y="6720036"/>
                  </a:cubicBezTo>
                  <a:cubicBezTo>
                    <a:pt x="12232639" y="6073240"/>
                    <a:pt x="12611099" y="5066674"/>
                    <a:pt x="12551409" y="4034552"/>
                  </a:cubicBezTo>
                  <a:close/>
                </a:path>
              </a:pathLst>
            </a:custGeom>
            <a:blipFill>
              <a:blip r:embed="rId3"/>
              <a:stretch>
                <a:fillRect l="-15468" t="1772" r="-14197" b="-5550"/>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grpSp>
        <p:nvGrpSpPr>
          <p:cNvPr id="2" name="Group 2"/>
          <p:cNvGrpSpPr/>
          <p:nvPr/>
        </p:nvGrpSpPr>
        <p:grpSpPr>
          <a:xfrm>
            <a:off x="0" y="2152407"/>
            <a:ext cx="8833931" cy="5982186"/>
            <a:chOff x="0" y="0"/>
            <a:chExt cx="9107552" cy="6167477"/>
          </a:xfrm>
        </p:grpSpPr>
        <p:sp>
          <p:nvSpPr>
            <p:cNvPr id="3" name="Freeform 3"/>
            <p:cNvSpPr/>
            <p:nvPr/>
          </p:nvSpPr>
          <p:spPr>
            <a:xfrm>
              <a:off x="0" y="-7620"/>
              <a:ext cx="9112632" cy="6177637"/>
            </a:xfrm>
            <a:custGeom>
              <a:avLst/>
              <a:gdLst/>
              <a:ahLst/>
              <a:cxnLst/>
              <a:rect l="l" t="t" r="r" b="b"/>
              <a:pathLst>
                <a:path w="9112632" h="6177637">
                  <a:moveTo>
                    <a:pt x="6443797" y="6093728"/>
                  </a:moveTo>
                  <a:cubicBezTo>
                    <a:pt x="6391096" y="6103691"/>
                    <a:pt x="6350374" y="6116976"/>
                    <a:pt x="6309651" y="6120297"/>
                  </a:cubicBezTo>
                  <a:cubicBezTo>
                    <a:pt x="6079687" y="6133582"/>
                    <a:pt x="5852118" y="6146867"/>
                    <a:pt x="5622153" y="6158491"/>
                  </a:cubicBezTo>
                  <a:cubicBezTo>
                    <a:pt x="5504775" y="6163473"/>
                    <a:pt x="5387398" y="6168455"/>
                    <a:pt x="5270020" y="6170116"/>
                  </a:cubicBezTo>
                  <a:cubicBezTo>
                    <a:pt x="5143060" y="6173436"/>
                    <a:pt x="5016100" y="6177637"/>
                    <a:pt x="4891536" y="6175097"/>
                  </a:cubicBezTo>
                  <a:cubicBezTo>
                    <a:pt x="4771763" y="6173436"/>
                    <a:pt x="4651990" y="6168455"/>
                    <a:pt x="4537008" y="6153509"/>
                  </a:cubicBezTo>
                  <a:cubicBezTo>
                    <a:pt x="4388489" y="6135242"/>
                    <a:pt x="4237575" y="6135242"/>
                    <a:pt x="4091452" y="6118637"/>
                  </a:cubicBezTo>
                  <a:cubicBezTo>
                    <a:pt x="3710573" y="6075461"/>
                    <a:pt x="3322508" y="6087085"/>
                    <a:pt x="2939234" y="6068819"/>
                  </a:cubicBezTo>
                  <a:cubicBezTo>
                    <a:pt x="2723642" y="6058855"/>
                    <a:pt x="2508050" y="6035606"/>
                    <a:pt x="2292459" y="6015679"/>
                  </a:cubicBezTo>
                  <a:cubicBezTo>
                    <a:pt x="2048121" y="5994091"/>
                    <a:pt x="1803784" y="5969182"/>
                    <a:pt x="1557051" y="5945934"/>
                  </a:cubicBezTo>
                  <a:cubicBezTo>
                    <a:pt x="1377392" y="5929328"/>
                    <a:pt x="1195336" y="5912722"/>
                    <a:pt x="1015676" y="5896116"/>
                  </a:cubicBezTo>
                  <a:cubicBezTo>
                    <a:pt x="1010886" y="5896116"/>
                    <a:pt x="1006095" y="5894455"/>
                    <a:pt x="1001304" y="5894455"/>
                  </a:cubicBezTo>
                  <a:cubicBezTo>
                    <a:pt x="850390" y="5849619"/>
                    <a:pt x="689894" y="5814747"/>
                    <a:pt x="550957" y="5756626"/>
                  </a:cubicBezTo>
                  <a:cubicBezTo>
                    <a:pt x="316201" y="5656990"/>
                    <a:pt x="215592" y="5497571"/>
                    <a:pt x="206010" y="5309923"/>
                  </a:cubicBezTo>
                  <a:cubicBezTo>
                    <a:pt x="203614" y="5245160"/>
                    <a:pt x="191637" y="5182057"/>
                    <a:pt x="191637" y="5117294"/>
                  </a:cubicBezTo>
                  <a:cubicBezTo>
                    <a:pt x="194033" y="5027621"/>
                    <a:pt x="203614" y="4939609"/>
                    <a:pt x="210801" y="4851597"/>
                  </a:cubicBezTo>
                  <a:cubicBezTo>
                    <a:pt x="229965" y="4589222"/>
                    <a:pt x="239546" y="4326847"/>
                    <a:pt x="210801" y="4064472"/>
                  </a:cubicBezTo>
                  <a:cubicBezTo>
                    <a:pt x="184451" y="3828666"/>
                    <a:pt x="160496" y="3594521"/>
                    <a:pt x="134146" y="3358715"/>
                  </a:cubicBezTo>
                  <a:cubicBezTo>
                    <a:pt x="117378" y="3207601"/>
                    <a:pt x="95819" y="3058146"/>
                    <a:pt x="81446" y="2907032"/>
                  </a:cubicBezTo>
                  <a:cubicBezTo>
                    <a:pt x="71864" y="2807395"/>
                    <a:pt x="74259" y="2706099"/>
                    <a:pt x="64678" y="2606463"/>
                  </a:cubicBezTo>
                  <a:cubicBezTo>
                    <a:pt x="59887" y="2550002"/>
                    <a:pt x="33536" y="2495202"/>
                    <a:pt x="31141" y="2438742"/>
                  </a:cubicBezTo>
                  <a:cubicBezTo>
                    <a:pt x="21559" y="2302572"/>
                    <a:pt x="19164" y="2164742"/>
                    <a:pt x="14373" y="2026912"/>
                  </a:cubicBezTo>
                  <a:cubicBezTo>
                    <a:pt x="11977" y="1973773"/>
                    <a:pt x="0" y="1920634"/>
                    <a:pt x="2395" y="1867495"/>
                  </a:cubicBezTo>
                  <a:cubicBezTo>
                    <a:pt x="4791" y="1784464"/>
                    <a:pt x="19164" y="1701434"/>
                    <a:pt x="21559" y="1618404"/>
                  </a:cubicBezTo>
                  <a:cubicBezTo>
                    <a:pt x="23955" y="1522089"/>
                    <a:pt x="9582" y="1425774"/>
                    <a:pt x="14373" y="1331120"/>
                  </a:cubicBezTo>
                  <a:cubicBezTo>
                    <a:pt x="14373" y="1239787"/>
                    <a:pt x="31141" y="1150114"/>
                    <a:pt x="47909" y="1058781"/>
                  </a:cubicBezTo>
                  <a:cubicBezTo>
                    <a:pt x="52700" y="1027230"/>
                    <a:pt x="86237" y="999000"/>
                    <a:pt x="95819" y="967448"/>
                  </a:cubicBezTo>
                  <a:cubicBezTo>
                    <a:pt x="136541" y="811352"/>
                    <a:pt x="179660" y="655255"/>
                    <a:pt x="285060" y="510782"/>
                  </a:cubicBezTo>
                  <a:cubicBezTo>
                    <a:pt x="309015" y="479231"/>
                    <a:pt x="347342" y="451001"/>
                    <a:pt x="383274" y="426092"/>
                  </a:cubicBezTo>
                  <a:cubicBezTo>
                    <a:pt x="395251" y="417789"/>
                    <a:pt x="423997" y="422771"/>
                    <a:pt x="431183" y="422771"/>
                  </a:cubicBezTo>
                  <a:cubicBezTo>
                    <a:pt x="447952" y="401183"/>
                    <a:pt x="457534" y="379595"/>
                    <a:pt x="476697" y="369631"/>
                  </a:cubicBezTo>
                  <a:cubicBezTo>
                    <a:pt x="579702" y="314831"/>
                    <a:pt x="687498" y="274977"/>
                    <a:pt x="821644" y="265013"/>
                  </a:cubicBezTo>
                  <a:cubicBezTo>
                    <a:pt x="922253" y="256710"/>
                    <a:pt x="1020467" y="226819"/>
                    <a:pt x="1121077" y="210213"/>
                  </a:cubicBezTo>
                  <a:cubicBezTo>
                    <a:pt x="1243246" y="190286"/>
                    <a:pt x="1365414" y="167038"/>
                    <a:pt x="1492374" y="155414"/>
                  </a:cubicBezTo>
                  <a:cubicBezTo>
                    <a:pt x="1607356" y="145450"/>
                    <a:pt x="1717547" y="123862"/>
                    <a:pt x="1834925" y="117220"/>
                  </a:cubicBezTo>
                  <a:cubicBezTo>
                    <a:pt x="1954698" y="110577"/>
                    <a:pt x="2074471" y="90650"/>
                    <a:pt x="2196640" y="84008"/>
                  </a:cubicBezTo>
                  <a:cubicBezTo>
                    <a:pt x="2527214" y="67402"/>
                    <a:pt x="2860184" y="55777"/>
                    <a:pt x="3190757" y="42493"/>
                  </a:cubicBezTo>
                  <a:cubicBezTo>
                    <a:pt x="3272203" y="39171"/>
                    <a:pt x="3353649" y="42493"/>
                    <a:pt x="3435095" y="44153"/>
                  </a:cubicBezTo>
                  <a:cubicBezTo>
                    <a:pt x="3475818" y="45814"/>
                    <a:pt x="3516540" y="52456"/>
                    <a:pt x="3559659" y="55777"/>
                  </a:cubicBezTo>
                  <a:cubicBezTo>
                    <a:pt x="3578822" y="57438"/>
                    <a:pt x="3597986" y="52456"/>
                    <a:pt x="3617150" y="52456"/>
                  </a:cubicBezTo>
                  <a:cubicBezTo>
                    <a:pt x="3674641" y="52456"/>
                    <a:pt x="3734527" y="52456"/>
                    <a:pt x="3792019" y="50796"/>
                  </a:cubicBezTo>
                  <a:cubicBezTo>
                    <a:pt x="3902210" y="47474"/>
                    <a:pt x="4014797" y="39171"/>
                    <a:pt x="4124988" y="39171"/>
                  </a:cubicBezTo>
                  <a:cubicBezTo>
                    <a:pt x="4232784" y="39171"/>
                    <a:pt x="4340580" y="44153"/>
                    <a:pt x="4448376" y="47474"/>
                  </a:cubicBezTo>
                  <a:lnTo>
                    <a:pt x="4534613" y="47474"/>
                  </a:lnTo>
                  <a:cubicBezTo>
                    <a:pt x="4666363" y="44153"/>
                    <a:pt x="4795718" y="44153"/>
                    <a:pt x="4927469" y="39171"/>
                  </a:cubicBezTo>
                  <a:cubicBezTo>
                    <a:pt x="5054428" y="34190"/>
                    <a:pt x="5178992" y="22565"/>
                    <a:pt x="5305952" y="17584"/>
                  </a:cubicBezTo>
                  <a:cubicBezTo>
                    <a:pt x="5365838" y="14262"/>
                    <a:pt x="5428121" y="14262"/>
                    <a:pt x="5488007" y="22565"/>
                  </a:cubicBezTo>
                  <a:cubicBezTo>
                    <a:pt x="5579034" y="34190"/>
                    <a:pt x="5665271" y="40832"/>
                    <a:pt x="5756299" y="22565"/>
                  </a:cubicBezTo>
                  <a:cubicBezTo>
                    <a:pt x="5789835" y="15923"/>
                    <a:pt x="5832954" y="27547"/>
                    <a:pt x="5871281" y="30868"/>
                  </a:cubicBezTo>
                  <a:cubicBezTo>
                    <a:pt x="5888050" y="32529"/>
                    <a:pt x="5907213" y="35850"/>
                    <a:pt x="5916795" y="30868"/>
                  </a:cubicBezTo>
                  <a:cubicBezTo>
                    <a:pt x="5981472" y="0"/>
                    <a:pt x="6041359" y="6350"/>
                    <a:pt x="6103641" y="34190"/>
                  </a:cubicBezTo>
                  <a:cubicBezTo>
                    <a:pt x="6110828" y="37511"/>
                    <a:pt x="6129991" y="29208"/>
                    <a:pt x="6144364" y="29208"/>
                  </a:cubicBezTo>
                  <a:cubicBezTo>
                    <a:pt x="6201855" y="29208"/>
                    <a:pt x="6259346" y="29208"/>
                    <a:pt x="6319232" y="30868"/>
                  </a:cubicBezTo>
                  <a:cubicBezTo>
                    <a:pt x="6362351" y="32529"/>
                    <a:pt x="6403074" y="42493"/>
                    <a:pt x="6446193" y="45814"/>
                  </a:cubicBezTo>
                  <a:cubicBezTo>
                    <a:pt x="6539616" y="54117"/>
                    <a:pt x="6635434" y="67402"/>
                    <a:pt x="6731253" y="67402"/>
                  </a:cubicBezTo>
                  <a:cubicBezTo>
                    <a:pt x="6910912" y="69062"/>
                    <a:pt x="7090572" y="74044"/>
                    <a:pt x="7267836" y="100614"/>
                  </a:cubicBezTo>
                  <a:cubicBezTo>
                    <a:pt x="7433123" y="125523"/>
                    <a:pt x="7603201" y="125523"/>
                    <a:pt x="7770884" y="145450"/>
                  </a:cubicBezTo>
                  <a:cubicBezTo>
                    <a:pt x="7871493" y="157074"/>
                    <a:pt x="7974498" y="178662"/>
                    <a:pt x="8060735" y="213535"/>
                  </a:cubicBezTo>
                  <a:cubicBezTo>
                    <a:pt x="8154158" y="250068"/>
                    <a:pt x="8226022" y="309850"/>
                    <a:pt x="8309863" y="359668"/>
                  </a:cubicBezTo>
                  <a:cubicBezTo>
                    <a:pt x="8341004" y="377934"/>
                    <a:pt x="8386518" y="391219"/>
                    <a:pt x="8408077" y="414468"/>
                  </a:cubicBezTo>
                  <a:cubicBezTo>
                    <a:pt x="8470359" y="477570"/>
                    <a:pt x="8525455" y="543995"/>
                    <a:pt x="8580551" y="610419"/>
                  </a:cubicBezTo>
                  <a:cubicBezTo>
                    <a:pt x="8621273" y="658576"/>
                    <a:pt x="8661996" y="708394"/>
                    <a:pt x="8693137" y="758212"/>
                  </a:cubicBezTo>
                  <a:cubicBezTo>
                    <a:pt x="8726674" y="816333"/>
                    <a:pt x="8753024" y="876115"/>
                    <a:pt x="8779374" y="937557"/>
                  </a:cubicBezTo>
                  <a:cubicBezTo>
                    <a:pt x="8820097" y="1033872"/>
                    <a:pt x="8868006" y="1130187"/>
                    <a:pt x="8894356" y="1229823"/>
                  </a:cubicBezTo>
                  <a:cubicBezTo>
                    <a:pt x="8932683" y="1369314"/>
                    <a:pt x="8951847" y="1512126"/>
                    <a:pt x="8980593" y="1653277"/>
                  </a:cubicBezTo>
                  <a:cubicBezTo>
                    <a:pt x="8990175" y="1699774"/>
                    <a:pt x="9002152" y="1746271"/>
                    <a:pt x="9006943" y="1792767"/>
                  </a:cubicBezTo>
                  <a:cubicBezTo>
                    <a:pt x="9021316" y="1925616"/>
                    <a:pt x="9030898" y="2056803"/>
                    <a:pt x="9042875" y="2189651"/>
                  </a:cubicBezTo>
                  <a:cubicBezTo>
                    <a:pt x="9059643" y="2354051"/>
                    <a:pt x="9083598" y="2516790"/>
                    <a:pt x="9095575" y="2681190"/>
                  </a:cubicBezTo>
                  <a:cubicBezTo>
                    <a:pt x="9107553" y="2838947"/>
                    <a:pt x="9112632" y="2998365"/>
                    <a:pt x="9110092" y="3157783"/>
                  </a:cubicBezTo>
                  <a:cubicBezTo>
                    <a:pt x="9105157" y="3423479"/>
                    <a:pt x="9085993" y="3687515"/>
                    <a:pt x="9066830" y="3953211"/>
                  </a:cubicBezTo>
                  <a:cubicBezTo>
                    <a:pt x="9054852" y="4117611"/>
                    <a:pt x="9038084" y="4280350"/>
                    <a:pt x="9014129" y="4443089"/>
                  </a:cubicBezTo>
                  <a:cubicBezTo>
                    <a:pt x="8990175" y="4605828"/>
                    <a:pt x="8954243" y="4766906"/>
                    <a:pt x="8927893" y="4929645"/>
                  </a:cubicBezTo>
                  <a:cubicBezTo>
                    <a:pt x="8908729" y="5042567"/>
                    <a:pt x="8903938" y="5155487"/>
                    <a:pt x="8882379" y="5266748"/>
                  </a:cubicBezTo>
                  <a:cubicBezTo>
                    <a:pt x="8863215" y="5368044"/>
                    <a:pt x="8791351" y="5457717"/>
                    <a:pt x="8695533" y="5532444"/>
                  </a:cubicBezTo>
                  <a:cubicBezTo>
                    <a:pt x="8616483" y="5595547"/>
                    <a:pt x="8554200" y="5666952"/>
                    <a:pt x="8472755" y="5728395"/>
                  </a:cubicBezTo>
                  <a:cubicBezTo>
                    <a:pt x="8400891" y="5783195"/>
                    <a:pt x="8321840" y="5837995"/>
                    <a:pt x="8197276" y="5839655"/>
                  </a:cubicBezTo>
                  <a:cubicBezTo>
                    <a:pt x="8168531" y="5839655"/>
                    <a:pt x="8142181" y="5859583"/>
                    <a:pt x="8113435" y="5869546"/>
                  </a:cubicBezTo>
                  <a:cubicBezTo>
                    <a:pt x="7991266" y="5906080"/>
                    <a:pt x="7864307" y="5937631"/>
                    <a:pt x="7744533" y="5977485"/>
                  </a:cubicBezTo>
                  <a:cubicBezTo>
                    <a:pt x="7524151" y="6050552"/>
                    <a:pt x="7287000" y="6062176"/>
                    <a:pt x="7049849" y="6068819"/>
                  </a:cubicBezTo>
                  <a:cubicBezTo>
                    <a:pt x="6958822" y="6072140"/>
                    <a:pt x="6865399" y="6067158"/>
                    <a:pt x="6774370" y="6072140"/>
                  </a:cubicBezTo>
                  <a:cubicBezTo>
                    <a:pt x="6728857" y="6073800"/>
                    <a:pt x="6685739" y="6088746"/>
                    <a:pt x="6642620" y="6095388"/>
                  </a:cubicBezTo>
                  <a:cubicBezTo>
                    <a:pt x="6623457" y="6098709"/>
                    <a:pt x="6604293" y="6097049"/>
                    <a:pt x="6582734" y="6098709"/>
                  </a:cubicBezTo>
                  <a:cubicBezTo>
                    <a:pt x="6553988" y="6100370"/>
                    <a:pt x="6525243" y="6105352"/>
                    <a:pt x="6496497" y="6103691"/>
                  </a:cubicBezTo>
                  <a:cubicBezTo>
                    <a:pt x="6467752" y="6100370"/>
                    <a:pt x="6448588" y="6093728"/>
                    <a:pt x="6443797" y="6093728"/>
                  </a:cubicBezTo>
                  <a:close/>
                </a:path>
              </a:pathLst>
            </a:custGeom>
            <a:blipFill>
              <a:blip r:embed="rId2"/>
              <a:stretch>
                <a:fillRect l="-10683" t="-44" r="-10670" b="-27"/>
              </a:stretch>
            </a:blipFill>
          </p:spPr>
        </p:sp>
      </p:grpSp>
      <p:sp>
        <p:nvSpPr>
          <p:cNvPr id="4" name="TextBox 4"/>
          <p:cNvSpPr txBox="1"/>
          <p:nvPr/>
        </p:nvSpPr>
        <p:spPr>
          <a:xfrm>
            <a:off x="9144000" y="1517230"/>
            <a:ext cx="8493117" cy="7090614"/>
          </a:xfrm>
          <a:prstGeom prst="rect">
            <a:avLst/>
          </a:prstGeom>
        </p:spPr>
        <p:txBody>
          <a:bodyPr lIns="0" tIns="0" rIns="0" bIns="0" rtlCol="0" anchor="t">
            <a:spAutoFit/>
          </a:bodyPr>
          <a:lstStyle/>
          <a:p>
            <a:pPr algn="l">
              <a:lnSpc>
                <a:spcPts val="8091"/>
              </a:lnSpc>
            </a:pPr>
            <a:r>
              <a:rPr lang="en-US" sz="5394">
                <a:solidFill>
                  <a:srgbClr val="005438"/>
                </a:solidFill>
                <a:latin typeface="DejaVu Serif"/>
                <a:ea typeface="DejaVu Serif"/>
                <a:cs typeface="DejaVu Serif"/>
                <a:sym typeface="DejaVu Serif"/>
              </a:rPr>
              <a:t>Thế là, Khủng long thả Cá mập con về với Cá mập mẹ.</a:t>
            </a:r>
          </a:p>
          <a:p>
            <a:pPr algn="l">
              <a:lnSpc>
                <a:spcPts val="8091"/>
              </a:lnSpc>
              <a:spcBef>
                <a:spcPct val="0"/>
              </a:spcBef>
            </a:pPr>
            <a:r>
              <a:rPr lang="en-US" sz="5394">
                <a:solidFill>
                  <a:srgbClr val="005438"/>
                </a:solidFill>
                <a:latin typeface="DejaVu Serif"/>
                <a:ea typeface="DejaVu Serif"/>
                <a:cs typeface="DejaVu Serif"/>
                <a:sym typeface="DejaVu Serif"/>
              </a:rPr>
              <a:t>- Em xin lỗi anh Khủng long, lần sau em sẽ không trêu anh nữa. Cảm ơn anh đã thả em.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grpSp>
        <p:nvGrpSpPr>
          <p:cNvPr id="2" name="Group 2"/>
          <p:cNvGrpSpPr/>
          <p:nvPr/>
        </p:nvGrpSpPr>
        <p:grpSpPr>
          <a:xfrm>
            <a:off x="0" y="1989410"/>
            <a:ext cx="8613009" cy="6308179"/>
            <a:chOff x="687070" y="247650"/>
            <a:chExt cx="18110777" cy="13264358"/>
          </a:xfrm>
        </p:grpSpPr>
        <p:sp>
          <p:nvSpPr>
            <p:cNvPr id="3" name="Freeform 3"/>
            <p:cNvSpPr/>
            <p:nvPr/>
          </p:nvSpPr>
          <p:spPr>
            <a:xfrm>
              <a:off x="0" y="0"/>
              <a:ext cx="17681657" cy="13247102"/>
            </a:xfrm>
            <a:custGeom>
              <a:avLst/>
              <a:gdLst/>
              <a:ahLst/>
              <a:cxnLst/>
              <a:rect l="l" t="t" r="r" b="b"/>
              <a:pathLst>
                <a:path w="17681657" h="13247102">
                  <a:moveTo>
                    <a:pt x="14541464" y="1584410"/>
                  </a:moveTo>
                  <a:cubicBezTo>
                    <a:pt x="13823469" y="1023351"/>
                    <a:pt x="12948673" y="526142"/>
                    <a:pt x="11902630" y="253084"/>
                  </a:cubicBezTo>
                  <a:cubicBezTo>
                    <a:pt x="11157815" y="71120"/>
                    <a:pt x="10346976" y="0"/>
                    <a:pt x="9544391" y="6350"/>
                  </a:cubicBezTo>
                  <a:cubicBezTo>
                    <a:pt x="6156616" y="36830"/>
                    <a:pt x="3076257" y="1577618"/>
                    <a:pt x="1665027" y="3562381"/>
                  </a:cubicBezTo>
                  <a:cubicBezTo>
                    <a:pt x="527050" y="5306690"/>
                    <a:pt x="0" y="8318476"/>
                    <a:pt x="680720" y="10099466"/>
                  </a:cubicBezTo>
                  <a:cubicBezTo>
                    <a:pt x="1780567" y="11880454"/>
                    <a:pt x="3631258" y="12824609"/>
                    <a:pt x="6472285" y="12906118"/>
                  </a:cubicBezTo>
                  <a:cubicBezTo>
                    <a:pt x="10945305" y="13247101"/>
                    <a:pt x="14335145" y="11217508"/>
                    <a:pt x="16008400" y="8871384"/>
                  </a:cubicBezTo>
                  <a:cubicBezTo>
                    <a:pt x="17681657" y="6525261"/>
                    <a:pt x="17087453" y="3578683"/>
                    <a:pt x="14541464" y="1584410"/>
                  </a:cubicBezTo>
                  <a:close/>
                </a:path>
              </a:pathLst>
            </a:custGeom>
            <a:blipFill>
              <a:blip r:embed="rId2"/>
              <a:stretch>
                <a:fillRect l="-15179" t="1868" r="-26380" b="-2096"/>
              </a:stretch>
            </a:blipFill>
          </p:spPr>
        </p:sp>
      </p:grpSp>
      <p:sp>
        <p:nvSpPr>
          <p:cNvPr id="4" name="TextBox 4"/>
          <p:cNvSpPr txBox="1"/>
          <p:nvPr/>
        </p:nvSpPr>
        <p:spPr>
          <a:xfrm>
            <a:off x="8613009" y="1719038"/>
            <a:ext cx="8646291" cy="6578552"/>
          </a:xfrm>
          <a:prstGeom prst="rect">
            <a:avLst/>
          </a:prstGeom>
        </p:spPr>
        <p:txBody>
          <a:bodyPr lIns="0" tIns="0" rIns="0" bIns="0" rtlCol="0" anchor="t">
            <a:spAutoFit/>
          </a:bodyPr>
          <a:lstStyle/>
          <a:p>
            <a:pPr algn="l">
              <a:lnSpc>
                <a:spcPts val="8751"/>
              </a:lnSpc>
              <a:spcBef>
                <a:spcPct val="0"/>
              </a:spcBef>
            </a:pPr>
            <a:r>
              <a:rPr lang="en-US" sz="5834">
                <a:solidFill>
                  <a:srgbClr val="005438"/>
                </a:solidFill>
                <a:latin typeface="DejaVu Serif"/>
                <a:ea typeface="DejaVu Serif"/>
                <a:cs typeface="DejaVu Serif"/>
                <a:sym typeface="DejaVu Serif"/>
              </a:rPr>
              <a:t>Khủng long cảm thấy rất vui, chú ta không câu cá nữa mà lấy những cây xúc xích thơm ngon làm bữa ăn cho mình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Freeform 2"/>
          <p:cNvSpPr/>
          <p:nvPr/>
        </p:nvSpPr>
        <p:spPr>
          <a:xfrm>
            <a:off x="5127572" y="2979334"/>
            <a:ext cx="8032856" cy="5910250"/>
          </a:xfrm>
          <a:custGeom>
            <a:avLst/>
            <a:gdLst/>
            <a:ahLst/>
            <a:cxnLst/>
            <a:rect l="l" t="t" r="r" b="b"/>
            <a:pathLst>
              <a:path w="8032856" h="5910250">
                <a:moveTo>
                  <a:pt x="0" y="0"/>
                </a:moveTo>
                <a:lnTo>
                  <a:pt x="8032856" y="0"/>
                </a:lnTo>
                <a:lnTo>
                  <a:pt x="8032856" y="5910251"/>
                </a:lnTo>
                <a:lnTo>
                  <a:pt x="0" y="5910251"/>
                </a:lnTo>
                <a:lnTo>
                  <a:pt x="0" y="0"/>
                </a:lnTo>
                <a:close/>
              </a:path>
            </a:pathLst>
          </a:custGeom>
          <a:blipFill>
            <a:blip r:embed="rId2"/>
            <a:stretch>
              <a:fillRect/>
            </a:stretch>
          </a:blipFill>
        </p:spPr>
      </p:sp>
      <p:sp>
        <p:nvSpPr>
          <p:cNvPr id="3" name="TextBox 3"/>
          <p:cNvSpPr txBox="1"/>
          <p:nvPr/>
        </p:nvSpPr>
        <p:spPr>
          <a:xfrm>
            <a:off x="362835" y="904875"/>
            <a:ext cx="17562329" cy="1102366"/>
          </a:xfrm>
          <a:prstGeom prst="rect">
            <a:avLst/>
          </a:prstGeom>
        </p:spPr>
        <p:txBody>
          <a:bodyPr lIns="0" tIns="0" rIns="0" bIns="0" rtlCol="0" anchor="t">
            <a:spAutoFit/>
          </a:bodyPr>
          <a:lstStyle/>
          <a:p>
            <a:pPr algn="ctr">
              <a:lnSpc>
                <a:spcPts val="9064"/>
              </a:lnSpc>
            </a:pPr>
            <a:r>
              <a:rPr lang="en-US" sz="6474">
                <a:solidFill>
                  <a:srgbClr val="FF3131"/>
                </a:solidFill>
                <a:latin typeface="Lobster"/>
                <a:ea typeface="Lobster"/>
                <a:cs typeface="Lobster"/>
                <a:sym typeface="Lobster"/>
              </a:rPr>
              <a:t>Các con vừa nghe cô kể câu chuyện gì?</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Freeform 2"/>
          <p:cNvSpPr/>
          <p:nvPr/>
        </p:nvSpPr>
        <p:spPr>
          <a:xfrm>
            <a:off x="2733555" y="2096841"/>
            <a:ext cx="12820889" cy="7161459"/>
          </a:xfrm>
          <a:custGeom>
            <a:avLst/>
            <a:gdLst/>
            <a:ahLst/>
            <a:cxnLst/>
            <a:rect l="l" t="t" r="r" b="b"/>
            <a:pathLst>
              <a:path w="12820889" h="7161459">
                <a:moveTo>
                  <a:pt x="0" y="0"/>
                </a:moveTo>
                <a:lnTo>
                  <a:pt x="12820890" y="0"/>
                </a:lnTo>
                <a:lnTo>
                  <a:pt x="12820890" y="7161459"/>
                </a:lnTo>
                <a:lnTo>
                  <a:pt x="0" y="7161459"/>
                </a:lnTo>
                <a:lnTo>
                  <a:pt x="0" y="0"/>
                </a:lnTo>
                <a:close/>
              </a:path>
            </a:pathLst>
          </a:custGeom>
          <a:blipFill>
            <a:blip r:embed="rId2"/>
            <a:stretch>
              <a:fillRect/>
            </a:stretch>
          </a:blipFill>
        </p:spPr>
      </p:sp>
      <p:sp>
        <p:nvSpPr>
          <p:cNvPr id="3" name="TextBox 3"/>
          <p:cNvSpPr txBox="1"/>
          <p:nvPr/>
        </p:nvSpPr>
        <p:spPr>
          <a:xfrm>
            <a:off x="1797066" y="410686"/>
            <a:ext cx="14693868" cy="1112204"/>
          </a:xfrm>
          <a:prstGeom prst="rect">
            <a:avLst/>
          </a:prstGeom>
        </p:spPr>
        <p:txBody>
          <a:bodyPr lIns="0" tIns="0" rIns="0" bIns="0" rtlCol="0" anchor="t">
            <a:spAutoFit/>
          </a:bodyPr>
          <a:lstStyle/>
          <a:p>
            <a:pPr algn="ctr">
              <a:lnSpc>
                <a:spcPts val="9141"/>
              </a:lnSpc>
            </a:pPr>
            <a:r>
              <a:rPr lang="en-US" sz="6529">
                <a:solidFill>
                  <a:srgbClr val="FF3131"/>
                </a:solidFill>
                <a:latin typeface="Lobster"/>
                <a:ea typeface="Lobster"/>
                <a:cs typeface="Lobster"/>
                <a:sym typeface="Lobster"/>
              </a:rPr>
              <a:t>Trong câu chuyện có những nhân vật nào?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Freeform 2"/>
          <p:cNvSpPr/>
          <p:nvPr/>
        </p:nvSpPr>
        <p:spPr>
          <a:xfrm>
            <a:off x="3611910" y="2251383"/>
            <a:ext cx="11064180" cy="7294163"/>
          </a:xfrm>
          <a:custGeom>
            <a:avLst/>
            <a:gdLst/>
            <a:ahLst/>
            <a:cxnLst/>
            <a:rect l="l" t="t" r="r" b="b"/>
            <a:pathLst>
              <a:path w="11064180" h="7294163">
                <a:moveTo>
                  <a:pt x="0" y="0"/>
                </a:moveTo>
                <a:lnTo>
                  <a:pt x="11064180" y="0"/>
                </a:lnTo>
                <a:lnTo>
                  <a:pt x="11064180" y="7294163"/>
                </a:lnTo>
                <a:lnTo>
                  <a:pt x="0" y="7294163"/>
                </a:lnTo>
                <a:lnTo>
                  <a:pt x="0" y="0"/>
                </a:lnTo>
                <a:close/>
              </a:path>
            </a:pathLst>
          </a:custGeom>
          <a:blipFill>
            <a:blip r:embed="rId2"/>
            <a:stretch>
              <a:fillRect/>
            </a:stretch>
          </a:blipFill>
        </p:spPr>
      </p:sp>
      <p:sp>
        <p:nvSpPr>
          <p:cNvPr id="3" name="TextBox 3"/>
          <p:cNvSpPr txBox="1"/>
          <p:nvPr/>
        </p:nvSpPr>
        <p:spPr>
          <a:xfrm>
            <a:off x="1264435" y="469253"/>
            <a:ext cx="15759130" cy="1014120"/>
          </a:xfrm>
          <a:prstGeom prst="rect">
            <a:avLst/>
          </a:prstGeom>
        </p:spPr>
        <p:txBody>
          <a:bodyPr lIns="0" tIns="0" rIns="0" bIns="0" rtlCol="0" anchor="t">
            <a:spAutoFit/>
          </a:bodyPr>
          <a:lstStyle/>
          <a:p>
            <a:pPr algn="ctr">
              <a:lnSpc>
                <a:spcPts val="8410"/>
              </a:lnSpc>
            </a:pPr>
            <a:r>
              <a:rPr lang="en-US" sz="6007">
                <a:solidFill>
                  <a:srgbClr val="FF3131"/>
                </a:solidFill>
                <a:latin typeface="Lobster"/>
                <a:ea typeface="Lobster"/>
                <a:cs typeface="Lobster"/>
                <a:sym typeface="Lobster"/>
              </a:rPr>
              <a:t>Vào một buổi sáng đẹp trời, Khủng long đi đâu?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TextBox 2"/>
          <p:cNvSpPr txBox="1"/>
          <p:nvPr/>
        </p:nvSpPr>
        <p:spPr>
          <a:xfrm>
            <a:off x="1028700" y="914400"/>
            <a:ext cx="16230600" cy="1044825"/>
          </a:xfrm>
          <a:prstGeom prst="rect">
            <a:avLst/>
          </a:prstGeom>
        </p:spPr>
        <p:txBody>
          <a:bodyPr lIns="0" tIns="0" rIns="0" bIns="0" rtlCol="0" anchor="t">
            <a:spAutoFit/>
          </a:bodyPr>
          <a:lstStyle/>
          <a:p>
            <a:pPr algn="ctr">
              <a:lnSpc>
                <a:spcPts val="8561"/>
              </a:lnSpc>
            </a:pPr>
            <a:r>
              <a:rPr lang="en-US" sz="6115">
                <a:solidFill>
                  <a:srgbClr val="FF3131"/>
                </a:solidFill>
                <a:latin typeface="Lobster"/>
                <a:ea typeface="Lobster"/>
                <a:cs typeface="Lobster"/>
                <a:sym typeface="Lobster"/>
              </a:rPr>
              <a:t>Cá mập con đã trêu Khủng long thế nào? </a:t>
            </a:r>
          </a:p>
        </p:txBody>
      </p:sp>
      <p:grpSp>
        <p:nvGrpSpPr>
          <p:cNvPr id="3" name="Group 3"/>
          <p:cNvGrpSpPr/>
          <p:nvPr/>
        </p:nvGrpSpPr>
        <p:grpSpPr>
          <a:xfrm>
            <a:off x="0" y="3754402"/>
            <a:ext cx="5797524" cy="5503898"/>
            <a:chOff x="-161290" y="232410"/>
            <a:chExt cx="8254432" cy="7836372"/>
          </a:xfrm>
        </p:grpSpPr>
        <p:sp>
          <p:nvSpPr>
            <p:cNvPr id="4" name="Freeform 4"/>
            <p:cNvSpPr/>
            <p:nvPr/>
          </p:nvSpPr>
          <p:spPr>
            <a:xfrm>
              <a:off x="-55720" y="0"/>
              <a:ext cx="8310151" cy="7754089"/>
            </a:xfrm>
            <a:custGeom>
              <a:avLst/>
              <a:gdLst/>
              <a:ahLst/>
              <a:cxnLst/>
              <a:rect l="l" t="t" r="r" b="b"/>
              <a:pathLst>
                <a:path w="8310151" h="7754089">
                  <a:moveTo>
                    <a:pt x="8250462" y="3558182"/>
                  </a:moveTo>
                  <a:cubicBezTo>
                    <a:pt x="8197122" y="2761991"/>
                    <a:pt x="7928577" y="2058661"/>
                    <a:pt x="7611867" y="1599519"/>
                  </a:cubicBezTo>
                  <a:cubicBezTo>
                    <a:pt x="7295156" y="1140377"/>
                    <a:pt x="6919425" y="894469"/>
                    <a:pt x="6545357" y="696711"/>
                  </a:cubicBezTo>
                  <a:cubicBezTo>
                    <a:pt x="5470536" y="157480"/>
                    <a:pt x="4352488" y="0"/>
                    <a:pt x="3245247" y="110490"/>
                  </a:cubicBezTo>
                  <a:cubicBezTo>
                    <a:pt x="2549481" y="123190"/>
                    <a:pt x="2415648" y="280560"/>
                    <a:pt x="1735675" y="583215"/>
                  </a:cubicBezTo>
                  <a:cubicBezTo>
                    <a:pt x="1322538" y="765496"/>
                    <a:pt x="894438" y="1025161"/>
                    <a:pt x="600171" y="1651108"/>
                  </a:cubicBezTo>
                  <a:cubicBezTo>
                    <a:pt x="0" y="2928796"/>
                    <a:pt x="261848" y="5224507"/>
                    <a:pt x="928520" y="6350867"/>
                  </a:cubicBezTo>
                  <a:cubicBezTo>
                    <a:pt x="1595192" y="7477227"/>
                    <a:pt x="2511242" y="7704219"/>
                    <a:pt x="3372430" y="7726574"/>
                  </a:cubicBezTo>
                  <a:cubicBezTo>
                    <a:pt x="4414833" y="7754089"/>
                    <a:pt x="5463054" y="7544294"/>
                    <a:pt x="6472206" y="6999170"/>
                  </a:cubicBezTo>
                  <a:cubicBezTo>
                    <a:pt x="6896150" y="6770458"/>
                    <a:pt x="7322587" y="6471241"/>
                    <a:pt x="7665067" y="5907202"/>
                  </a:cubicBezTo>
                  <a:cubicBezTo>
                    <a:pt x="8006716" y="5341442"/>
                    <a:pt x="8310151" y="4460990"/>
                    <a:pt x="8250461" y="3558182"/>
                  </a:cubicBezTo>
                  <a:close/>
                </a:path>
              </a:pathLst>
            </a:custGeom>
            <a:blipFill>
              <a:blip r:embed="rId2"/>
              <a:stretch>
                <a:fillRect l="-33932" t="2027" r="-35449" b="-4983"/>
              </a:stretch>
            </a:blipFill>
          </p:spPr>
        </p:sp>
      </p:grpSp>
      <p:grpSp>
        <p:nvGrpSpPr>
          <p:cNvPr id="5" name="Group 5"/>
          <p:cNvGrpSpPr/>
          <p:nvPr/>
        </p:nvGrpSpPr>
        <p:grpSpPr>
          <a:xfrm>
            <a:off x="6040408" y="3583894"/>
            <a:ext cx="6002354" cy="5674406"/>
            <a:chOff x="-161290" y="232410"/>
            <a:chExt cx="8254432" cy="7803438"/>
          </a:xfrm>
        </p:grpSpPr>
        <p:sp>
          <p:nvSpPr>
            <p:cNvPr id="6" name="Freeform 6"/>
            <p:cNvSpPr/>
            <p:nvPr/>
          </p:nvSpPr>
          <p:spPr>
            <a:xfrm>
              <a:off x="-55720" y="0"/>
              <a:ext cx="8310151" cy="7722477"/>
            </a:xfrm>
            <a:custGeom>
              <a:avLst/>
              <a:gdLst/>
              <a:ahLst/>
              <a:cxnLst/>
              <a:rect l="l" t="t" r="r" b="b"/>
              <a:pathLst>
                <a:path w="8310151" h="7722477">
                  <a:moveTo>
                    <a:pt x="8250462" y="3544205"/>
                  </a:moveTo>
                  <a:cubicBezTo>
                    <a:pt x="8197122" y="2751361"/>
                    <a:pt x="7928577" y="2050986"/>
                    <a:pt x="7611867" y="1593773"/>
                  </a:cubicBezTo>
                  <a:cubicBezTo>
                    <a:pt x="7295156" y="1136561"/>
                    <a:pt x="6919425" y="891687"/>
                    <a:pt x="6545357" y="694760"/>
                  </a:cubicBezTo>
                  <a:cubicBezTo>
                    <a:pt x="5470536" y="157480"/>
                    <a:pt x="4352488" y="0"/>
                    <a:pt x="3245247" y="110490"/>
                  </a:cubicBezTo>
                  <a:cubicBezTo>
                    <a:pt x="2549481" y="123190"/>
                    <a:pt x="2415648" y="280357"/>
                    <a:pt x="1735675" y="581741"/>
                  </a:cubicBezTo>
                  <a:cubicBezTo>
                    <a:pt x="1322538" y="763256"/>
                    <a:pt x="894438" y="1021830"/>
                    <a:pt x="600171" y="1645146"/>
                  </a:cubicBezTo>
                  <a:cubicBezTo>
                    <a:pt x="0" y="2917464"/>
                    <a:pt x="261848" y="5203527"/>
                    <a:pt x="928520" y="6325153"/>
                  </a:cubicBezTo>
                  <a:cubicBezTo>
                    <a:pt x="1595192" y="7446780"/>
                    <a:pt x="2511242" y="7672818"/>
                    <a:pt x="3372430" y="7695079"/>
                  </a:cubicBezTo>
                  <a:cubicBezTo>
                    <a:pt x="4414833" y="7722477"/>
                    <a:pt x="5463054" y="7513564"/>
                    <a:pt x="6472206" y="6970731"/>
                  </a:cubicBezTo>
                  <a:cubicBezTo>
                    <a:pt x="6896150" y="6742981"/>
                    <a:pt x="7322587" y="6445022"/>
                    <a:pt x="7665067" y="5883353"/>
                  </a:cubicBezTo>
                  <a:cubicBezTo>
                    <a:pt x="8006716" y="5319971"/>
                    <a:pt x="8310151" y="4443218"/>
                    <a:pt x="8250461" y="3544205"/>
                  </a:cubicBezTo>
                  <a:close/>
                </a:path>
              </a:pathLst>
            </a:custGeom>
            <a:blipFill>
              <a:blip r:embed="rId3"/>
              <a:stretch>
                <a:fillRect l="-22410" t="2036" r="-20389" b="-5535"/>
              </a:stretch>
            </a:blipFill>
          </p:spPr>
        </p:sp>
      </p:grpSp>
      <p:grpSp>
        <p:nvGrpSpPr>
          <p:cNvPr id="7" name="Group 7"/>
          <p:cNvGrpSpPr/>
          <p:nvPr/>
        </p:nvGrpSpPr>
        <p:grpSpPr>
          <a:xfrm>
            <a:off x="12280887" y="3754402"/>
            <a:ext cx="5797524" cy="5503898"/>
            <a:chOff x="-161290" y="232410"/>
            <a:chExt cx="8254432" cy="7836372"/>
          </a:xfrm>
        </p:grpSpPr>
        <p:sp>
          <p:nvSpPr>
            <p:cNvPr id="8" name="Freeform 8"/>
            <p:cNvSpPr/>
            <p:nvPr/>
          </p:nvSpPr>
          <p:spPr>
            <a:xfrm>
              <a:off x="-55720" y="0"/>
              <a:ext cx="8310151" cy="7754089"/>
            </a:xfrm>
            <a:custGeom>
              <a:avLst/>
              <a:gdLst/>
              <a:ahLst/>
              <a:cxnLst/>
              <a:rect l="l" t="t" r="r" b="b"/>
              <a:pathLst>
                <a:path w="8310151" h="7754089">
                  <a:moveTo>
                    <a:pt x="8250462" y="3558182"/>
                  </a:moveTo>
                  <a:cubicBezTo>
                    <a:pt x="8197122" y="2761991"/>
                    <a:pt x="7928577" y="2058661"/>
                    <a:pt x="7611867" y="1599519"/>
                  </a:cubicBezTo>
                  <a:cubicBezTo>
                    <a:pt x="7295156" y="1140377"/>
                    <a:pt x="6919425" y="894469"/>
                    <a:pt x="6545357" y="696711"/>
                  </a:cubicBezTo>
                  <a:cubicBezTo>
                    <a:pt x="5470536" y="157480"/>
                    <a:pt x="4352488" y="0"/>
                    <a:pt x="3245247" y="110490"/>
                  </a:cubicBezTo>
                  <a:cubicBezTo>
                    <a:pt x="2549481" y="123190"/>
                    <a:pt x="2415648" y="280560"/>
                    <a:pt x="1735675" y="583215"/>
                  </a:cubicBezTo>
                  <a:cubicBezTo>
                    <a:pt x="1322538" y="765496"/>
                    <a:pt x="894438" y="1025161"/>
                    <a:pt x="600171" y="1651108"/>
                  </a:cubicBezTo>
                  <a:cubicBezTo>
                    <a:pt x="0" y="2928796"/>
                    <a:pt x="261848" y="5224507"/>
                    <a:pt x="928520" y="6350867"/>
                  </a:cubicBezTo>
                  <a:cubicBezTo>
                    <a:pt x="1595192" y="7477227"/>
                    <a:pt x="2511242" y="7704219"/>
                    <a:pt x="3372430" y="7726574"/>
                  </a:cubicBezTo>
                  <a:cubicBezTo>
                    <a:pt x="4414833" y="7754089"/>
                    <a:pt x="5463054" y="7544294"/>
                    <a:pt x="6472206" y="6999170"/>
                  </a:cubicBezTo>
                  <a:cubicBezTo>
                    <a:pt x="6896150" y="6770458"/>
                    <a:pt x="7322587" y="6471241"/>
                    <a:pt x="7665067" y="5907202"/>
                  </a:cubicBezTo>
                  <a:cubicBezTo>
                    <a:pt x="8006716" y="5341442"/>
                    <a:pt x="8310151" y="4460990"/>
                    <a:pt x="8250461" y="3558182"/>
                  </a:cubicBezTo>
                  <a:close/>
                </a:path>
              </a:pathLst>
            </a:custGeom>
            <a:blipFill>
              <a:blip r:embed="rId4"/>
              <a:stretch>
                <a:fillRect l="-34829" t="2027" r="-32841" b="-5536"/>
              </a:stretch>
            </a:blip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Freeform 2"/>
          <p:cNvSpPr/>
          <p:nvPr/>
        </p:nvSpPr>
        <p:spPr>
          <a:xfrm>
            <a:off x="1028700" y="2400321"/>
            <a:ext cx="7511903" cy="5026905"/>
          </a:xfrm>
          <a:custGeom>
            <a:avLst/>
            <a:gdLst/>
            <a:ahLst/>
            <a:cxnLst/>
            <a:rect l="l" t="t" r="r" b="b"/>
            <a:pathLst>
              <a:path w="7511903" h="5026905">
                <a:moveTo>
                  <a:pt x="0" y="0"/>
                </a:moveTo>
                <a:lnTo>
                  <a:pt x="7511903" y="0"/>
                </a:lnTo>
                <a:lnTo>
                  <a:pt x="7511903" y="5026906"/>
                </a:lnTo>
                <a:lnTo>
                  <a:pt x="0" y="5026906"/>
                </a:lnTo>
                <a:lnTo>
                  <a:pt x="0" y="0"/>
                </a:lnTo>
                <a:close/>
              </a:path>
            </a:pathLst>
          </a:custGeom>
          <a:blipFill>
            <a:blip r:embed="rId2"/>
            <a:stretch>
              <a:fillRect/>
            </a:stretch>
          </a:blipFill>
        </p:spPr>
      </p:sp>
      <p:sp>
        <p:nvSpPr>
          <p:cNvPr id="3" name="Freeform 3"/>
          <p:cNvSpPr/>
          <p:nvPr/>
        </p:nvSpPr>
        <p:spPr>
          <a:xfrm>
            <a:off x="9144000" y="4248808"/>
            <a:ext cx="8116679" cy="5415826"/>
          </a:xfrm>
          <a:custGeom>
            <a:avLst/>
            <a:gdLst/>
            <a:ahLst/>
            <a:cxnLst/>
            <a:rect l="l" t="t" r="r" b="b"/>
            <a:pathLst>
              <a:path w="8116679" h="5415826">
                <a:moveTo>
                  <a:pt x="0" y="0"/>
                </a:moveTo>
                <a:lnTo>
                  <a:pt x="8116679" y="0"/>
                </a:lnTo>
                <a:lnTo>
                  <a:pt x="8116679" y="5415826"/>
                </a:lnTo>
                <a:lnTo>
                  <a:pt x="0" y="5415826"/>
                </a:lnTo>
                <a:lnTo>
                  <a:pt x="0" y="0"/>
                </a:lnTo>
                <a:close/>
              </a:path>
            </a:pathLst>
          </a:custGeom>
          <a:blipFill>
            <a:blip r:embed="rId3"/>
            <a:stretch>
              <a:fillRect r="-22413"/>
            </a:stretch>
          </a:blipFill>
        </p:spPr>
      </p:sp>
      <p:sp>
        <p:nvSpPr>
          <p:cNvPr id="4" name="TextBox 4"/>
          <p:cNvSpPr txBox="1"/>
          <p:nvPr/>
        </p:nvSpPr>
        <p:spPr>
          <a:xfrm>
            <a:off x="1028700" y="431461"/>
            <a:ext cx="16230600" cy="1070652"/>
          </a:xfrm>
          <a:prstGeom prst="rect">
            <a:avLst/>
          </a:prstGeom>
        </p:spPr>
        <p:txBody>
          <a:bodyPr lIns="0" tIns="0" rIns="0" bIns="0" rtlCol="0" anchor="t">
            <a:spAutoFit/>
          </a:bodyPr>
          <a:lstStyle/>
          <a:p>
            <a:pPr algn="ctr">
              <a:lnSpc>
                <a:spcPts val="8712"/>
              </a:lnSpc>
            </a:pPr>
            <a:r>
              <a:rPr lang="en-US" sz="6223">
                <a:solidFill>
                  <a:srgbClr val="FF3131"/>
                </a:solidFill>
                <a:latin typeface="Lobster"/>
                <a:ea typeface="Lobster"/>
                <a:cs typeface="Lobster"/>
                <a:sym typeface="Lobster"/>
              </a:rPr>
              <a:t>Để tìm ra sự thật Khủng long đã làm gì?</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Freeform 2"/>
          <p:cNvSpPr/>
          <p:nvPr/>
        </p:nvSpPr>
        <p:spPr>
          <a:xfrm>
            <a:off x="621340" y="2191186"/>
            <a:ext cx="7735589" cy="4746364"/>
          </a:xfrm>
          <a:custGeom>
            <a:avLst/>
            <a:gdLst/>
            <a:ahLst/>
            <a:cxnLst/>
            <a:rect l="l" t="t" r="r" b="b"/>
            <a:pathLst>
              <a:path w="7735589" h="4746364">
                <a:moveTo>
                  <a:pt x="0" y="0"/>
                </a:moveTo>
                <a:lnTo>
                  <a:pt x="7735588" y="0"/>
                </a:lnTo>
                <a:lnTo>
                  <a:pt x="7735588" y="4746364"/>
                </a:lnTo>
                <a:lnTo>
                  <a:pt x="0" y="4746364"/>
                </a:lnTo>
                <a:lnTo>
                  <a:pt x="0" y="0"/>
                </a:lnTo>
                <a:close/>
              </a:path>
            </a:pathLst>
          </a:custGeom>
          <a:blipFill>
            <a:blip r:embed="rId2"/>
            <a:stretch>
              <a:fillRect l="-12475"/>
            </a:stretch>
          </a:blipFill>
        </p:spPr>
      </p:sp>
      <p:sp>
        <p:nvSpPr>
          <p:cNvPr id="3" name="Freeform 3"/>
          <p:cNvSpPr/>
          <p:nvPr/>
        </p:nvSpPr>
        <p:spPr>
          <a:xfrm>
            <a:off x="8356928" y="4975341"/>
            <a:ext cx="9309732" cy="5311659"/>
          </a:xfrm>
          <a:custGeom>
            <a:avLst/>
            <a:gdLst/>
            <a:ahLst/>
            <a:cxnLst/>
            <a:rect l="l" t="t" r="r" b="b"/>
            <a:pathLst>
              <a:path w="9309732" h="5311659">
                <a:moveTo>
                  <a:pt x="0" y="0"/>
                </a:moveTo>
                <a:lnTo>
                  <a:pt x="9309732" y="0"/>
                </a:lnTo>
                <a:lnTo>
                  <a:pt x="9309732" y="5311659"/>
                </a:lnTo>
                <a:lnTo>
                  <a:pt x="0" y="5311659"/>
                </a:lnTo>
                <a:lnTo>
                  <a:pt x="0" y="0"/>
                </a:lnTo>
                <a:close/>
              </a:path>
            </a:pathLst>
          </a:custGeom>
          <a:blipFill>
            <a:blip r:embed="rId3"/>
            <a:stretch>
              <a:fillRect t="-2394" r="-7871" b="-2394"/>
            </a:stretch>
          </a:blipFill>
        </p:spPr>
      </p:sp>
      <p:sp>
        <p:nvSpPr>
          <p:cNvPr id="4" name="TextBox 4"/>
          <p:cNvSpPr txBox="1"/>
          <p:nvPr/>
        </p:nvSpPr>
        <p:spPr>
          <a:xfrm>
            <a:off x="-667242" y="434992"/>
            <a:ext cx="19622484" cy="1063591"/>
          </a:xfrm>
          <a:prstGeom prst="rect">
            <a:avLst/>
          </a:prstGeom>
        </p:spPr>
        <p:txBody>
          <a:bodyPr lIns="0" tIns="0" rIns="0" bIns="0" rtlCol="0" anchor="t">
            <a:spAutoFit/>
          </a:bodyPr>
          <a:lstStyle/>
          <a:p>
            <a:pPr algn="ctr">
              <a:lnSpc>
                <a:spcPts val="8639"/>
              </a:lnSpc>
            </a:pPr>
            <a:r>
              <a:rPr lang="en-US" sz="6171">
                <a:solidFill>
                  <a:srgbClr val="FF3131"/>
                </a:solidFill>
                <a:latin typeface="Lobster"/>
                <a:ea typeface="Lobster"/>
                <a:cs typeface="Lobster"/>
                <a:sym typeface="Lobster"/>
              </a:rPr>
              <a:t>Khi bị Khủng long bắt, Cá mập con đã cầu cứu ai?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835" b="-83835"/>
            </a:stretch>
          </a:blipFill>
        </p:spPr>
      </p:sp>
      <p:grpSp>
        <p:nvGrpSpPr>
          <p:cNvPr id="3" name="Group 3"/>
          <p:cNvGrpSpPr/>
          <p:nvPr/>
        </p:nvGrpSpPr>
        <p:grpSpPr>
          <a:xfrm>
            <a:off x="1028700" y="1382800"/>
            <a:ext cx="7699612" cy="7521399"/>
            <a:chOff x="0" y="0"/>
            <a:chExt cx="4828540" cy="4716780"/>
          </a:xfrm>
        </p:grpSpPr>
        <p:sp>
          <p:nvSpPr>
            <p:cNvPr id="4"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3"/>
              <a:stretch>
                <a:fillRect l="-24105" r="-24105"/>
              </a:stretch>
            </a:blipFill>
          </p:spPr>
        </p:sp>
      </p:grpSp>
      <p:sp>
        <p:nvSpPr>
          <p:cNvPr id="5" name="TextBox 5"/>
          <p:cNvSpPr txBox="1"/>
          <p:nvPr/>
        </p:nvSpPr>
        <p:spPr>
          <a:xfrm>
            <a:off x="9779071" y="1180758"/>
            <a:ext cx="7480229" cy="7865821"/>
          </a:xfrm>
          <a:prstGeom prst="rect">
            <a:avLst/>
          </a:prstGeom>
        </p:spPr>
        <p:txBody>
          <a:bodyPr lIns="0" tIns="0" rIns="0" bIns="0" rtlCol="0" anchor="t">
            <a:spAutoFit/>
          </a:bodyPr>
          <a:lstStyle/>
          <a:p>
            <a:pPr algn="ctr">
              <a:lnSpc>
                <a:spcPts val="7709"/>
              </a:lnSpc>
            </a:pPr>
            <a:r>
              <a:rPr lang="en-US" sz="5506" b="1">
                <a:solidFill>
                  <a:srgbClr val="FF3131"/>
                </a:solidFill>
                <a:latin typeface="DejaVu Serif Bold"/>
                <a:ea typeface="DejaVu Serif Bold"/>
                <a:cs typeface="DejaVu Serif Bold"/>
                <a:sym typeface="DejaVu Serif Bold"/>
              </a:rPr>
              <a:t>Vào một này nắng đẹp, Khủng long ra bờ sông câu cá:</a:t>
            </a:r>
          </a:p>
          <a:p>
            <a:pPr algn="l">
              <a:lnSpc>
                <a:spcPts val="7709"/>
              </a:lnSpc>
            </a:pPr>
            <a:r>
              <a:rPr lang="en-US" sz="5506" b="1">
                <a:solidFill>
                  <a:srgbClr val="FF3131"/>
                </a:solidFill>
                <a:latin typeface="DejaVu Serif Bold"/>
                <a:ea typeface="DejaVu Serif Bold"/>
                <a:cs typeface="DejaVu Serif Bold"/>
                <a:sym typeface="DejaVu Serif Bold"/>
              </a:rPr>
              <a:t>- Ôi mình phải mang những cây xúc xích thơm ngon này đi câu cá mới được.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Freeform 2"/>
          <p:cNvSpPr/>
          <p:nvPr/>
        </p:nvSpPr>
        <p:spPr>
          <a:xfrm>
            <a:off x="2817288" y="2312598"/>
            <a:ext cx="12653423" cy="7270169"/>
          </a:xfrm>
          <a:custGeom>
            <a:avLst/>
            <a:gdLst/>
            <a:ahLst/>
            <a:cxnLst/>
            <a:rect l="l" t="t" r="r" b="b"/>
            <a:pathLst>
              <a:path w="12653423" h="7270169">
                <a:moveTo>
                  <a:pt x="0" y="0"/>
                </a:moveTo>
                <a:lnTo>
                  <a:pt x="12653424" y="0"/>
                </a:lnTo>
                <a:lnTo>
                  <a:pt x="12653424" y="7270168"/>
                </a:lnTo>
                <a:lnTo>
                  <a:pt x="0" y="7270168"/>
                </a:lnTo>
                <a:lnTo>
                  <a:pt x="0" y="0"/>
                </a:lnTo>
                <a:close/>
              </a:path>
            </a:pathLst>
          </a:custGeom>
          <a:blipFill>
            <a:blip r:embed="rId2"/>
            <a:stretch>
              <a:fillRect/>
            </a:stretch>
          </a:blipFill>
        </p:spPr>
      </p:sp>
      <p:sp>
        <p:nvSpPr>
          <p:cNvPr id="3" name="TextBox 3"/>
          <p:cNvSpPr txBox="1"/>
          <p:nvPr/>
        </p:nvSpPr>
        <p:spPr>
          <a:xfrm>
            <a:off x="0" y="476264"/>
            <a:ext cx="19094536" cy="1000097"/>
          </a:xfrm>
          <a:prstGeom prst="rect">
            <a:avLst/>
          </a:prstGeom>
        </p:spPr>
        <p:txBody>
          <a:bodyPr lIns="0" tIns="0" rIns="0" bIns="0" rtlCol="0" anchor="t">
            <a:spAutoFit/>
          </a:bodyPr>
          <a:lstStyle/>
          <a:p>
            <a:pPr algn="ctr">
              <a:lnSpc>
                <a:spcPts val="8290"/>
              </a:lnSpc>
            </a:pPr>
            <a:r>
              <a:rPr lang="en-US" sz="5921">
                <a:solidFill>
                  <a:srgbClr val="FF3131"/>
                </a:solidFill>
                <a:latin typeface="Lobster"/>
                <a:ea typeface="Lobster"/>
                <a:cs typeface="Lobster"/>
                <a:sym typeface="Lobster"/>
              </a:rPr>
              <a:t>Nhắc đến Cá mập mẹ, Khủng long lại nhớ điều gì?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Freeform 2"/>
          <p:cNvSpPr/>
          <p:nvPr/>
        </p:nvSpPr>
        <p:spPr>
          <a:xfrm>
            <a:off x="2270530" y="2096841"/>
            <a:ext cx="13746940" cy="7678730"/>
          </a:xfrm>
          <a:custGeom>
            <a:avLst/>
            <a:gdLst/>
            <a:ahLst/>
            <a:cxnLst/>
            <a:rect l="l" t="t" r="r" b="b"/>
            <a:pathLst>
              <a:path w="13746940" h="7678730">
                <a:moveTo>
                  <a:pt x="0" y="0"/>
                </a:moveTo>
                <a:lnTo>
                  <a:pt x="13746940" y="0"/>
                </a:lnTo>
                <a:lnTo>
                  <a:pt x="13746940" y="7678730"/>
                </a:lnTo>
                <a:lnTo>
                  <a:pt x="0" y="7678730"/>
                </a:lnTo>
                <a:lnTo>
                  <a:pt x="0" y="0"/>
                </a:lnTo>
                <a:close/>
              </a:path>
            </a:pathLst>
          </a:custGeom>
          <a:blipFill>
            <a:blip r:embed="rId2"/>
            <a:stretch>
              <a:fillRect/>
            </a:stretch>
          </a:blipFill>
        </p:spPr>
      </p:sp>
      <p:sp>
        <p:nvSpPr>
          <p:cNvPr id="3" name="TextBox 3"/>
          <p:cNvSpPr txBox="1"/>
          <p:nvPr/>
        </p:nvSpPr>
        <p:spPr>
          <a:xfrm>
            <a:off x="564305" y="340888"/>
            <a:ext cx="17159390" cy="1236669"/>
          </a:xfrm>
          <a:prstGeom prst="rect">
            <a:avLst/>
          </a:prstGeom>
        </p:spPr>
        <p:txBody>
          <a:bodyPr lIns="0" tIns="0" rIns="0" bIns="0" rtlCol="0" anchor="t">
            <a:spAutoFit/>
          </a:bodyPr>
          <a:lstStyle/>
          <a:p>
            <a:pPr algn="ctr">
              <a:lnSpc>
                <a:spcPts val="10062"/>
              </a:lnSpc>
            </a:pPr>
            <a:r>
              <a:rPr lang="en-US" sz="7187">
                <a:solidFill>
                  <a:srgbClr val="FF3131"/>
                </a:solidFill>
                <a:latin typeface="Lobster"/>
                <a:ea typeface="Lobster"/>
                <a:cs typeface="Lobster"/>
                <a:sym typeface="Lobster"/>
              </a:rPr>
              <a:t>Kết thúc câu chuyện diễn ra thế nào?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TextBox 2"/>
          <p:cNvSpPr txBox="1"/>
          <p:nvPr/>
        </p:nvSpPr>
        <p:spPr>
          <a:xfrm>
            <a:off x="1028700" y="1127488"/>
            <a:ext cx="16230600" cy="7927249"/>
          </a:xfrm>
          <a:prstGeom prst="rect">
            <a:avLst/>
          </a:prstGeom>
        </p:spPr>
        <p:txBody>
          <a:bodyPr lIns="0" tIns="0" rIns="0" bIns="0" rtlCol="0" anchor="t">
            <a:spAutoFit/>
          </a:bodyPr>
          <a:lstStyle/>
          <a:p>
            <a:pPr algn="l">
              <a:lnSpc>
                <a:spcPts val="7884"/>
              </a:lnSpc>
            </a:pPr>
            <a:r>
              <a:rPr lang="en-US" sz="5631" b="1">
                <a:solidFill>
                  <a:srgbClr val="FF3131"/>
                </a:solidFill>
                <a:latin typeface="Noto Sans Bold"/>
                <a:ea typeface="Noto Sans Bold"/>
                <a:cs typeface="Noto Sans Bold"/>
                <a:sym typeface="Noto Sans Bold"/>
              </a:rPr>
              <a:t>    Câu chuyện “Khủng long câu cá” nói về lòng biết ơn của chú Khủng long đối với Cá mập mẹ vì cá mập mẹ đã giúp đỡ mình lúc gặp hoạn nạn. Cũng như lòng bao dung của Khủng long đối với Cá mập con.</a:t>
            </a:r>
          </a:p>
          <a:p>
            <a:pPr algn="l">
              <a:lnSpc>
                <a:spcPts val="7884"/>
              </a:lnSpc>
            </a:pPr>
            <a:r>
              <a:rPr lang="en-US" sz="5631" b="1">
                <a:solidFill>
                  <a:srgbClr val="FF3131"/>
                </a:solidFill>
                <a:latin typeface="Noto Sans Bold"/>
                <a:ea typeface="Noto Sans Bold"/>
                <a:cs typeface="Noto Sans Bold"/>
                <a:sym typeface="Noto Sans Bold"/>
              </a:rPr>
              <a:t>    Ngoài ra, câu chuyện cũng khen ngợi Cá mập con biết nhận ra lỗi của mình và biết xin lỗi Khủng long khi mắc lỗi sai.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TextBox 2"/>
          <p:cNvSpPr txBox="1"/>
          <p:nvPr/>
        </p:nvSpPr>
        <p:spPr>
          <a:xfrm>
            <a:off x="1238517" y="169228"/>
            <a:ext cx="4344293" cy="1557019"/>
          </a:xfrm>
          <a:prstGeom prst="rect">
            <a:avLst/>
          </a:prstGeom>
        </p:spPr>
        <p:txBody>
          <a:bodyPr lIns="0" tIns="0" rIns="0" bIns="0" rtlCol="0" anchor="t">
            <a:spAutoFit/>
          </a:bodyPr>
          <a:lstStyle/>
          <a:p>
            <a:pPr algn="ctr">
              <a:lnSpc>
                <a:spcPts val="12880"/>
              </a:lnSpc>
            </a:pPr>
            <a:r>
              <a:rPr lang="en-US" sz="9200">
                <a:solidFill>
                  <a:srgbClr val="FF3131"/>
                </a:solidFill>
                <a:latin typeface="Lobster"/>
                <a:ea typeface="Lobster"/>
                <a:cs typeface="Lobster"/>
                <a:sym typeface="Lobster"/>
              </a:rPr>
              <a:t>Giáo dục:</a:t>
            </a:r>
          </a:p>
        </p:txBody>
      </p:sp>
      <p:sp>
        <p:nvSpPr>
          <p:cNvPr id="3" name="TextBox 3"/>
          <p:cNvSpPr txBox="1"/>
          <p:nvPr/>
        </p:nvSpPr>
        <p:spPr>
          <a:xfrm>
            <a:off x="1238517" y="2309494"/>
            <a:ext cx="15810967" cy="7232496"/>
          </a:xfrm>
          <a:prstGeom prst="rect">
            <a:avLst/>
          </a:prstGeom>
        </p:spPr>
        <p:txBody>
          <a:bodyPr lIns="0" tIns="0" rIns="0" bIns="0" rtlCol="0" anchor="t">
            <a:spAutoFit/>
          </a:bodyPr>
          <a:lstStyle/>
          <a:p>
            <a:pPr marL="1269725" lvl="1" indent="-634863" algn="l">
              <a:lnSpc>
                <a:spcPts val="8233"/>
              </a:lnSpc>
              <a:buFont typeface="Arial"/>
              <a:buChar char="•"/>
            </a:pPr>
            <a:r>
              <a:rPr lang="en-US" sz="5881" b="1">
                <a:solidFill>
                  <a:srgbClr val="004AAD"/>
                </a:solidFill>
                <a:latin typeface="Noto Sans Bold"/>
                <a:ea typeface="Noto Sans Bold"/>
                <a:cs typeface="Noto Sans Bold"/>
                <a:sym typeface="Noto Sans Bold"/>
              </a:rPr>
              <a:t>Các con hãy giống như Khủng long, hãy biết ơn những người giúp đỡ mình như: ông bà, bố mẹ, thầy cô giáo, bạn bè,….. </a:t>
            </a:r>
          </a:p>
          <a:p>
            <a:pPr marL="1269725" lvl="1" indent="-634863" algn="l">
              <a:lnSpc>
                <a:spcPts val="8233"/>
              </a:lnSpc>
              <a:buFont typeface="Arial"/>
              <a:buChar char="•"/>
            </a:pPr>
            <a:r>
              <a:rPr lang="en-US" sz="5881" b="1">
                <a:solidFill>
                  <a:srgbClr val="004AAD"/>
                </a:solidFill>
                <a:latin typeface="Noto Sans Bold"/>
                <a:ea typeface="Noto Sans Bold"/>
                <a:cs typeface="Noto Sans Bold"/>
                <a:sym typeface="Noto Sans Bold"/>
              </a:rPr>
              <a:t>Ngoài ra, các con hãy thường xuyên sử dụng lời “cảm ơn”, “xin lỗi” khi cần thiết nhé!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Freeform 2"/>
          <p:cNvSpPr/>
          <p:nvPr/>
        </p:nvSpPr>
        <p:spPr>
          <a:xfrm>
            <a:off x="6164821" y="6113849"/>
            <a:ext cx="5958359" cy="3769250"/>
          </a:xfrm>
          <a:custGeom>
            <a:avLst/>
            <a:gdLst/>
            <a:ahLst/>
            <a:cxnLst/>
            <a:rect l="l" t="t" r="r" b="b"/>
            <a:pathLst>
              <a:path w="5958359" h="3769250">
                <a:moveTo>
                  <a:pt x="0" y="0"/>
                </a:moveTo>
                <a:lnTo>
                  <a:pt x="5958358" y="0"/>
                </a:lnTo>
                <a:lnTo>
                  <a:pt x="5958358" y="3769249"/>
                </a:lnTo>
                <a:lnTo>
                  <a:pt x="0" y="3769249"/>
                </a:lnTo>
                <a:lnTo>
                  <a:pt x="0" y="0"/>
                </a:lnTo>
                <a:close/>
              </a:path>
            </a:pathLst>
          </a:custGeom>
          <a:blipFill>
            <a:blip r:embed="rId2"/>
            <a:stretch>
              <a:fillRect l="-8066" r="-5185"/>
            </a:stretch>
          </a:blipFill>
        </p:spPr>
      </p:sp>
      <p:sp>
        <p:nvSpPr>
          <p:cNvPr id="3" name="Freeform 3"/>
          <p:cNvSpPr/>
          <p:nvPr/>
        </p:nvSpPr>
        <p:spPr>
          <a:xfrm>
            <a:off x="6707563" y="1600349"/>
            <a:ext cx="4872874" cy="4513500"/>
          </a:xfrm>
          <a:custGeom>
            <a:avLst/>
            <a:gdLst/>
            <a:ahLst/>
            <a:cxnLst/>
            <a:rect l="l" t="t" r="r" b="b"/>
            <a:pathLst>
              <a:path w="4872874" h="4513500">
                <a:moveTo>
                  <a:pt x="0" y="0"/>
                </a:moveTo>
                <a:lnTo>
                  <a:pt x="4872874" y="0"/>
                </a:lnTo>
                <a:lnTo>
                  <a:pt x="4872874" y="4513500"/>
                </a:lnTo>
                <a:lnTo>
                  <a:pt x="0" y="45135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448430" y="4771071"/>
            <a:ext cx="5136800" cy="4791234"/>
          </a:xfrm>
          <a:custGeom>
            <a:avLst/>
            <a:gdLst/>
            <a:ahLst/>
            <a:cxnLst/>
            <a:rect l="l" t="t" r="r" b="b"/>
            <a:pathLst>
              <a:path w="5136800" h="4791234">
                <a:moveTo>
                  <a:pt x="0" y="0"/>
                </a:moveTo>
                <a:lnTo>
                  <a:pt x="5136801" y="0"/>
                </a:lnTo>
                <a:lnTo>
                  <a:pt x="5136801" y="4791233"/>
                </a:lnTo>
                <a:lnTo>
                  <a:pt x="0" y="47912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0" y="5755842"/>
            <a:ext cx="5559538" cy="3972542"/>
          </a:xfrm>
          <a:custGeom>
            <a:avLst/>
            <a:gdLst/>
            <a:ahLst/>
            <a:cxnLst/>
            <a:rect l="l" t="t" r="r" b="b"/>
            <a:pathLst>
              <a:path w="5559538" h="3972542">
                <a:moveTo>
                  <a:pt x="0" y="0"/>
                </a:moveTo>
                <a:lnTo>
                  <a:pt x="5559538" y="0"/>
                </a:lnTo>
                <a:lnTo>
                  <a:pt x="5559538" y="3972542"/>
                </a:lnTo>
                <a:lnTo>
                  <a:pt x="0" y="39725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294040" y="158506"/>
            <a:ext cx="18288000" cy="870194"/>
          </a:xfrm>
          <a:prstGeom prst="rect">
            <a:avLst/>
          </a:prstGeom>
        </p:spPr>
        <p:txBody>
          <a:bodyPr lIns="0" tIns="0" rIns="0" bIns="0" rtlCol="0" anchor="t">
            <a:spAutoFit/>
          </a:bodyPr>
          <a:lstStyle/>
          <a:p>
            <a:pPr algn="ctr">
              <a:lnSpc>
                <a:spcPts val="7161"/>
              </a:lnSpc>
            </a:pPr>
            <a:r>
              <a:rPr lang="en-US" sz="5115">
                <a:solidFill>
                  <a:srgbClr val="FF3131"/>
                </a:solidFill>
                <a:latin typeface="Lobster"/>
                <a:ea typeface="Lobster"/>
                <a:cs typeface="Lobster"/>
                <a:sym typeface="Lobster"/>
              </a:rPr>
              <a:t>Các con hãy đặt cho câu chuyện này 1 cái tên khác nhé!</a:t>
            </a:r>
          </a:p>
        </p:txBody>
      </p:sp>
      <p:sp>
        <p:nvSpPr>
          <p:cNvPr id="7" name="TextBox 7"/>
          <p:cNvSpPr txBox="1"/>
          <p:nvPr/>
        </p:nvSpPr>
        <p:spPr>
          <a:xfrm>
            <a:off x="6707563" y="2659529"/>
            <a:ext cx="4872874" cy="1674590"/>
          </a:xfrm>
          <a:prstGeom prst="rect">
            <a:avLst/>
          </a:prstGeom>
        </p:spPr>
        <p:txBody>
          <a:bodyPr lIns="0" tIns="0" rIns="0" bIns="0" rtlCol="0" anchor="t">
            <a:spAutoFit/>
          </a:bodyPr>
          <a:lstStyle/>
          <a:p>
            <a:pPr algn="ctr">
              <a:lnSpc>
                <a:spcPts val="6767"/>
              </a:lnSpc>
            </a:pPr>
            <a:r>
              <a:rPr lang="en-US" sz="4834" b="1">
                <a:solidFill>
                  <a:srgbClr val="004AAD"/>
                </a:solidFill>
                <a:latin typeface="Noto Sans Bold"/>
                <a:ea typeface="Noto Sans Bold"/>
                <a:cs typeface="Noto Sans Bold"/>
                <a:sym typeface="Noto Sans Bold"/>
              </a:rPr>
              <a:t>Cá mập con tinh nghịch </a:t>
            </a:r>
          </a:p>
        </p:txBody>
      </p:sp>
      <p:sp>
        <p:nvSpPr>
          <p:cNvPr id="8" name="TextBox 8"/>
          <p:cNvSpPr txBox="1"/>
          <p:nvPr/>
        </p:nvSpPr>
        <p:spPr>
          <a:xfrm>
            <a:off x="12671313" y="5358887"/>
            <a:ext cx="4587987" cy="2383226"/>
          </a:xfrm>
          <a:prstGeom prst="rect">
            <a:avLst/>
          </a:prstGeom>
        </p:spPr>
        <p:txBody>
          <a:bodyPr lIns="0" tIns="0" rIns="0" bIns="0" rtlCol="0" anchor="t">
            <a:spAutoFit/>
          </a:bodyPr>
          <a:lstStyle/>
          <a:p>
            <a:pPr algn="ctr">
              <a:lnSpc>
                <a:spcPts val="6360"/>
              </a:lnSpc>
            </a:pPr>
            <a:r>
              <a:rPr lang="en-US" sz="4543" b="1">
                <a:solidFill>
                  <a:srgbClr val="FF3131"/>
                </a:solidFill>
                <a:latin typeface="Noto Sans Bold"/>
                <a:ea typeface="Noto Sans Bold"/>
                <a:cs typeface="Noto Sans Bold"/>
                <a:sym typeface="Noto Sans Bold"/>
              </a:rPr>
              <a:t>Cuộc gặp gỡ của Khủng long và cá mập</a:t>
            </a:r>
          </a:p>
        </p:txBody>
      </p:sp>
      <p:sp>
        <p:nvSpPr>
          <p:cNvPr id="9" name="TextBox 9"/>
          <p:cNvSpPr txBox="1"/>
          <p:nvPr/>
        </p:nvSpPr>
        <p:spPr>
          <a:xfrm>
            <a:off x="519824" y="6517162"/>
            <a:ext cx="4519890" cy="1349690"/>
          </a:xfrm>
          <a:prstGeom prst="rect">
            <a:avLst/>
          </a:prstGeom>
        </p:spPr>
        <p:txBody>
          <a:bodyPr lIns="0" tIns="0" rIns="0" bIns="0" rtlCol="0" anchor="t">
            <a:spAutoFit/>
          </a:bodyPr>
          <a:lstStyle/>
          <a:p>
            <a:pPr algn="ctr">
              <a:lnSpc>
                <a:spcPts val="5424"/>
              </a:lnSpc>
            </a:pPr>
            <a:r>
              <a:rPr lang="en-US" sz="3874" b="1">
                <a:solidFill>
                  <a:srgbClr val="005438"/>
                </a:solidFill>
                <a:latin typeface="Noto Sans Bold"/>
                <a:ea typeface="Noto Sans Bold"/>
                <a:cs typeface="Noto Sans Bold"/>
                <a:sym typeface="Noto Sans Bold"/>
              </a:rPr>
              <a:t>Lòng biết ơn của Khủng long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Freeform 2"/>
          <p:cNvSpPr/>
          <p:nvPr/>
        </p:nvSpPr>
        <p:spPr>
          <a:xfrm>
            <a:off x="4529972" y="380633"/>
            <a:ext cx="9228055" cy="9525735"/>
          </a:xfrm>
          <a:custGeom>
            <a:avLst/>
            <a:gdLst/>
            <a:ahLst/>
            <a:cxnLst/>
            <a:rect l="l" t="t" r="r" b="b"/>
            <a:pathLst>
              <a:path w="9228055" h="9525735">
                <a:moveTo>
                  <a:pt x="0" y="0"/>
                </a:moveTo>
                <a:lnTo>
                  <a:pt x="9228056" y="0"/>
                </a:lnTo>
                <a:lnTo>
                  <a:pt x="9228056" y="9525734"/>
                </a:lnTo>
                <a:lnTo>
                  <a:pt x="0" y="95257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919" b="-83919"/>
            </a:stretch>
          </a:blipFill>
        </p:spPr>
      </p:sp>
      <p:grpSp>
        <p:nvGrpSpPr>
          <p:cNvPr id="3" name="Group 3"/>
          <p:cNvGrpSpPr/>
          <p:nvPr/>
        </p:nvGrpSpPr>
        <p:grpSpPr>
          <a:xfrm>
            <a:off x="-61602" y="9210841"/>
            <a:ext cx="18411204" cy="1076159"/>
            <a:chOff x="0" y="0"/>
            <a:chExt cx="24548272" cy="1434879"/>
          </a:xfrm>
        </p:grpSpPr>
        <p:sp>
          <p:nvSpPr>
            <p:cNvPr id="4" name="Freeform 4"/>
            <p:cNvSpPr/>
            <p:nvPr/>
          </p:nvSpPr>
          <p:spPr>
            <a:xfrm>
              <a:off x="0" y="0"/>
              <a:ext cx="8307193" cy="1434879"/>
            </a:xfrm>
            <a:custGeom>
              <a:avLst/>
              <a:gdLst/>
              <a:ahLst/>
              <a:cxnLst/>
              <a:rect l="l" t="t" r="r" b="b"/>
              <a:pathLst>
                <a:path w="8307193" h="1434879">
                  <a:moveTo>
                    <a:pt x="0" y="0"/>
                  </a:moveTo>
                  <a:lnTo>
                    <a:pt x="8307193" y="0"/>
                  </a:lnTo>
                  <a:lnTo>
                    <a:pt x="8307193" y="1434879"/>
                  </a:lnTo>
                  <a:lnTo>
                    <a:pt x="0" y="14348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8120540" y="0"/>
              <a:ext cx="8307193" cy="1434879"/>
            </a:xfrm>
            <a:custGeom>
              <a:avLst/>
              <a:gdLst/>
              <a:ahLst/>
              <a:cxnLst/>
              <a:rect l="l" t="t" r="r" b="b"/>
              <a:pathLst>
                <a:path w="8307193" h="1434879">
                  <a:moveTo>
                    <a:pt x="0" y="0"/>
                  </a:moveTo>
                  <a:lnTo>
                    <a:pt x="8307192" y="0"/>
                  </a:lnTo>
                  <a:lnTo>
                    <a:pt x="8307192" y="1434879"/>
                  </a:lnTo>
                  <a:lnTo>
                    <a:pt x="0" y="14348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6241079" y="0"/>
              <a:ext cx="8307193" cy="1434879"/>
            </a:xfrm>
            <a:custGeom>
              <a:avLst/>
              <a:gdLst/>
              <a:ahLst/>
              <a:cxnLst/>
              <a:rect l="l" t="t" r="r" b="b"/>
              <a:pathLst>
                <a:path w="8307193" h="1434879">
                  <a:moveTo>
                    <a:pt x="0" y="0"/>
                  </a:moveTo>
                  <a:lnTo>
                    <a:pt x="8307193" y="0"/>
                  </a:lnTo>
                  <a:lnTo>
                    <a:pt x="8307193" y="1434879"/>
                  </a:lnTo>
                  <a:lnTo>
                    <a:pt x="0" y="14348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7" name="Group 7"/>
          <p:cNvGrpSpPr/>
          <p:nvPr/>
        </p:nvGrpSpPr>
        <p:grpSpPr>
          <a:xfrm>
            <a:off x="10491507" y="1603366"/>
            <a:ext cx="7248028" cy="7080268"/>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5"/>
              <a:stretch>
                <a:fillRect l="-39497" r="-39497"/>
              </a:stretch>
            </a:blipFill>
          </p:spPr>
        </p:sp>
      </p:grpSp>
      <p:grpSp>
        <p:nvGrpSpPr>
          <p:cNvPr id="9" name="Group 9"/>
          <p:cNvGrpSpPr/>
          <p:nvPr/>
        </p:nvGrpSpPr>
        <p:grpSpPr>
          <a:xfrm>
            <a:off x="1751970" y="-1326155"/>
            <a:ext cx="7809702" cy="9872856"/>
            <a:chOff x="0" y="0"/>
            <a:chExt cx="10412937" cy="13163808"/>
          </a:xfrm>
        </p:grpSpPr>
        <p:sp>
          <p:nvSpPr>
            <p:cNvPr id="10" name="TextBox 10"/>
            <p:cNvSpPr txBox="1"/>
            <p:nvPr/>
          </p:nvSpPr>
          <p:spPr>
            <a:xfrm>
              <a:off x="0" y="345388"/>
              <a:ext cx="10412937" cy="2017237"/>
            </a:xfrm>
            <a:prstGeom prst="rect">
              <a:avLst/>
            </a:prstGeom>
          </p:spPr>
          <p:txBody>
            <a:bodyPr lIns="0" tIns="0" rIns="0" bIns="0" rtlCol="0" anchor="t">
              <a:spAutoFit/>
            </a:bodyPr>
            <a:lstStyle/>
            <a:p>
              <a:pPr marL="0" lvl="0" indent="0" algn="ctr">
                <a:lnSpc>
                  <a:spcPts val="11928"/>
                </a:lnSpc>
                <a:spcBef>
                  <a:spcPct val="0"/>
                </a:spcBef>
              </a:pPr>
              <a:endParaRPr/>
            </a:p>
          </p:txBody>
        </p:sp>
        <p:sp>
          <p:nvSpPr>
            <p:cNvPr id="11" name="TextBox 11"/>
            <p:cNvSpPr txBox="1"/>
            <p:nvPr/>
          </p:nvSpPr>
          <p:spPr>
            <a:xfrm>
              <a:off x="0" y="3317851"/>
              <a:ext cx="10412937" cy="9845956"/>
            </a:xfrm>
            <a:prstGeom prst="rect">
              <a:avLst/>
            </a:prstGeom>
          </p:spPr>
          <p:txBody>
            <a:bodyPr lIns="0" tIns="0" rIns="0" bIns="0" rtlCol="0" anchor="t">
              <a:spAutoFit/>
            </a:bodyPr>
            <a:lstStyle/>
            <a:p>
              <a:pPr marL="0" lvl="0" indent="0" algn="ctr">
                <a:lnSpc>
                  <a:spcPts val="8495"/>
                </a:lnSpc>
                <a:spcBef>
                  <a:spcPct val="0"/>
                </a:spcBef>
              </a:pPr>
              <a:r>
                <a:rPr lang="en-US" sz="6068">
                  <a:solidFill>
                    <a:srgbClr val="005438"/>
                  </a:solidFill>
                  <a:latin typeface="DejaVu Serif"/>
                  <a:ea typeface="DejaVu Serif"/>
                  <a:cs typeface="DejaVu Serif"/>
                  <a:sym typeface="DejaVu Serif"/>
                </a:rPr>
                <a:t>Vừa hay Cá mập con đi chơi ngang qua, thấy xúc xích ngon quá, chú ta đã lên kế hoạch để ăn xúc xích mà không bị bắt </a:t>
              </a:r>
            </a:p>
          </p:txBody>
        </p:sp>
      </p:grpSp>
      <p:sp>
        <p:nvSpPr>
          <p:cNvPr id="12" name="Freeform 12"/>
          <p:cNvSpPr/>
          <p:nvPr/>
        </p:nvSpPr>
        <p:spPr>
          <a:xfrm rot="1397267">
            <a:off x="15158774" y="-948963"/>
            <a:ext cx="2299248" cy="1897925"/>
          </a:xfrm>
          <a:custGeom>
            <a:avLst/>
            <a:gdLst/>
            <a:ahLst/>
            <a:cxnLst/>
            <a:rect l="l" t="t" r="r" b="b"/>
            <a:pathLst>
              <a:path w="2299248" h="1897925">
                <a:moveTo>
                  <a:pt x="0" y="0"/>
                </a:moveTo>
                <a:lnTo>
                  <a:pt x="2299248" y="0"/>
                </a:lnTo>
                <a:lnTo>
                  <a:pt x="2299248" y="1897926"/>
                </a:lnTo>
                <a:lnTo>
                  <a:pt x="0" y="18979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rot="-292469">
            <a:off x="652814" y="-478007"/>
            <a:ext cx="2198310" cy="2166509"/>
          </a:xfrm>
          <a:custGeom>
            <a:avLst/>
            <a:gdLst/>
            <a:ahLst/>
            <a:cxnLst/>
            <a:rect l="l" t="t" r="r" b="b"/>
            <a:pathLst>
              <a:path w="2198310" h="2166509">
                <a:moveTo>
                  <a:pt x="0" y="0"/>
                </a:moveTo>
                <a:lnTo>
                  <a:pt x="2198311" y="0"/>
                </a:lnTo>
                <a:lnTo>
                  <a:pt x="2198311" y="2166508"/>
                </a:lnTo>
                <a:lnTo>
                  <a:pt x="0" y="21665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835" b="-83835"/>
            </a:stretch>
          </a:blipFill>
        </p:spPr>
      </p:sp>
      <p:grpSp>
        <p:nvGrpSpPr>
          <p:cNvPr id="3" name="Group 3"/>
          <p:cNvGrpSpPr/>
          <p:nvPr/>
        </p:nvGrpSpPr>
        <p:grpSpPr>
          <a:xfrm>
            <a:off x="11038921" y="0"/>
            <a:ext cx="4718653" cy="3927975"/>
            <a:chOff x="-161290" y="232410"/>
            <a:chExt cx="8254432" cy="6871284"/>
          </a:xfrm>
        </p:grpSpPr>
        <p:sp>
          <p:nvSpPr>
            <p:cNvPr id="4" name="Freeform 4"/>
            <p:cNvSpPr/>
            <p:nvPr/>
          </p:nvSpPr>
          <p:spPr>
            <a:xfrm>
              <a:off x="-55720" y="0"/>
              <a:ext cx="8310151" cy="6827757"/>
            </a:xfrm>
            <a:custGeom>
              <a:avLst/>
              <a:gdLst/>
              <a:ahLst/>
              <a:cxnLst/>
              <a:rect l="l" t="t" r="r" b="b"/>
              <a:pathLst>
                <a:path w="8310151" h="6827757">
                  <a:moveTo>
                    <a:pt x="8250462" y="3148597"/>
                  </a:moveTo>
                  <a:cubicBezTo>
                    <a:pt x="8197122" y="2450461"/>
                    <a:pt x="7928577" y="1833750"/>
                    <a:pt x="7611867" y="1431153"/>
                  </a:cubicBezTo>
                  <a:cubicBezTo>
                    <a:pt x="7295156" y="1028556"/>
                    <a:pt x="6919425" y="812933"/>
                    <a:pt x="6545357" y="639530"/>
                  </a:cubicBezTo>
                  <a:cubicBezTo>
                    <a:pt x="5470536" y="157480"/>
                    <a:pt x="4352488" y="0"/>
                    <a:pt x="3245247" y="110490"/>
                  </a:cubicBezTo>
                  <a:cubicBezTo>
                    <a:pt x="2549481" y="123190"/>
                    <a:pt x="2415648" y="274630"/>
                    <a:pt x="1735675" y="540012"/>
                  </a:cubicBezTo>
                  <a:cubicBezTo>
                    <a:pt x="1322538" y="699844"/>
                    <a:pt x="894438" y="927530"/>
                    <a:pt x="600171" y="1476388"/>
                  </a:cubicBezTo>
                  <a:cubicBezTo>
                    <a:pt x="0" y="2596723"/>
                    <a:pt x="261848" y="4609706"/>
                    <a:pt x="928520" y="5597349"/>
                  </a:cubicBezTo>
                  <a:cubicBezTo>
                    <a:pt x="1595192" y="6584993"/>
                    <a:pt x="2511242" y="6784029"/>
                    <a:pt x="3372430" y="6803631"/>
                  </a:cubicBezTo>
                  <a:cubicBezTo>
                    <a:pt x="4414833" y="6827757"/>
                    <a:pt x="5463054" y="6643799"/>
                    <a:pt x="6472206" y="6165810"/>
                  </a:cubicBezTo>
                  <a:cubicBezTo>
                    <a:pt x="6896150" y="5965265"/>
                    <a:pt x="7322587" y="5702899"/>
                    <a:pt x="7665067" y="5208323"/>
                  </a:cubicBezTo>
                  <a:cubicBezTo>
                    <a:pt x="8006716" y="4712240"/>
                    <a:pt x="8310151" y="3940219"/>
                    <a:pt x="8250461" y="3148597"/>
                  </a:cubicBezTo>
                  <a:close/>
                </a:path>
              </a:pathLst>
            </a:custGeom>
            <a:blipFill>
              <a:blip r:embed="rId3"/>
              <a:stretch>
                <a:fillRect l="-24195" t="2312" r="-24326" b="-4969"/>
              </a:stretch>
            </a:blipFill>
          </p:spPr>
        </p:sp>
      </p:grpSp>
      <p:sp>
        <p:nvSpPr>
          <p:cNvPr id="5" name="Freeform 5"/>
          <p:cNvSpPr/>
          <p:nvPr/>
        </p:nvSpPr>
        <p:spPr>
          <a:xfrm>
            <a:off x="15072791" y="312459"/>
            <a:ext cx="7315200" cy="1476340"/>
          </a:xfrm>
          <a:custGeom>
            <a:avLst/>
            <a:gdLst/>
            <a:ahLst/>
            <a:cxnLst/>
            <a:rect l="l" t="t" r="r" b="b"/>
            <a:pathLst>
              <a:path w="7315200" h="1476340">
                <a:moveTo>
                  <a:pt x="0" y="0"/>
                </a:moveTo>
                <a:lnTo>
                  <a:pt x="7315200" y="0"/>
                </a:lnTo>
                <a:lnTo>
                  <a:pt x="7315200" y="1476341"/>
                </a:lnTo>
                <a:lnTo>
                  <a:pt x="0" y="14763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2454552" y="6828075"/>
            <a:ext cx="4144690" cy="746044"/>
          </a:xfrm>
          <a:custGeom>
            <a:avLst/>
            <a:gdLst/>
            <a:ahLst/>
            <a:cxnLst/>
            <a:rect l="l" t="t" r="r" b="b"/>
            <a:pathLst>
              <a:path w="4144690" h="746044">
                <a:moveTo>
                  <a:pt x="0" y="0"/>
                </a:moveTo>
                <a:lnTo>
                  <a:pt x="4144690" y="0"/>
                </a:lnTo>
                <a:lnTo>
                  <a:pt x="4144690" y="746044"/>
                </a:lnTo>
                <a:lnTo>
                  <a:pt x="0" y="7460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181559" y="1882654"/>
            <a:ext cx="8517602" cy="6451250"/>
          </a:xfrm>
          <a:prstGeom prst="rect">
            <a:avLst/>
          </a:prstGeom>
        </p:spPr>
        <p:txBody>
          <a:bodyPr lIns="0" tIns="0" rIns="0" bIns="0" rtlCol="0" anchor="t">
            <a:spAutoFit/>
          </a:bodyPr>
          <a:lstStyle/>
          <a:p>
            <a:pPr algn="ctr">
              <a:lnSpc>
                <a:spcPts val="7375"/>
              </a:lnSpc>
            </a:pPr>
            <a:r>
              <a:rPr lang="en-US" sz="5268">
                <a:solidFill>
                  <a:srgbClr val="EDE7DB"/>
                </a:solidFill>
                <a:latin typeface="DejaVu Serif"/>
                <a:ea typeface="DejaVu Serif"/>
                <a:cs typeface="DejaVu Serif"/>
                <a:sym typeface="DejaVu Serif"/>
              </a:rPr>
              <a:t>- Mình sẽ lấy xúc xích ra khỏi lưỡi câu để ăn. Hihi ngon quá!</a:t>
            </a:r>
          </a:p>
          <a:p>
            <a:pPr algn="ctr">
              <a:lnSpc>
                <a:spcPts val="7375"/>
              </a:lnSpc>
              <a:spcBef>
                <a:spcPct val="0"/>
              </a:spcBef>
            </a:pPr>
            <a:r>
              <a:rPr lang="en-US" sz="5268">
                <a:solidFill>
                  <a:srgbClr val="EDE7DB"/>
                </a:solidFill>
                <a:latin typeface="DejaVu Serif"/>
                <a:ea typeface="DejaVu Serif"/>
                <a:cs typeface="DejaVu Serif"/>
                <a:sym typeface="DejaVu Serif"/>
              </a:rPr>
              <a:t>Ăn xong xúc xích, cá mập con còn kéo lưỡi câu xuống trêu Khủng long, rồi bơi đi xa. </a:t>
            </a:r>
          </a:p>
        </p:txBody>
      </p:sp>
      <p:grpSp>
        <p:nvGrpSpPr>
          <p:cNvPr id="8" name="Group 8"/>
          <p:cNvGrpSpPr/>
          <p:nvPr/>
        </p:nvGrpSpPr>
        <p:grpSpPr>
          <a:xfrm>
            <a:off x="13824862" y="3285862"/>
            <a:ext cx="4463138" cy="3715276"/>
            <a:chOff x="-161290" y="232410"/>
            <a:chExt cx="8254432" cy="6871284"/>
          </a:xfrm>
        </p:grpSpPr>
        <p:sp>
          <p:nvSpPr>
            <p:cNvPr id="9" name="Freeform 9"/>
            <p:cNvSpPr/>
            <p:nvPr/>
          </p:nvSpPr>
          <p:spPr>
            <a:xfrm>
              <a:off x="-55720" y="0"/>
              <a:ext cx="8310151" cy="6827757"/>
            </a:xfrm>
            <a:custGeom>
              <a:avLst/>
              <a:gdLst/>
              <a:ahLst/>
              <a:cxnLst/>
              <a:rect l="l" t="t" r="r" b="b"/>
              <a:pathLst>
                <a:path w="8310151" h="6827757">
                  <a:moveTo>
                    <a:pt x="8250462" y="3148597"/>
                  </a:moveTo>
                  <a:cubicBezTo>
                    <a:pt x="8197122" y="2450461"/>
                    <a:pt x="7928577" y="1833750"/>
                    <a:pt x="7611867" y="1431153"/>
                  </a:cubicBezTo>
                  <a:cubicBezTo>
                    <a:pt x="7295156" y="1028556"/>
                    <a:pt x="6919425" y="812933"/>
                    <a:pt x="6545357" y="639530"/>
                  </a:cubicBezTo>
                  <a:cubicBezTo>
                    <a:pt x="5470536" y="157480"/>
                    <a:pt x="4352488" y="0"/>
                    <a:pt x="3245247" y="110490"/>
                  </a:cubicBezTo>
                  <a:cubicBezTo>
                    <a:pt x="2549481" y="123190"/>
                    <a:pt x="2415648" y="274630"/>
                    <a:pt x="1735675" y="540012"/>
                  </a:cubicBezTo>
                  <a:cubicBezTo>
                    <a:pt x="1322538" y="699844"/>
                    <a:pt x="894438" y="927530"/>
                    <a:pt x="600171" y="1476388"/>
                  </a:cubicBezTo>
                  <a:cubicBezTo>
                    <a:pt x="0" y="2596723"/>
                    <a:pt x="261848" y="4609706"/>
                    <a:pt x="928520" y="5597349"/>
                  </a:cubicBezTo>
                  <a:cubicBezTo>
                    <a:pt x="1595192" y="6584993"/>
                    <a:pt x="2511242" y="6784029"/>
                    <a:pt x="3372430" y="6803631"/>
                  </a:cubicBezTo>
                  <a:cubicBezTo>
                    <a:pt x="4414833" y="6827757"/>
                    <a:pt x="5463054" y="6643799"/>
                    <a:pt x="6472206" y="6165810"/>
                  </a:cubicBezTo>
                  <a:cubicBezTo>
                    <a:pt x="6896150" y="5965265"/>
                    <a:pt x="7322587" y="5702899"/>
                    <a:pt x="7665067" y="5208323"/>
                  </a:cubicBezTo>
                  <a:cubicBezTo>
                    <a:pt x="8006716" y="4712240"/>
                    <a:pt x="8310151" y="3940219"/>
                    <a:pt x="8250461" y="3148597"/>
                  </a:cubicBezTo>
                  <a:close/>
                </a:path>
              </a:pathLst>
            </a:custGeom>
            <a:blipFill>
              <a:blip r:embed="rId8"/>
              <a:stretch>
                <a:fillRect l="-12748" t="3658" r="-9624" b="-4100"/>
              </a:stretch>
            </a:blipFill>
          </p:spPr>
        </p:sp>
      </p:grpSp>
      <p:grpSp>
        <p:nvGrpSpPr>
          <p:cNvPr id="10" name="Group 10"/>
          <p:cNvGrpSpPr/>
          <p:nvPr/>
        </p:nvGrpSpPr>
        <p:grpSpPr>
          <a:xfrm>
            <a:off x="11248388" y="6533393"/>
            <a:ext cx="4509186" cy="3753607"/>
            <a:chOff x="-161290" y="232410"/>
            <a:chExt cx="8254432" cy="6871284"/>
          </a:xfrm>
        </p:grpSpPr>
        <p:sp>
          <p:nvSpPr>
            <p:cNvPr id="11" name="Freeform 11"/>
            <p:cNvSpPr/>
            <p:nvPr/>
          </p:nvSpPr>
          <p:spPr>
            <a:xfrm>
              <a:off x="-55720" y="0"/>
              <a:ext cx="8310151" cy="6827757"/>
            </a:xfrm>
            <a:custGeom>
              <a:avLst/>
              <a:gdLst/>
              <a:ahLst/>
              <a:cxnLst/>
              <a:rect l="l" t="t" r="r" b="b"/>
              <a:pathLst>
                <a:path w="8310151" h="6827757">
                  <a:moveTo>
                    <a:pt x="8250462" y="3148597"/>
                  </a:moveTo>
                  <a:cubicBezTo>
                    <a:pt x="8197122" y="2450461"/>
                    <a:pt x="7928577" y="1833750"/>
                    <a:pt x="7611867" y="1431153"/>
                  </a:cubicBezTo>
                  <a:cubicBezTo>
                    <a:pt x="7295156" y="1028556"/>
                    <a:pt x="6919425" y="812933"/>
                    <a:pt x="6545357" y="639530"/>
                  </a:cubicBezTo>
                  <a:cubicBezTo>
                    <a:pt x="5470536" y="157480"/>
                    <a:pt x="4352488" y="0"/>
                    <a:pt x="3245247" y="110490"/>
                  </a:cubicBezTo>
                  <a:cubicBezTo>
                    <a:pt x="2549481" y="123190"/>
                    <a:pt x="2415648" y="274630"/>
                    <a:pt x="1735675" y="540012"/>
                  </a:cubicBezTo>
                  <a:cubicBezTo>
                    <a:pt x="1322538" y="699844"/>
                    <a:pt x="894438" y="927530"/>
                    <a:pt x="600171" y="1476388"/>
                  </a:cubicBezTo>
                  <a:cubicBezTo>
                    <a:pt x="0" y="2596723"/>
                    <a:pt x="261848" y="4609706"/>
                    <a:pt x="928520" y="5597349"/>
                  </a:cubicBezTo>
                  <a:cubicBezTo>
                    <a:pt x="1595192" y="6584993"/>
                    <a:pt x="2511242" y="6784029"/>
                    <a:pt x="3372430" y="6803631"/>
                  </a:cubicBezTo>
                  <a:cubicBezTo>
                    <a:pt x="4414833" y="6827757"/>
                    <a:pt x="5463054" y="6643799"/>
                    <a:pt x="6472206" y="6165810"/>
                  </a:cubicBezTo>
                  <a:cubicBezTo>
                    <a:pt x="6896150" y="5965265"/>
                    <a:pt x="7322587" y="5702899"/>
                    <a:pt x="7665067" y="5208323"/>
                  </a:cubicBezTo>
                  <a:cubicBezTo>
                    <a:pt x="8006716" y="4712240"/>
                    <a:pt x="8310151" y="3940219"/>
                    <a:pt x="8250461" y="3148597"/>
                  </a:cubicBezTo>
                  <a:close/>
                </a:path>
              </a:pathLst>
            </a:custGeom>
            <a:blipFill>
              <a:blip r:embed="rId9"/>
              <a:stretch>
                <a:fillRect l="-23103" t="3658" r="-19979" b="-4100"/>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sp>
        <p:nvSpPr>
          <p:cNvPr id="2" name="Freeform 2"/>
          <p:cNvSpPr/>
          <p:nvPr/>
        </p:nvSpPr>
        <p:spPr>
          <a:xfrm>
            <a:off x="9814366" y="-298730"/>
            <a:ext cx="7315200" cy="1476340"/>
          </a:xfrm>
          <a:custGeom>
            <a:avLst/>
            <a:gdLst/>
            <a:ahLst/>
            <a:cxnLst/>
            <a:rect l="l" t="t" r="r" b="b"/>
            <a:pathLst>
              <a:path w="7315200" h="1476340">
                <a:moveTo>
                  <a:pt x="0" y="0"/>
                </a:moveTo>
                <a:lnTo>
                  <a:pt x="7315200" y="0"/>
                </a:lnTo>
                <a:lnTo>
                  <a:pt x="7315200" y="1476340"/>
                </a:lnTo>
                <a:lnTo>
                  <a:pt x="0" y="14763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8435016">
            <a:off x="15535774" y="-724285"/>
            <a:ext cx="3187584" cy="2631206"/>
          </a:xfrm>
          <a:custGeom>
            <a:avLst/>
            <a:gdLst/>
            <a:ahLst/>
            <a:cxnLst/>
            <a:rect l="l" t="t" r="r" b="b"/>
            <a:pathLst>
              <a:path w="3187584" h="2631206">
                <a:moveTo>
                  <a:pt x="0" y="0"/>
                </a:moveTo>
                <a:lnTo>
                  <a:pt x="3187584" y="0"/>
                </a:lnTo>
                <a:lnTo>
                  <a:pt x="3187584" y="2631206"/>
                </a:lnTo>
                <a:lnTo>
                  <a:pt x="0" y="26312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6776681">
            <a:off x="-1004325" y="6945176"/>
            <a:ext cx="3187584" cy="2631206"/>
          </a:xfrm>
          <a:custGeom>
            <a:avLst/>
            <a:gdLst/>
            <a:ahLst/>
            <a:cxnLst/>
            <a:rect l="l" t="t" r="r" b="b"/>
            <a:pathLst>
              <a:path w="3187584" h="2631206">
                <a:moveTo>
                  <a:pt x="0" y="0"/>
                </a:moveTo>
                <a:lnTo>
                  <a:pt x="3187584" y="0"/>
                </a:lnTo>
                <a:lnTo>
                  <a:pt x="3187584" y="2631205"/>
                </a:lnTo>
                <a:lnTo>
                  <a:pt x="0" y="26312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400000">
            <a:off x="-2156223" y="3316180"/>
            <a:ext cx="5223560" cy="2070429"/>
          </a:xfrm>
          <a:custGeom>
            <a:avLst/>
            <a:gdLst/>
            <a:ahLst/>
            <a:cxnLst/>
            <a:rect l="l" t="t" r="r" b="b"/>
            <a:pathLst>
              <a:path w="5223560" h="2070429">
                <a:moveTo>
                  <a:pt x="0" y="0"/>
                </a:moveTo>
                <a:lnTo>
                  <a:pt x="5223561" y="0"/>
                </a:lnTo>
                <a:lnTo>
                  <a:pt x="5223561" y="2070429"/>
                </a:lnTo>
                <a:lnTo>
                  <a:pt x="0" y="20704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5128490">
            <a:off x="15127986" y="2241417"/>
            <a:ext cx="5223560" cy="2070429"/>
          </a:xfrm>
          <a:custGeom>
            <a:avLst/>
            <a:gdLst/>
            <a:ahLst/>
            <a:cxnLst/>
            <a:rect l="l" t="t" r="r" b="b"/>
            <a:pathLst>
              <a:path w="5223560" h="2070429">
                <a:moveTo>
                  <a:pt x="0" y="0"/>
                </a:moveTo>
                <a:lnTo>
                  <a:pt x="5223561" y="0"/>
                </a:lnTo>
                <a:lnTo>
                  <a:pt x="5223561" y="2070429"/>
                </a:lnTo>
                <a:lnTo>
                  <a:pt x="0" y="20704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3698907">
            <a:off x="15389983" y="6768363"/>
            <a:ext cx="4022406" cy="3273266"/>
          </a:xfrm>
          <a:custGeom>
            <a:avLst/>
            <a:gdLst/>
            <a:ahLst/>
            <a:cxnLst/>
            <a:rect l="l" t="t" r="r" b="b"/>
            <a:pathLst>
              <a:path w="4022406" h="3273266">
                <a:moveTo>
                  <a:pt x="0" y="0"/>
                </a:moveTo>
                <a:lnTo>
                  <a:pt x="4022405" y="0"/>
                </a:lnTo>
                <a:lnTo>
                  <a:pt x="4022405" y="3273266"/>
                </a:lnTo>
                <a:lnTo>
                  <a:pt x="0" y="32732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3581988" y="-193105"/>
            <a:ext cx="6041351" cy="1592720"/>
          </a:xfrm>
          <a:custGeom>
            <a:avLst/>
            <a:gdLst/>
            <a:ahLst/>
            <a:cxnLst/>
            <a:rect l="l" t="t" r="r" b="b"/>
            <a:pathLst>
              <a:path w="6041351" h="1592720">
                <a:moveTo>
                  <a:pt x="0" y="0"/>
                </a:moveTo>
                <a:lnTo>
                  <a:pt x="6041351" y="0"/>
                </a:lnTo>
                <a:lnTo>
                  <a:pt x="6041351" y="1592720"/>
                </a:lnTo>
                <a:lnTo>
                  <a:pt x="0" y="15927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7732629" y="8861416"/>
            <a:ext cx="6041351" cy="1592720"/>
          </a:xfrm>
          <a:custGeom>
            <a:avLst/>
            <a:gdLst/>
            <a:ahLst/>
            <a:cxnLst/>
            <a:rect l="l" t="t" r="r" b="b"/>
            <a:pathLst>
              <a:path w="6041351" h="1592720">
                <a:moveTo>
                  <a:pt x="0" y="0"/>
                </a:moveTo>
                <a:lnTo>
                  <a:pt x="6041351" y="0"/>
                </a:lnTo>
                <a:lnTo>
                  <a:pt x="6041351" y="1592720"/>
                </a:lnTo>
                <a:lnTo>
                  <a:pt x="0" y="15927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rot="-1541429">
            <a:off x="1287072" y="-835811"/>
            <a:ext cx="4022406" cy="3273266"/>
          </a:xfrm>
          <a:custGeom>
            <a:avLst/>
            <a:gdLst/>
            <a:ahLst/>
            <a:cxnLst/>
            <a:rect l="l" t="t" r="r" b="b"/>
            <a:pathLst>
              <a:path w="4022406" h="3273266">
                <a:moveTo>
                  <a:pt x="0" y="0"/>
                </a:moveTo>
                <a:lnTo>
                  <a:pt x="4022405" y="0"/>
                </a:lnTo>
                <a:lnTo>
                  <a:pt x="4022405" y="3273266"/>
                </a:lnTo>
                <a:lnTo>
                  <a:pt x="0" y="32732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292469">
            <a:off x="-747439" y="-596855"/>
            <a:ext cx="3047648" cy="3003559"/>
          </a:xfrm>
          <a:custGeom>
            <a:avLst/>
            <a:gdLst/>
            <a:ahLst/>
            <a:cxnLst/>
            <a:rect l="l" t="t" r="r" b="b"/>
            <a:pathLst>
              <a:path w="3047648" h="3003559">
                <a:moveTo>
                  <a:pt x="0" y="0"/>
                </a:moveTo>
                <a:lnTo>
                  <a:pt x="3047648" y="0"/>
                </a:lnTo>
                <a:lnTo>
                  <a:pt x="3047648" y="3003559"/>
                </a:lnTo>
                <a:lnTo>
                  <a:pt x="0" y="300355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rot="371730">
            <a:off x="15972611" y="4248177"/>
            <a:ext cx="3047648" cy="3003559"/>
          </a:xfrm>
          <a:custGeom>
            <a:avLst/>
            <a:gdLst/>
            <a:ahLst/>
            <a:cxnLst/>
            <a:rect l="l" t="t" r="r" b="b"/>
            <a:pathLst>
              <a:path w="3047648" h="3003559">
                <a:moveTo>
                  <a:pt x="0" y="0"/>
                </a:moveTo>
                <a:lnTo>
                  <a:pt x="3047648" y="0"/>
                </a:lnTo>
                <a:lnTo>
                  <a:pt x="3047648" y="3003559"/>
                </a:lnTo>
                <a:lnTo>
                  <a:pt x="0" y="300355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rot="371730">
            <a:off x="15972611" y="4248177"/>
            <a:ext cx="3047648" cy="3003559"/>
          </a:xfrm>
          <a:custGeom>
            <a:avLst/>
            <a:gdLst/>
            <a:ahLst/>
            <a:cxnLst/>
            <a:rect l="l" t="t" r="r" b="b"/>
            <a:pathLst>
              <a:path w="3047648" h="3003559">
                <a:moveTo>
                  <a:pt x="0" y="0"/>
                </a:moveTo>
                <a:lnTo>
                  <a:pt x="3047648" y="0"/>
                </a:lnTo>
                <a:lnTo>
                  <a:pt x="3047648" y="3003559"/>
                </a:lnTo>
                <a:lnTo>
                  <a:pt x="0" y="300355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rot="708784">
            <a:off x="7975543" y="-543044"/>
            <a:ext cx="2572780" cy="2268724"/>
          </a:xfrm>
          <a:custGeom>
            <a:avLst/>
            <a:gdLst/>
            <a:ahLst/>
            <a:cxnLst/>
            <a:rect l="l" t="t" r="r" b="b"/>
            <a:pathLst>
              <a:path w="2572780" h="2268724">
                <a:moveTo>
                  <a:pt x="0" y="0"/>
                </a:moveTo>
                <a:lnTo>
                  <a:pt x="2572781" y="0"/>
                </a:lnTo>
                <a:lnTo>
                  <a:pt x="2572781" y="2268724"/>
                </a:lnTo>
                <a:lnTo>
                  <a:pt x="0" y="226872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rot="-9434173">
            <a:off x="5688035" y="8264523"/>
            <a:ext cx="2572780" cy="2268724"/>
          </a:xfrm>
          <a:custGeom>
            <a:avLst/>
            <a:gdLst/>
            <a:ahLst/>
            <a:cxnLst/>
            <a:rect l="l" t="t" r="r" b="b"/>
            <a:pathLst>
              <a:path w="2572780" h="2268724">
                <a:moveTo>
                  <a:pt x="0" y="0"/>
                </a:moveTo>
                <a:lnTo>
                  <a:pt x="2572780" y="0"/>
                </a:lnTo>
                <a:lnTo>
                  <a:pt x="2572780" y="2268724"/>
                </a:lnTo>
                <a:lnTo>
                  <a:pt x="0" y="226872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rot="-9434173">
            <a:off x="12185576" y="-1649413"/>
            <a:ext cx="2572780" cy="2268724"/>
          </a:xfrm>
          <a:custGeom>
            <a:avLst/>
            <a:gdLst/>
            <a:ahLst/>
            <a:cxnLst/>
            <a:rect l="l" t="t" r="r" b="b"/>
            <a:pathLst>
              <a:path w="2572780" h="2268724">
                <a:moveTo>
                  <a:pt x="0" y="0"/>
                </a:moveTo>
                <a:lnTo>
                  <a:pt x="2572780" y="0"/>
                </a:lnTo>
                <a:lnTo>
                  <a:pt x="2572780" y="2268724"/>
                </a:lnTo>
                <a:lnTo>
                  <a:pt x="0" y="226872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rot="-9434173">
            <a:off x="12185576" y="-1649413"/>
            <a:ext cx="2572780" cy="2268724"/>
          </a:xfrm>
          <a:custGeom>
            <a:avLst/>
            <a:gdLst/>
            <a:ahLst/>
            <a:cxnLst/>
            <a:rect l="l" t="t" r="r" b="b"/>
            <a:pathLst>
              <a:path w="2572780" h="2268724">
                <a:moveTo>
                  <a:pt x="0" y="0"/>
                </a:moveTo>
                <a:lnTo>
                  <a:pt x="2572780" y="0"/>
                </a:lnTo>
                <a:lnTo>
                  <a:pt x="2572780" y="2268724"/>
                </a:lnTo>
                <a:lnTo>
                  <a:pt x="0" y="226872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359325" y="9151113"/>
            <a:ext cx="7315200" cy="1476340"/>
          </a:xfrm>
          <a:custGeom>
            <a:avLst/>
            <a:gdLst/>
            <a:ahLst/>
            <a:cxnLst/>
            <a:rect l="l" t="t" r="r" b="b"/>
            <a:pathLst>
              <a:path w="7315200" h="1476340">
                <a:moveTo>
                  <a:pt x="0" y="0"/>
                </a:moveTo>
                <a:lnTo>
                  <a:pt x="7315200" y="0"/>
                </a:lnTo>
                <a:lnTo>
                  <a:pt x="7315200" y="1476340"/>
                </a:lnTo>
                <a:lnTo>
                  <a:pt x="0" y="14763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5205227">
            <a:off x="13794829" y="7655362"/>
            <a:ext cx="2536213" cy="4114800"/>
          </a:xfrm>
          <a:custGeom>
            <a:avLst/>
            <a:gdLst/>
            <a:ahLst/>
            <a:cxnLst/>
            <a:rect l="l" t="t" r="r" b="b"/>
            <a:pathLst>
              <a:path w="2536213" h="4114800">
                <a:moveTo>
                  <a:pt x="0" y="0"/>
                </a:moveTo>
                <a:lnTo>
                  <a:pt x="2536213" y="0"/>
                </a:lnTo>
                <a:lnTo>
                  <a:pt x="2536213"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rot="5177424">
            <a:off x="2030168" y="7600376"/>
            <a:ext cx="2536213" cy="4114800"/>
          </a:xfrm>
          <a:custGeom>
            <a:avLst/>
            <a:gdLst/>
            <a:ahLst/>
            <a:cxnLst/>
            <a:rect l="l" t="t" r="r" b="b"/>
            <a:pathLst>
              <a:path w="2536213" h="4114800">
                <a:moveTo>
                  <a:pt x="0" y="0"/>
                </a:moveTo>
                <a:lnTo>
                  <a:pt x="2536213" y="0"/>
                </a:lnTo>
                <a:lnTo>
                  <a:pt x="2536213"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grpSp>
        <p:nvGrpSpPr>
          <p:cNvPr id="21" name="Group 21"/>
          <p:cNvGrpSpPr/>
          <p:nvPr/>
        </p:nvGrpSpPr>
        <p:grpSpPr>
          <a:xfrm>
            <a:off x="389885" y="410324"/>
            <a:ext cx="17508229" cy="9466351"/>
            <a:chOff x="0" y="0"/>
            <a:chExt cx="3539783" cy="1913890"/>
          </a:xfrm>
        </p:grpSpPr>
        <p:sp>
          <p:nvSpPr>
            <p:cNvPr id="22" name="Freeform 22"/>
            <p:cNvSpPr/>
            <p:nvPr/>
          </p:nvSpPr>
          <p:spPr>
            <a:xfrm>
              <a:off x="0" y="0"/>
              <a:ext cx="3539783" cy="1913890"/>
            </a:xfrm>
            <a:custGeom>
              <a:avLst/>
              <a:gdLst/>
              <a:ahLst/>
              <a:cxnLst/>
              <a:rect l="l" t="t" r="r" b="b"/>
              <a:pathLst>
                <a:path w="3539783" h="1913890">
                  <a:moveTo>
                    <a:pt x="0" y="0"/>
                  </a:moveTo>
                  <a:lnTo>
                    <a:pt x="3539783" y="0"/>
                  </a:lnTo>
                  <a:lnTo>
                    <a:pt x="3539783" y="1913890"/>
                  </a:lnTo>
                  <a:lnTo>
                    <a:pt x="0" y="1913890"/>
                  </a:lnTo>
                  <a:close/>
                </a:path>
              </a:pathLst>
            </a:custGeom>
            <a:solidFill>
              <a:srgbClr val="EDE7DB"/>
            </a:solidFill>
          </p:spPr>
        </p:sp>
      </p:grpSp>
      <p:grpSp>
        <p:nvGrpSpPr>
          <p:cNvPr id="23" name="Group 23"/>
          <p:cNvGrpSpPr/>
          <p:nvPr/>
        </p:nvGrpSpPr>
        <p:grpSpPr>
          <a:xfrm>
            <a:off x="1319954" y="1510948"/>
            <a:ext cx="7437244" cy="7265103"/>
            <a:chOff x="0" y="0"/>
            <a:chExt cx="4828540" cy="4716780"/>
          </a:xfrm>
        </p:grpSpPr>
        <p:sp>
          <p:nvSpPr>
            <p:cNvPr id="24" name="Freeform 2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24"/>
              <a:stretch>
                <a:fillRect l="-35780" r="-35780"/>
              </a:stretch>
            </a:blipFill>
          </p:spPr>
        </p:sp>
      </p:grpSp>
      <p:sp>
        <p:nvSpPr>
          <p:cNvPr id="25" name="Freeform 25"/>
          <p:cNvSpPr/>
          <p:nvPr/>
        </p:nvSpPr>
        <p:spPr>
          <a:xfrm rot="2990910">
            <a:off x="4347080" y="607771"/>
            <a:ext cx="1382991" cy="1806356"/>
          </a:xfrm>
          <a:custGeom>
            <a:avLst/>
            <a:gdLst/>
            <a:ahLst/>
            <a:cxnLst/>
            <a:rect l="l" t="t" r="r" b="b"/>
            <a:pathLst>
              <a:path w="1382991" h="1806356">
                <a:moveTo>
                  <a:pt x="0" y="0"/>
                </a:moveTo>
                <a:lnTo>
                  <a:pt x="1382991" y="0"/>
                </a:lnTo>
                <a:lnTo>
                  <a:pt x="1382991" y="1806355"/>
                </a:lnTo>
                <a:lnTo>
                  <a:pt x="0" y="180635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6" name="TextBox 26"/>
          <p:cNvSpPr txBox="1"/>
          <p:nvPr/>
        </p:nvSpPr>
        <p:spPr>
          <a:xfrm>
            <a:off x="9547078" y="1175487"/>
            <a:ext cx="7323940" cy="7975626"/>
          </a:xfrm>
          <a:prstGeom prst="rect">
            <a:avLst/>
          </a:prstGeom>
        </p:spPr>
        <p:txBody>
          <a:bodyPr lIns="0" tIns="0" rIns="0" bIns="0" rtlCol="0" anchor="t">
            <a:spAutoFit/>
          </a:bodyPr>
          <a:lstStyle/>
          <a:p>
            <a:pPr marL="0" lvl="0" indent="0" algn="ctr">
              <a:lnSpc>
                <a:spcPts val="9127"/>
              </a:lnSpc>
              <a:spcBef>
                <a:spcPct val="0"/>
              </a:spcBef>
            </a:pPr>
            <a:r>
              <a:rPr lang="en-US" sz="6519">
                <a:solidFill>
                  <a:srgbClr val="005438"/>
                </a:solidFill>
                <a:latin typeface="DejaVu Serif"/>
                <a:ea typeface="DejaVu Serif"/>
                <a:cs typeface="DejaVu Serif"/>
                <a:sym typeface="DejaVu Serif"/>
              </a:rPr>
              <a:t>Thấy có động, Khủng long ta vội kéo cần câu lên, nhưng mồi đã mất mà chẳng có con cá nào cắn câu cả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919" b="-83919"/>
            </a:stretch>
          </a:blipFill>
        </p:spPr>
      </p:sp>
      <p:grpSp>
        <p:nvGrpSpPr>
          <p:cNvPr id="3" name="Group 3"/>
          <p:cNvGrpSpPr/>
          <p:nvPr/>
        </p:nvGrpSpPr>
        <p:grpSpPr>
          <a:xfrm>
            <a:off x="74178" y="1727501"/>
            <a:ext cx="10041171" cy="5819437"/>
            <a:chOff x="687070" y="247650"/>
            <a:chExt cx="19959924" cy="11567926"/>
          </a:xfrm>
        </p:grpSpPr>
        <p:sp>
          <p:nvSpPr>
            <p:cNvPr id="4" name="Freeform 4"/>
            <p:cNvSpPr/>
            <p:nvPr/>
          </p:nvSpPr>
          <p:spPr>
            <a:xfrm>
              <a:off x="0" y="0"/>
              <a:ext cx="19416838" cy="11584550"/>
            </a:xfrm>
            <a:custGeom>
              <a:avLst/>
              <a:gdLst/>
              <a:ahLst/>
              <a:cxnLst/>
              <a:rect l="l" t="t" r="r" b="b"/>
              <a:pathLst>
                <a:path w="19416838" h="11584550">
                  <a:moveTo>
                    <a:pt x="15956026" y="1413447"/>
                  </a:moveTo>
                  <a:cubicBezTo>
                    <a:pt x="15164722" y="924144"/>
                    <a:pt x="14200608" y="490524"/>
                    <a:pt x="13047762" y="252389"/>
                  </a:cubicBezTo>
                  <a:cubicBezTo>
                    <a:pt x="12226899" y="71120"/>
                    <a:pt x="11333273" y="0"/>
                    <a:pt x="10448742" y="6350"/>
                  </a:cubicBezTo>
                  <a:cubicBezTo>
                    <a:pt x="6715068" y="36830"/>
                    <a:pt x="3320198" y="1407523"/>
                    <a:pt x="1764879" y="3138447"/>
                  </a:cubicBezTo>
                  <a:cubicBezTo>
                    <a:pt x="527050" y="4659669"/>
                    <a:pt x="0" y="7286265"/>
                    <a:pt x="680720" y="8839477"/>
                  </a:cubicBezTo>
                  <a:cubicBezTo>
                    <a:pt x="1892215" y="10392687"/>
                    <a:pt x="3931865" y="11216091"/>
                    <a:pt x="7062967" y="11287176"/>
                  </a:cubicBezTo>
                  <a:cubicBezTo>
                    <a:pt x="11992691" y="11584549"/>
                    <a:pt x="15728641" y="9814528"/>
                    <a:pt x="17572738" y="7768460"/>
                  </a:cubicBezTo>
                  <a:cubicBezTo>
                    <a:pt x="19416838" y="5722393"/>
                    <a:pt x="18761966" y="3152664"/>
                    <a:pt x="15956026" y="1413447"/>
                  </a:cubicBezTo>
                  <a:close/>
                </a:path>
              </a:pathLst>
            </a:custGeom>
            <a:blipFill>
              <a:blip r:embed="rId3"/>
              <a:stretch>
                <a:fillRect l="982" t="2136" r="-7600" b="-2091"/>
              </a:stretch>
            </a:blipFill>
          </p:spPr>
        </p:sp>
      </p:grpSp>
      <p:grpSp>
        <p:nvGrpSpPr>
          <p:cNvPr id="5" name="Group 5"/>
          <p:cNvGrpSpPr/>
          <p:nvPr/>
        </p:nvGrpSpPr>
        <p:grpSpPr>
          <a:xfrm>
            <a:off x="-61602" y="9210841"/>
            <a:ext cx="18411204" cy="1076159"/>
            <a:chOff x="0" y="0"/>
            <a:chExt cx="24548272" cy="1434879"/>
          </a:xfrm>
        </p:grpSpPr>
        <p:sp>
          <p:nvSpPr>
            <p:cNvPr id="6" name="Freeform 6"/>
            <p:cNvSpPr/>
            <p:nvPr/>
          </p:nvSpPr>
          <p:spPr>
            <a:xfrm>
              <a:off x="0" y="0"/>
              <a:ext cx="8307193" cy="1434879"/>
            </a:xfrm>
            <a:custGeom>
              <a:avLst/>
              <a:gdLst/>
              <a:ahLst/>
              <a:cxnLst/>
              <a:rect l="l" t="t" r="r" b="b"/>
              <a:pathLst>
                <a:path w="8307193" h="1434879">
                  <a:moveTo>
                    <a:pt x="0" y="0"/>
                  </a:moveTo>
                  <a:lnTo>
                    <a:pt x="8307193" y="0"/>
                  </a:lnTo>
                  <a:lnTo>
                    <a:pt x="8307193" y="1434879"/>
                  </a:lnTo>
                  <a:lnTo>
                    <a:pt x="0" y="14348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8120540" y="0"/>
              <a:ext cx="8307193" cy="1434879"/>
            </a:xfrm>
            <a:custGeom>
              <a:avLst/>
              <a:gdLst/>
              <a:ahLst/>
              <a:cxnLst/>
              <a:rect l="l" t="t" r="r" b="b"/>
              <a:pathLst>
                <a:path w="8307193" h="1434879">
                  <a:moveTo>
                    <a:pt x="0" y="0"/>
                  </a:moveTo>
                  <a:lnTo>
                    <a:pt x="8307192" y="0"/>
                  </a:lnTo>
                  <a:lnTo>
                    <a:pt x="8307192" y="1434879"/>
                  </a:lnTo>
                  <a:lnTo>
                    <a:pt x="0" y="14348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6241079" y="0"/>
              <a:ext cx="8307193" cy="1434879"/>
            </a:xfrm>
            <a:custGeom>
              <a:avLst/>
              <a:gdLst/>
              <a:ahLst/>
              <a:cxnLst/>
              <a:rect l="l" t="t" r="r" b="b"/>
              <a:pathLst>
                <a:path w="8307193" h="1434879">
                  <a:moveTo>
                    <a:pt x="0" y="0"/>
                  </a:moveTo>
                  <a:lnTo>
                    <a:pt x="8307193" y="0"/>
                  </a:lnTo>
                  <a:lnTo>
                    <a:pt x="8307193" y="1434879"/>
                  </a:lnTo>
                  <a:lnTo>
                    <a:pt x="0" y="14348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9" name="Freeform 9"/>
          <p:cNvSpPr/>
          <p:nvPr/>
        </p:nvSpPr>
        <p:spPr>
          <a:xfrm rot="-88204">
            <a:off x="-1603481" y="7713584"/>
            <a:ext cx="3355319" cy="1329926"/>
          </a:xfrm>
          <a:custGeom>
            <a:avLst/>
            <a:gdLst/>
            <a:ahLst/>
            <a:cxnLst/>
            <a:rect l="l" t="t" r="r" b="b"/>
            <a:pathLst>
              <a:path w="3355319" h="1329926">
                <a:moveTo>
                  <a:pt x="0" y="0"/>
                </a:moveTo>
                <a:lnTo>
                  <a:pt x="3355319" y="0"/>
                </a:lnTo>
                <a:lnTo>
                  <a:pt x="3355319" y="1329927"/>
                </a:lnTo>
                <a:lnTo>
                  <a:pt x="0" y="13299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292469">
            <a:off x="1856417" y="-528488"/>
            <a:ext cx="2198310" cy="2166509"/>
          </a:xfrm>
          <a:custGeom>
            <a:avLst/>
            <a:gdLst/>
            <a:ahLst/>
            <a:cxnLst/>
            <a:rect l="l" t="t" r="r" b="b"/>
            <a:pathLst>
              <a:path w="2198310" h="2166509">
                <a:moveTo>
                  <a:pt x="0" y="0"/>
                </a:moveTo>
                <a:lnTo>
                  <a:pt x="2198311" y="0"/>
                </a:lnTo>
                <a:lnTo>
                  <a:pt x="2198311" y="2166509"/>
                </a:lnTo>
                <a:lnTo>
                  <a:pt x="0" y="21665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16741880" y="7383430"/>
            <a:ext cx="5528427" cy="995117"/>
          </a:xfrm>
          <a:custGeom>
            <a:avLst/>
            <a:gdLst/>
            <a:ahLst/>
            <a:cxnLst/>
            <a:rect l="l" t="t" r="r" b="b"/>
            <a:pathLst>
              <a:path w="5528427" h="995117">
                <a:moveTo>
                  <a:pt x="0" y="0"/>
                </a:moveTo>
                <a:lnTo>
                  <a:pt x="5528427" y="0"/>
                </a:lnTo>
                <a:lnTo>
                  <a:pt x="5528427" y="995117"/>
                </a:lnTo>
                <a:lnTo>
                  <a:pt x="0" y="99511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TextBox 12"/>
          <p:cNvSpPr txBox="1"/>
          <p:nvPr/>
        </p:nvSpPr>
        <p:spPr>
          <a:xfrm>
            <a:off x="9935360" y="582732"/>
            <a:ext cx="7323940" cy="7975626"/>
          </a:xfrm>
          <a:prstGeom prst="rect">
            <a:avLst/>
          </a:prstGeom>
        </p:spPr>
        <p:txBody>
          <a:bodyPr lIns="0" tIns="0" rIns="0" bIns="0" rtlCol="0" anchor="t">
            <a:spAutoFit/>
          </a:bodyPr>
          <a:lstStyle/>
          <a:p>
            <a:pPr algn="ctr">
              <a:lnSpc>
                <a:spcPts val="9127"/>
              </a:lnSpc>
              <a:spcBef>
                <a:spcPct val="0"/>
              </a:spcBef>
            </a:pPr>
            <a:r>
              <a:rPr lang="en-US" sz="6519">
                <a:solidFill>
                  <a:srgbClr val="FFFFFF"/>
                </a:solidFill>
                <a:latin typeface="DejaVu Serif"/>
                <a:ea typeface="DejaVu Serif"/>
                <a:cs typeface="DejaVu Serif"/>
                <a:sym typeface="DejaVu Serif"/>
              </a:rPr>
              <a:t>- Lạ thế nhỉ? Không có con cá nào cắn câu, mà lại mất xúc xích là sao? Mình thử câu lại lần nữa xem sao!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919" b="-83919"/>
            </a:stretch>
          </a:blipFill>
        </p:spPr>
      </p:sp>
      <p:grpSp>
        <p:nvGrpSpPr>
          <p:cNvPr id="3" name="Group 3"/>
          <p:cNvGrpSpPr/>
          <p:nvPr/>
        </p:nvGrpSpPr>
        <p:grpSpPr>
          <a:xfrm>
            <a:off x="0" y="10061737"/>
            <a:ext cx="18288000" cy="450526"/>
            <a:chOff x="0" y="0"/>
            <a:chExt cx="6186311" cy="152400"/>
          </a:xfrm>
        </p:grpSpPr>
        <p:sp>
          <p:nvSpPr>
            <p:cNvPr id="4" name="Freeform 4"/>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005438"/>
            </a:solidFill>
          </p:spPr>
        </p:sp>
      </p:grpSp>
      <p:sp>
        <p:nvSpPr>
          <p:cNvPr id="5" name="Freeform 5"/>
          <p:cNvSpPr/>
          <p:nvPr/>
        </p:nvSpPr>
        <p:spPr>
          <a:xfrm>
            <a:off x="502082" y="1209257"/>
            <a:ext cx="8108031" cy="8049043"/>
          </a:xfrm>
          <a:custGeom>
            <a:avLst/>
            <a:gdLst/>
            <a:ahLst/>
            <a:cxnLst/>
            <a:rect l="l" t="t" r="r" b="b"/>
            <a:pathLst>
              <a:path w="8108031" h="8049043">
                <a:moveTo>
                  <a:pt x="0" y="0"/>
                </a:moveTo>
                <a:lnTo>
                  <a:pt x="8108031" y="0"/>
                </a:lnTo>
                <a:lnTo>
                  <a:pt x="8108031" y="8049043"/>
                </a:lnTo>
                <a:lnTo>
                  <a:pt x="0" y="8049043"/>
                </a:lnTo>
                <a:lnTo>
                  <a:pt x="0" y="0"/>
                </a:lnTo>
                <a:close/>
              </a:path>
            </a:pathLst>
          </a:custGeom>
          <a:blipFill>
            <a:blip r:embed="rId3"/>
            <a:stretch>
              <a:fillRect l="-33165" r="-15180"/>
            </a:stretch>
          </a:blipFill>
        </p:spPr>
      </p:sp>
      <p:sp>
        <p:nvSpPr>
          <p:cNvPr id="6" name="TextBox 6"/>
          <p:cNvSpPr txBox="1"/>
          <p:nvPr/>
        </p:nvSpPr>
        <p:spPr>
          <a:xfrm>
            <a:off x="10336110" y="1081866"/>
            <a:ext cx="6613495" cy="8176434"/>
          </a:xfrm>
          <a:prstGeom prst="rect">
            <a:avLst/>
          </a:prstGeom>
        </p:spPr>
        <p:txBody>
          <a:bodyPr lIns="0" tIns="0" rIns="0" bIns="0" rtlCol="0" anchor="t">
            <a:spAutoFit/>
          </a:bodyPr>
          <a:lstStyle/>
          <a:p>
            <a:pPr marL="0" lvl="0" indent="0" algn="ctr">
              <a:lnSpc>
                <a:spcPts val="9330"/>
              </a:lnSpc>
              <a:spcBef>
                <a:spcPct val="0"/>
              </a:spcBef>
            </a:pPr>
            <a:r>
              <a:rPr lang="en-US" sz="7177">
                <a:solidFill>
                  <a:srgbClr val="005438"/>
                </a:solidFill>
                <a:latin typeface="DejaVu Serif"/>
                <a:ea typeface="DejaVu Serif"/>
                <a:cs typeface="DejaVu Serif"/>
                <a:sym typeface="DejaVu Serif"/>
              </a:rPr>
              <a:t>Thả câu mấy lần vẫn không câu được cá, Khủng long bèn ngó đầu xuống sông kiểm tra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919" b="-83919"/>
            </a:stretch>
          </a:blipFill>
        </p:spPr>
      </p:sp>
      <p:sp>
        <p:nvSpPr>
          <p:cNvPr id="3" name="Freeform 3"/>
          <p:cNvSpPr/>
          <p:nvPr/>
        </p:nvSpPr>
        <p:spPr>
          <a:xfrm rot="-824416">
            <a:off x="11659996" y="1783198"/>
            <a:ext cx="1170058" cy="838187"/>
          </a:xfrm>
          <a:custGeom>
            <a:avLst/>
            <a:gdLst/>
            <a:ahLst/>
            <a:cxnLst/>
            <a:rect l="l" t="t" r="r" b="b"/>
            <a:pathLst>
              <a:path w="1170058" h="838187">
                <a:moveTo>
                  <a:pt x="0" y="0"/>
                </a:moveTo>
                <a:lnTo>
                  <a:pt x="1170059" y="0"/>
                </a:lnTo>
                <a:lnTo>
                  <a:pt x="1170059" y="838188"/>
                </a:lnTo>
                <a:lnTo>
                  <a:pt x="0" y="8381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219091">
            <a:off x="12087229" y="1216663"/>
            <a:ext cx="1651255" cy="1343723"/>
          </a:xfrm>
          <a:custGeom>
            <a:avLst/>
            <a:gdLst/>
            <a:ahLst/>
            <a:cxnLst/>
            <a:rect l="l" t="t" r="r" b="b"/>
            <a:pathLst>
              <a:path w="1651255" h="1343723">
                <a:moveTo>
                  <a:pt x="0" y="0"/>
                </a:moveTo>
                <a:lnTo>
                  <a:pt x="1651255" y="0"/>
                </a:lnTo>
                <a:lnTo>
                  <a:pt x="1651255" y="1343723"/>
                </a:lnTo>
                <a:lnTo>
                  <a:pt x="0" y="13437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9727805">
            <a:off x="11586175" y="1373007"/>
            <a:ext cx="1085943" cy="896397"/>
          </a:xfrm>
          <a:custGeom>
            <a:avLst/>
            <a:gdLst/>
            <a:ahLst/>
            <a:cxnLst/>
            <a:rect l="l" t="t" r="r" b="b"/>
            <a:pathLst>
              <a:path w="1085943" h="896397">
                <a:moveTo>
                  <a:pt x="0" y="0"/>
                </a:moveTo>
                <a:lnTo>
                  <a:pt x="1085943" y="0"/>
                </a:lnTo>
                <a:lnTo>
                  <a:pt x="1085943" y="896397"/>
                </a:lnTo>
                <a:lnTo>
                  <a:pt x="0" y="8963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9144000" y="2662624"/>
            <a:ext cx="8400861" cy="5585046"/>
          </a:xfrm>
          <a:prstGeom prst="rect">
            <a:avLst/>
          </a:prstGeom>
        </p:spPr>
        <p:txBody>
          <a:bodyPr lIns="0" tIns="0" rIns="0" bIns="0" rtlCol="0" anchor="t">
            <a:spAutoFit/>
          </a:bodyPr>
          <a:lstStyle/>
          <a:p>
            <a:pPr marL="0" lvl="0" indent="0" algn="ctr">
              <a:lnSpc>
                <a:spcPts val="11187"/>
              </a:lnSpc>
              <a:spcBef>
                <a:spcPct val="0"/>
              </a:spcBef>
            </a:pPr>
            <a:r>
              <a:rPr lang="en-US" sz="8606">
                <a:solidFill>
                  <a:srgbClr val="EDE7DB"/>
                </a:solidFill>
                <a:latin typeface="DejaVu Serif"/>
                <a:ea typeface="DejaVu Serif"/>
                <a:cs typeface="DejaVu Serif"/>
                <a:sym typeface="DejaVu Serif"/>
              </a:rPr>
              <a:t>- Hoá ra là Cá mập con đã trêu mình, hãy đợi đấy! </a:t>
            </a:r>
          </a:p>
        </p:txBody>
      </p:sp>
      <p:sp>
        <p:nvSpPr>
          <p:cNvPr id="7" name="Freeform 7"/>
          <p:cNvSpPr/>
          <p:nvPr/>
        </p:nvSpPr>
        <p:spPr>
          <a:xfrm>
            <a:off x="382995" y="1656235"/>
            <a:ext cx="8253162" cy="6885396"/>
          </a:xfrm>
          <a:custGeom>
            <a:avLst/>
            <a:gdLst/>
            <a:ahLst/>
            <a:cxnLst/>
            <a:rect l="l" t="t" r="r" b="b"/>
            <a:pathLst>
              <a:path w="8253162" h="6885396">
                <a:moveTo>
                  <a:pt x="0" y="0"/>
                </a:moveTo>
                <a:lnTo>
                  <a:pt x="8253162" y="0"/>
                </a:lnTo>
                <a:lnTo>
                  <a:pt x="8253162" y="6885396"/>
                </a:lnTo>
                <a:lnTo>
                  <a:pt x="0" y="6885396"/>
                </a:lnTo>
                <a:lnTo>
                  <a:pt x="0" y="0"/>
                </a:lnTo>
                <a:close/>
              </a:path>
            </a:pathLst>
          </a:custGeom>
          <a:blipFill>
            <a:blip r:embed="rId9"/>
            <a:stretch>
              <a:fillRect l="-17871" r="-35828" b="-155"/>
            </a:stretch>
          </a:blipFill>
          <a:ln cap="rnd">
            <a:noFill/>
            <a:prstDash val="sysDot"/>
            <a:round/>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7DB"/>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087479"/>
            <a:chOff x="0" y="0"/>
            <a:chExt cx="3616892" cy="1995042"/>
          </a:xfrm>
        </p:grpSpPr>
        <p:sp>
          <p:nvSpPr>
            <p:cNvPr id="3" name="Freeform 3"/>
            <p:cNvSpPr/>
            <p:nvPr/>
          </p:nvSpPr>
          <p:spPr>
            <a:xfrm>
              <a:off x="0" y="0"/>
              <a:ext cx="3616892" cy="1995042"/>
            </a:xfrm>
            <a:custGeom>
              <a:avLst/>
              <a:gdLst/>
              <a:ahLst/>
              <a:cxnLst/>
              <a:rect l="l" t="t" r="r" b="b"/>
              <a:pathLst>
                <a:path w="3616892" h="1995042">
                  <a:moveTo>
                    <a:pt x="0" y="0"/>
                  </a:moveTo>
                  <a:lnTo>
                    <a:pt x="3616892" y="0"/>
                  </a:lnTo>
                  <a:lnTo>
                    <a:pt x="3616892" y="1995042"/>
                  </a:lnTo>
                  <a:lnTo>
                    <a:pt x="0" y="1995042"/>
                  </a:lnTo>
                  <a:close/>
                </a:path>
              </a:pathLst>
            </a:custGeom>
            <a:solidFill>
              <a:srgbClr val="EDE7DB"/>
            </a:solidFill>
          </p:spPr>
        </p:sp>
      </p:grpSp>
      <p:grpSp>
        <p:nvGrpSpPr>
          <p:cNvPr id="4" name="Group 4"/>
          <p:cNvGrpSpPr/>
          <p:nvPr/>
        </p:nvGrpSpPr>
        <p:grpSpPr>
          <a:xfrm>
            <a:off x="155972" y="204381"/>
            <a:ext cx="7207622" cy="5139074"/>
            <a:chOff x="-161290" y="232410"/>
            <a:chExt cx="12611100" cy="8991784"/>
          </a:xfrm>
        </p:grpSpPr>
        <p:sp>
          <p:nvSpPr>
            <p:cNvPr id="5" name="Freeform 5"/>
            <p:cNvSpPr/>
            <p:nvPr/>
          </p:nvSpPr>
          <p:spPr>
            <a:xfrm>
              <a:off x="0" y="0"/>
              <a:ext cx="12611100" cy="8863102"/>
            </a:xfrm>
            <a:custGeom>
              <a:avLst/>
              <a:gdLst/>
              <a:ahLst/>
              <a:cxnLst/>
              <a:rect l="l" t="t" r="r" b="b"/>
              <a:pathLst>
                <a:path w="12611100" h="8863102">
                  <a:moveTo>
                    <a:pt x="12551410" y="4048541"/>
                  </a:moveTo>
                  <a:cubicBezTo>
                    <a:pt x="12498070" y="3134959"/>
                    <a:pt x="12113260" y="2327928"/>
                    <a:pt x="11629389" y="1801089"/>
                  </a:cubicBezTo>
                  <a:cubicBezTo>
                    <a:pt x="11145520" y="1274249"/>
                    <a:pt x="10571480" y="992085"/>
                    <a:pt x="9999980" y="765169"/>
                  </a:cubicBezTo>
                  <a:cubicBezTo>
                    <a:pt x="8357870" y="157480"/>
                    <a:pt x="6649720" y="0"/>
                    <a:pt x="4958080" y="110490"/>
                  </a:cubicBezTo>
                  <a:cubicBezTo>
                    <a:pt x="3895090" y="123190"/>
                    <a:pt x="3690620" y="287659"/>
                    <a:pt x="2651760" y="634939"/>
                  </a:cubicBezTo>
                  <a:cubicBezTo>
                    <a:pt x="2020570" y="844096"/>
                    <a:pt x="1366520" y="1142046"/>
                    <a:pt x="916939" y="1860284"/>
                  </a:cubicBezTo>
                  <a:cubicBezTo>
                    <a:pt x="0" y="3326357"/>
                    <a:pt x="400050" y="5960554"/>
                    <a:pt x="1418589" y="7252986"/>
                  </a:cubicBezTo>
                  <a:cubicBezTo>
                    <a:pt x="2437130" y="8545419"/>
                    <a:pt x="3836669" y="8805880"/>
                    <a:pt x="5152389" y="8831531"/>
                  </a:cubicBezTo>
                  <a:cubicBezTo>
                    <a:pt x="6744970" y="8863102"/>
                    <a:pt x="8346439" y="8622374"/>
                    <a:pt x="9888220" y="7996875"/>
                  </a:cubicBezTo>
                  <a:cubicBezTo>
                    <a:pt x="10535920" y="7734443"/>
                    <a:pt x="11187430" y="7391109"/>
                    <a:pt x="11710670" y="6743906"/>
                  </a:cubicBezTo>
                  <a:cubicBezTo>
                    <a:pt x="12232639" y="6094730"/>
                    <a:pt x="12611099" y="5084461"/>
                    <a:pt x="12551409" y="4048541"/>
                  </a:cubicBezTo>
                  <a:close/>
                </a:path>
              </a:pathLst>
            </a:custGeom>
            <a:blipFill>
              <a:blip r:embed="rId2"/>
              <a:stretch>
                <a:fillRect l="-4647" t="-1673" r="-2466" b="-8075"/>
              </a:stretch>
            </a:blipFill>
          </p:spPr>
        </p:sp>
      </p:grpSp>
      <p:sp>
        <p:nvSpPr>
          <p:cNvPr id="6" name="TextBox 6"/>
          <p:cNvSpPr txBox="1"/>
          <p:nvPr/>
        </p:nvSpPr>
        <p:spPr>
          <a:xfrm>
            <a:off x="8200807" y="985894"/>
            <a:ext cx="9058493" cy="8543673"/>
          </a:xfrm>
          <a:prstGeom prst="rect">
            <a:avLst/>
          </a:prstGeom>
        </p:spPr>
        <p:txBody>
          <a:bodyPr lIns="0" tIns="0" rIns="0" bIns="0" rtlCol="0" anchor="t">
            <a:spAutoFit/>
          </a:bodyPr>
          <a:lstStyle/>
          <a:p>
            <a:pPr marL="0" lvl="0" indent="0" algn="ctr">
              <a:lnSpc>
                <a:spcPts val="11409"/>
              </a:lnSpc>
              <a:spcBef>
                <a:spcPct val="0"/>
              </a:spcBef>
            </a:pPr>
            <a:r>
              <a:rPr lang="en-US" sz="8149">
                <a:solidFill>
                  <a:srgbClr val="005438"/>
                </a:solidFill>
                <a:latin typeface="DejaVu Serif"/>
                <a:ea typeface="DejaVu Serif"/>
                <a:cs typeface="DejaVu Serif"/>
                <a:sym typeface="DejaVu Serif"/>
              </a:rPr>
              <a:t>Thế là Khủng long lấy vợt bắt cá mập con lên để mang về nhà chuẩn bị cho bữa tối. </a:t>
            </a:r>
          </a:p>
        </p:txBody>
      </p:sp>
      <p:grpSp>
        <p:nvGrpSpPr>
          <p:cNvPr id="7" name="Group 7"/>
          <p:cNvGrpSpPr/>
          <p:nvPr/>
        </p:nvGrpSpPr>
        <p:grpSpPr>
          <a:xfrm>
            <a:off x="155972" y="4924488"/>
            <a:ext cx="6895677" cy="5362512"/>
            <a:chOff x="-161290" y="232410"/>
            <a:chExt cx="12611100" cy="9807185"/>
          </a:xfrm>
        </p:grpSpPr>
        <p:sp>
          <p:nvSpPr>
            <p:cNvPr id="8" name="Freeform 8"/>
            <p:cNvSpPr/>
            <p:nvPr/>
          </p:nvSpPr>
          <p:spPr>
            <a:xfrm>
              <a:off x="0" y="0"/>
              <a:ext cx="12611100" cy="9645758"/>
            </a:xfrm>
            <a:custGeom>
              <a:avLst/>
              <a:gdLst/>
              <a:ahLst/>
              <a:cxnLst/>
              <a:rect l="l" t="t" r="r" b="b"/>
              <a:pathLst>
                <a:path w="12611100" h="9645758">
                  <a:moveTo>
                    <a:pt x="12551410" y="4394599"/>
                  </a:moveTo>
                  <a:cubicBezTo>
                    <a:pt x="12498070" y="3398170"/>
                    <a:pt x="12113260" y="2517955"/>
                    <a:pt x="11629389" y="1943341"/>
                  </a:cubicBezTo>
                  <a:cubicBezTo>
                    <a:pt x="11145520" y="1368726"/>
                    <a:pt x="10571480" y="1060974"/>
                    <a:pt x="9999980" y="813481"/>
                  </a:cubicBezTo>
                  <a:cubicBezTo>
                    <a:pt x="8357870" y="157480"/>
                    <a:pt x="6649720" y="0"/>
                    <a:pt x="4958080" y="110490"/>
                  </a:cubicBezTo>
                  <a:cubicBezTo>
                    <a:pt x="3895090" y="123190"/>
                    <a:pt x="3690620" y="292669"/>
                    <a:pt x="2651760" y="671441"/>
                  </a:cubicBezTo>
                  <a:cubicBezTo>
                    <a:pt x="2020570" y="899565"/>
                    <a:pt x="1366520" y="1224535"/>
                    <a:pt x="916939" y="2007904"/>
                  </a:cubicBezTo>
                  <a:cubicBezTo>
                    <a:pt x="0" y="3606925"/>
                    <a:pt x="400050" y="6479998"/>
                    <a:pt x="1418589" y="7889632"/>
                  </a:cubicBezTo>
                  <a:cubicBezTo>
                    <a:pt x="2437130" y="9299266"/>
                    <a:pt x="3836669" y="9583346"/>
                    <a:pt x="5152389" y="9611323"/>
                  </a:cubicBezTo>
                  <a:cubicBezTo>
                    <a:pt x="6744970" y="9645758"/>
                    <a:pt x="8346439" y="9383200"/>
                    <a:pt x="9888220" y="8700979"/>
                  </a:cubicBezTo>
                  <a:cubicBezTo>
                    <a:pt x="10535920" y="8414748"/>
                    <a:pt x="11187430" y="8040280"/>
                    <a:pt x="11710670" y="7334386"/>
                  </a:cubicBezTo>
                  <a:cubicBezTo>
                    <a:pt x="12232639" y="6626341"/>
                    <a:pt x="12611099" y="5524459"/>
                    <a:pt x="12551409" y="4394598"/>
                  </a:cubicBezTo>
                  <a:close/>
                </a:path>
              </a:pathLst>
            </a:custGeom>
            <a:blipFill>
              <a:blip r:embed="rId3"/>
              <a:stretch>
                <a:fillRect l="-24170" t="1618" r="-24766" b="-5156"/>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607</Words>
  <Application>Microsoft Office PowerPoint</Application>
  <PresentationFormat>Custom</PresentationFormat>
  <Paragraphs>36</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Calibri</vt:lpstr>
      <vt:lpstr>Noto Sans Bold</vt:lpstr>
      <vt:lpstr>DejaVu Serif Bold</vt:lpstr>
      <vt:lpstr>Lobster</vt:lpstr>
      <vt:lpstr>Sigmar One</vt:lpstr>
      <vt:lpstr>Arial</vt:lpstr>
      <vt:lpstr>DejaVu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Câu chuyện: khủng long câu cá</dc:title>
  <dc:creator>Administrator</dc:creator>
  <cp:lastModifiedBy>Techsi.vn</cp:lastModifiedBy>
  <cp:revision>2</cp:revision>
  <dcterms:created xsi:type="dcterms:W3CDTF">2006-08-16T00:00:00Z</dcterms:created>
  <dcterms:modified xsi:type="dcterms:W3CDTF">2024-12-12T07:02:44Z</dcterms:modified>
  <dc:identifier>DAGYtsolNho</dc:identifier>
</cp:coreProperties>
</file>