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Bungee" charset="1" panose="00000000000000000000"/>
      <p:regular r:id="rId21"/>
    </p:embeddedFont>
    <p:embeddedFont>
      <p:font typeface="Noto Sans Bold" charset="1" panose="020B0802040504020204"/>
      <p:regular r:id="rId22"/>
    </p:embeddedFont>
    <p:embeddedFont>
      <p:font typeface="Paytone One" charset="1" panose="00000500000000000000"/>
      <p:regular r:id="rId24"/>
    </p:embeddedFont>
    <p:embeddedFont>
      <p:font typeface="Roboto Bold" charset="1" panose="02000000000000000000"/>
      <p:regular r:id="rId25"/>
    </p:embeddedFont>
    <p:embeddedFont>
      <p:font typeface="Londrina Solid" charset="1" panose="000005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notesSlides/notesSlide2.xml" Type="http://schemas.openxmlformats.org/officeDocument/2006/relationships/notes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notesSlides/notesSlide3.xml" Type="http://schemas.openxmlformats.org/officeDocument/2006/relationships/notesSlide"/><Relationship Id="rId27" Target="fonts/font27.fntdata" Type="http://schemas.openxmlformats.org/officeDocument/2006/relationships/font"/><Relationship Id="rId28" Target="notesSlides/notesSlide4.xml" Type="http://schemas.openxmlformats.org/officeDocument/2006/relationships/notesSlide"/><Relationship Id="rId29" Target="notesSlides/notesSlide5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6.xml" Type="http://schemas.openxmlformats.org/officeDocument/2006/relationships/notesSlide"/><Relationship Id="rId31" Target="notesSlides/notesSlide7.xml" Type="http://schemas.openxmlformats.org/officeDocument/2006/relationships/notesSlide"/><Relationship Id="rId32" Target="notesSlides/notesSlide8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11.png" Type="http://schemas.openxmlformats.org/officeDocument/2006/relationships/image"/><Relationship Id="rId14" Target="../media/image12.svg" Type="http://schemas.openxmlformats.org/officeDocument/2006/relationships/image"/><Relationship Id="rId15" Target="../media/image13.png" Type="http://schemas.openxmlformats.org/officeDocument/2006/relationships/image"/><Relationship Id="rId16" Target="../media/image14.svg" Type="http://schemas.openxmlformats.org/officeDocument/2006/relationships/image"/><Relationship Id="rId17" Target="../media/image15.png" Type="http://schemas.openxmlformats.org/officeDocument/2006/relationships/image"/><Relationship Id="rId18" Target="../media/image16.svg" Type="http://schemas.openxmlformats.org/officeDocument/2006/relationships/image"/><Relationship Id="rId19" Target="../media/image17.png" Type="http://schemas.openxmlformats.org/officeDocument/2006/relationships/image"/><Relationship Id="rId2" Target="../notesSlides/notesSlide1.xml" Type="http://schemas.openxmlformats.org/officeDocument/2006/relationships/notesSlide"/><Relationship Id="rId20" Target="../media/image18.svg" Type="http://schemas.openxmlformats.org/officeDocument/2006/relationships/image"/><Relationship Id="rId21" Target="../media/image19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7.png" Type="http://schemas.openxmlformats.org/officeDocument/2006/relationships/image"/><Relationship Id="rId4" Target="../media/image38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73.png" Type="http://schemas.openxmlformats.org/officeDocument/2006/relationships/image"/><Relationship Id="rId8" Target="../media/image7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jpeg" Type="http://schemas.openxmlformats.org/officeDocument/2006/relationships/image"/><Relationship Id="rId11" Target="../media/image81.jpe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75.png" Type="http://schemas.openxmlformats.org/officeDocument/2006/relationships/image"/><Relationship Id="rId6" Target="../media/image76.svg" Type="http://schemas.openxmlformats.org/officeDocument/2006/relationships/image"/><Relationship Id="rId7" Target="../media/image77.jpeg" Type="http://schemas.openxmlformats.org/officeDocument/2006/relationships/image"/><Relationship Id="rId8" Target="../media/image78.jpeg" Type="http://schemas.openxmlformats.org/officeDocument/2006/relationships/image"/><Relationship Id="rId9" Target="../media/image7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2.gif" Type="http://schemas.openxmlformats.org/officeDocument/2006/relationships/image"/><Relationship Id="rId3" Target="../media/image83.png" Type="http://schemas.openxmlformats.org/officeDocument/2006/relationships/image"/><Relationship Id="rId4" Target="../media/image8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png" Type="http://schemas.openxmlformats.org/officeDocument/2006/relationships/image"/><Relationship Id="rId12" Target="../media/image34.png" Type="http://schemas.openxmlformats.org/officeDocument/2006/relationships/image"/><Relationship Id="rId13" Target="../media/image35.png" Type="http://schemas.openxmlformats.org/officeDocument/2006/relationships/image"/><Relationship Id="rId14" Target="../media/image36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7.png" Type="http://schemas.openxmlformats.org/officeDocument/2006/relationships/image"/><Relationship Id="rId4" Target="../media/image38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png" Type="http://schemas.openxmlformats.org/officeDocument/2006/relationships/image"/><Relationship Id="rId12" Target="../media/image46.png" Type="http://schemas.openxmlformats.org/officeDocument/2006/relationships/image"/><Relationship Id="rId13" Target="../media/image4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png" Type="http://schemas.openxmlformats.org/officeDocument/2006/relationships/image"/><Relationship Id="rId12" Target="../media/image52.png" Type="http://schemas.openxmlformats.org/officeDocument/2006/relationships/image"/><Relationship Id="rId13" Target="../media/image53.png" Type="http://schemas.openxmlformats.org/officeDocument/2006/relationships/image"/><Relationship Id="rId14" Target="../media/image54.png" Type="http://schemas.openxmlformats.org/officeDocument/2006/relationships/image"/><Relationship Id="rId15" Target="../media/image5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48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jpeg" Type="http://schemas.openxmlformats.org/officeDocument/2006/relationships/image"/><Relationship Id="rId11" Target="../media/image65.jpeg" Type="http://schemas.openxmlformats.org/officeDocument/2006/relationships/image"/><Relationship Id="rId12" Target="../media/image66.png" Type="http://schemas.openxmlformats.org/officeDocument/2006/relationships/image"/><Relationship Id="rId2" Target="../media/image56.png" Type="http://schemas.openxmlformats.org/officeDocument/2006/relationships/image"/><Relationship Id="rId3" Target="../media/image57.png" Type="http://schemas.openxmlformats.org/officeDocument/2006/relationships/image"/><Relationship Id="rId4" Target="../media/image58.png" Type="http://schemas.openxmlformats.org/officeDocument/2006/relationships/image"/><Relationship Id="rId5" Target="../media/image59.jpeg" Type="http://schemas.openxmlformats.org/officeDocument/2006/relationships/image"/><Relationship Id="rId6" Target="../media/image60.jpeg" Type="http://schemas.openxmlformats.org/officeDocument/2006/relationships/image"/><Relationship Id="rId7" Target="../media/image61.jpeg" Type="http://schemas.openxmlformats.org/officeDocument/2006/relationships/image"/><Relationship Id="rId8" Target="../media/image62.jpeg" Type="http://schemas.openxmlformats.org/officeDocument/2006/relationships/image"/><Relationship Id="rId9" Target="../media/image6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7.png" Type="http://schemas.openxmlformats.org/officeDocument/2006/relationships/image"/><Relationship Id="rId6" Target="../media/image6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2.jpe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67.png" Type="http://schemas.openxmlformats.org/officeDocument/2006/relationships/image"/><Relationship Id="rId6" Target="../media/image68.svg" Type="http://schemas.openxmlformats.org/officeDocument/2006/relationships/image"/><Relationship Id="rId7" Target="../media/image69.jpeg" Type="http://schemas.openxmlformats.org/officeDocument/2006/relationships/image"/><Relationship Id="rId8" Target="../media/image70.jpeg" Type="http://schemas.openxmlformats.org/officeDocument/2006/relationships/image"/><Relationship Id="rId9" Target="../media/image7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0" y="524092"/>
            <a:ext cx="18287914" cy="1339926"/>
            <a:chOff x="0" y="0"/>
            <a:chExt cx="24383885" cy="17865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1786382"/>
            </a:xfrm>
            <a:custGeom>
              <a:avLst/>
              <a:gdLst/>
              <a:ahLst/>
              <a:cxnLst/>
              <a:rect r="r" b="b" t="t" l="l"/>
              <a:pathLst>
                <a:path h="1786382" w="24383873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50" y="2358968"/>
            <a:ext cx="18287914" cy="2476724"/>
            <a:chOff x="0" y="0"/>
            <a:chExt cx="24383885" cy="33022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302254"/>
            </a:xfrm>
            <a:custGeom>
              <a:avLst/>
              <a:gdLst/>
              <a:ahLst/>
              <a:cxnLst/>
              <a:rect r="r" b="b" t="t" l="l"/>
              <a:pathLst>
                <a:path h="3302254" w="24383873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77052" y="15913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244514" y="3550824"/>
            <a:ext cx="1489680" cy="332874"/>
            <a:chOff x="0" y="0"/>
            <a:chExt cx="1986240" cy="4438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27"/>
              <a:ext cx="1986280" cy="443738"/>
            </a:xfrm>
            <a:custGeom>
              <a:avLst/>
              <a:gdLst/>
              <a:ahLst/>
              <a:cxnLst/>
              <a:rect r="r" b="b" t="t" l="l"/>
              <a:pathLst>
                <a:path h="443738" w="1986280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939632" y="1783988"/>
            <a:ext cx="1584158" cy="455494"/>
            <a:chOff x="0" y="0"/>
            <a:chExt cx="2112211" cy="6073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61270" y="5038214"/>
            <a:ext cx="777622" cy="223942"/>
            <a:chOff x="0" y="0"/>
            <a:chExt cx="1036829" cy="2985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6828" cy="298577"/>
            </a:xfrm>
            <a:custGeom>
              <a:avLst/>
              <a:gdLst/>
              <a:ahLst/>
              <a:cxnLst/>
              <a:rect r="r" b="b" t="t" l="l"/>
              <a:pathLst>
                <a:path h="298577" w="1036828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398746" y="5273458"/>
            <a:ext cx="888794" cy="454792"/>
            <a:chOff x="0" y="0"/>
            <a:chExt cx="1185059" cy="6063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9770650"/>
            <a:ext cx="18288000" cy="516600"/>
            <a:chOff x="0" y="0"/>
            <a:chExt cx="24384000" cy="688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688848"/>
            </a:xfrm>
            <a:custGeom>
              <a:avLst/>
              <a:gdLst/>
              <a:ahLst/>
              <a:cxnLst/>
              <a:rect r="r" b="b" t="t" l="l"/>
              <a:pathLst>
                <a:path h="68884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88848"/>
                  </a:lnTo>
                  <a:lnTo>
                    <a:pt x="0" y="688848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9494146" y="7634206"/>
            <a:ext cx="1105060" cy="2255226"/>
          </a:xfrm>
          <a:custGeom>
            <a:avLst/>
            <a:gdLst/>
            <a:ahLst/>
            <a:cxnLst/>
            <a:rect r="r" b="b" t="t" l="l"/>
            <a:pathLst>
              <a:path h="2255226" w="1105060">
                <a:moveTo>
                  <a:pt x="0" y="0"/>
                </a:moveTo>
                <a:lnTo>
                  <a:pt x="1105060" y="0"/>
                </a:lnTo>
                <a:lnTo>
                  <a:pt x="1105060" y="2255226"/>
                </a:lnTo>
                <a:lnTo>
                  <a:pt x="0" y="22552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269734" y="6182122"/>
            <a:ext cx="1088276" cy="3707302"/>
          </a:xfrm>
          <a:custGeom>
            <a:avLst/>
            <a:gdLst/>
            <a:ahLst/>
            <a:cxnLst/>
            <a:rect r="r" b="b" t="t" l="l"/>
            <a:pathLst>
              <a:path h="3707302" w="1088276">
                <a:moveTo>
                  <a:pt x="0" y="0"/>
                </a:moveTo>
                <a:lnTo>
                  <a:pt x="1088276" y="0"/>
                </a:lnTo>
                <a:lnTo>
                  <a:pt x="1088276" y="3707302"/>
                </a:lnTo>
                <a:lnTo>
                  <a:pt x="0" y="37073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588050" y="7549286"/>
            <a:ext cx="979330" cy="2340104"/>
          </a:xfrm>
          <a:custGeom>
            <a:avLst/>
            <a:gdLst/>
            <a:ahLst/>
            <a:cxnLst/>
            <a:rect r="r" b="b" t="t" l="l"/>
            <a:pathLst>
              <a:path h="2340104" w="979330">
                <a:moveTo>
                  <a:pt x="0" y="0"/>
                </a:moveTo>
                <a:lnTo>
                  <a:pt x="979330" y="0"/>
                </a:lnTo>
                <a:lnTo>
                  <a:pt x="979330" y="2340104"/>
                </a:lnTo>
                <a:lnTo>
                  <a:pt x="0" y="2340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204440" y="9505814"/>
            <a:ext cx="615070" cy="516334"/>
          </a:xfrm>
          <a:custGeom>
            <a:avLst/>
            <a:gdLst/>
            <a:ahLst/>
            <a:cxnLst/>
            <a:rect r="r" b="b" t="t" l="l"/>
            <a:pathLst>
              <a:path h="516334" w="615070">
                <a:moveTo>
                  <a:pt x="0" y="0"/>
                </a:moveTo>
                <a:lnTo>
                  <a:pt x="615070" y="0"/>
                </a:lnTo>
                <a:lnTo>
                  <a:pt x="615070" y="516334"/>
                </a:lnTo>
                <a:lnTo>
                  <a:pt x="0" y="5163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86090" y="9505814"/>
            <a:ext cx="615070" cy="516334"/>
          </a:xfrm>
          <a:custGeom>
            <a:avLst/>
            <a:gdLst/>
            <a:ahLst/>
            <a:cxnLst/>
            <a:rect r="r" b="b" t="t" l="l"/>
            <a:pathLst>
              <a:path h="516334" w="615070">
                <a:moveTo>
                  <a:pt x="0" y="0"/>
                </a:moveTo>
                <a:lnTo>
                  <a:pt x="615070" y="0"/>
                </a:lnTo>
                <a:lnTo>
                  <a:pt x="615070" y="516334"/>
                </a:lnTo>
                <a:lnTo>
                  <a:pt x="0" y="5163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1081850" y="9587804"/>
            <a:ext cx="705232" cy="352364"/>
          </a:xfrm>
          <a:custGeom>
            <a:avLst/>
            <a:gdLst/>
            <a:ahLst/>
            <a:cxnLst/>
            <a:rect r="r" b="b" t="t" l="l"/>
            <a:pathLst>
              <a:path h="352364" w="705232">
                <a:moveTo>
                  <a:pt x="0" y="0"/>
                </a:moveTo>
                <a:lnTo>
                  <a:pt x="705232" y="0"/>
                </a:lnTo>
                <a:lnTo>
                  <a:pt x="705232" y="352364"/>
                </a:lnTo>
                <a:lnTo>
                  <a:pt x="0" y="3523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731711" y="4959517"/>
            <a:ext cx="4577182" cy="5049964"/>
          </a:xfrm>
          <a:custGeom>
            <a:avLst/>
            <a:gdLst/>
            <a:ahLst/>
            <a:cxnLst/>
            <a:rect r="r" b="b" t="t" l="l"/>
            <a:pathLst>
              <a:path h="5049964" w="4577182">
                <a:moveTo>
                  <a:pt x="0" y="0"/>
                </a:moveTo>
                <a:lnTo>
                  <a:pt x="4577182" y="0"/>
                </a:lnTo>
                <a:lnTo>
                  <a:pt x="4577182" y="5049964"/>
                </a:lnTo>
                <a:lnTo>
                  <a:pt x="0" y="50499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6808600" y="9743854"/>
            <a:ext cx="842308" cy="413596"/>
          </a:xfrm>
          <a:custGeom>
            <a:avLst/>
            <a:gdLst/>
            <a:ahLst/>
            <a:cxnLst/>
            <a:rect r="r" b="b" t="t" l="l"/>
            <a:pathLst>
              <a:path h="413596" w="842308">
                <a:moveTo>
                  <a:pt x="0" y="0"/>
                </a:moveTo>
                <a:lnTo>
                  <a:pt x="842308" y="0"/>
                </a:lnTo>
                <a:lnTo>
                  <a:pt x="842308" y="413596"/>
                </a:lnTo>
                <a:lnTo>
                  <a:pt x="0" y="4135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3364" y="1374952"/>
            <a:ext cx="4411056" cy="8395698"/>
          </a:xfrm>
          <a:custGeom>
            <a:avLst/>
            <a:gdLst/>
            <a:ahLst/>
            <a:cxnLst/>
            <a:rect r="r" b="b" t="t" l="l"/>
            <a:pathLst>
              <a:path h="8395698" w="4411056">
                <a:moveTo>
                  <a:pt x="0" y="0"/>
                </a:moveTo>
                <a:lnTo>
                  <a:pt x="4411056" y="0"/>
                </a:lnTo>
                <a:lnTo>
                  <a:pt x="4411056" y="8395698"/>
                </a:lnTo>
                <a:lnTo>
                  <a:pt x="0" y="839569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787932" y="1783988"/>
            <a:ext cx="2587835" cy="2582444"/>
          </a:xfrm>
          <a:custGeom>
            <a:avLst/>
            <a:gdLst/>
            <a:ahLst/>
            <a:cxnLst/>
            <a:rect r="r" b="b" t="t" l="l"/>
            <a:pathLst>
              <a:path h="2582444" w="2587835">
                <a:moveTo>
                  <a:pt x="0" y="0"/>
                </a:moveTo>
                <a:lnTo>
                  <a:pt x="2587836" y="0"/>
                </a:lnTo>
                <a:lnTo>
                  <a:pt x="2587836" y="2582444"/>
                </a:lnTo>
                <a:lnTo>
                  <a:pt x="0" y="258244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376596" y="3614676"/>
            <a:ext cx="16422908" cy="164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49"/>
              </a:lnSpc>
            </a:pPr>
          </a:p>
          <a:p>
            <a:pPr algn="l">
              <a:lnSpc>
                <a:spcPts val="6049"/>
              </a:lnSpc>
            </a:pPr>
            <a:r>
              <a:rPr lang="en-US" sz="6301">
                <a:solidFill>
                  <a:srgbClr val="000000"/>
                </a:solidFill>
                <a:latin typeface="Bungee"/>
                <a:ea typeface="Bungee"/>
                <a:cs typeface="Bungee"/>
                <a:sym typeface="Bungee"/>
              </a:rPr>
              <a:t>KHÁM PHÁ NGHỀ XÂY DỰNG </a:t>
            </a:r>
          </a:p>
          <a:p>
            <a:pPr algn="l">
              <a:lnSpc>
                <a:spcPts val="288"/>
              </a:lnSpc>
            </a:pPr>
            <a:r>
              <a:rPr lang="en-US" sz="300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837913" y="398042"/>
            <a:ext cx="14487874" cy="1137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sz="6684" b="true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Trường mầm non Nắng Mai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4" y="1373652"/>
            <a:ext cx="18287914" cy="1617302"/>
            <a:chOff x="0" y="0"/>
            <a:chExt cx="24383885" cy="21564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2156206"/>
            </a:xfrm>
            <a:custGeom>
              <a:avLst/>
              <a:gdLst/>
              <a:ahLst/>
              <a:cxnLst/>
              <a:rect r="r" b="b" t="t" l="l"/>
              <a:pathLst>
                <a:path h="2156206" w="24383873">
                  <a:moveTo>
                    <a:pt x="24383873" y="0"/>
                  </a:moveTo>
                  <a:lnTo>
                    <a:pt x="24383873" y="2156206"/>
                  </a:lnTo>
                  <a:lnTo>
                    <a:pt x="0" y="2156206"/>
                  </a:lnTo>
                  <a:lnTo>
                    <a:pt x="0" y="146558"/>
                  </a:lnTo>
                  <a:lnTo>
                    <a:pt x="24383873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4" y="3588382"/>
            <a:ext cx="18287914" cy="2989378"/>
            <a:chOff x="0" y="0"/>
            <a:chExt cx="24383885" cy="39858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985895"/>
            </a:xfrm>
            <a:custGeom>
              <a:avLst/>
              <a:gdLst/>
              <a:ahLst/>
              <a:cxnLst/>
              <a:rect r="r" b="b" t="t" l="l"/>
              <a:pathLst>
                <a:path h="3985895" w="24383873">
                  <a:moveTo>
                    <a:pt x="24383873" y="0"/>
                  </a:moveTo>
                  <a:lnTo>
                    <a:pt x="24383873" y="1448816"/>
                  </a:lnTo>
                  <a:lnTo>
                    <a:pt x="13277977" y="1814068"/>
                  </a:lnTo>
                  <a:lnTo>
                    <a:pt x="24383873" y="1878965"/>
                  </a:lnTo>
                  <a:lnTo>
                    <a:pt x="24383873" y="3985895"/>
                  </a:lnTo>
                  <a:lnTo>
                    <a:pt x="0" y="3103372"/>
                  </a:lnTo>
                  <a:lnTo>
                    <a:pt x="0" y="52705"/>
                  </a:lnTo>
                  <a:lnTo>
                    <a:pt x="24383873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117504" y="13736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50690" y="6677462"/>
            <a:ext cx="2332394" cy="889208"/>
          </a:xfrm>
          <a:custGeom>
            <a:avLst/>
            <a:gdLst/>
            <a:ahLst/>
            <a:cxnLst/>
            <a:rect r="r" b="b" t="t" l="l"/>
            <a:pathLst>
              <a:path h="889208" w="2332394">
                <a:moveTo>
                  <a:pt x="0" y="0"/>
                </a:moveTo>
                <a:lnTo>
                  <a:pt x="2332394" y="0"/>
                </a:lnTo>
                <a:lnTo>
                  <a:pt x="2332394" y="889208"/>
                </a:lnTo>
                <a:lnTo>
                  <a:pt x="0" y="88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763300" y="1783988"/>
            <a:ext cx="1584158" cy="455494"/>
            <a:chOff x="0" y="0"/>
            <a:chExt cx="2112211" cy="6073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35685" y="0"/>
                  </a:moveTo>
                  <a:cubicBezTo>
                    <a:pt x="1421638" y="0"/>
                    <a:pt x="1448943" y="482346"/>
                    <a:pt x="1448943" y="482346"/>
                  </a:cubicBezTo>
                  <a:cubicBezTo>
                    <a:pt x="1448943" y="482346"/>
                    <a:pt x="1545463" y="296545"/>
                    <a:pt x="1800352" y="296545"/>
                  </a:cubicBezTo>
                  <a:cubicBezTo>
                    <a:pt x="2057273" y="296545"/>
                    <a:pt x="2112137" y="607187"/>
                    <a:pt x="2112137" y="607187"/>
                  </a:cubicBezTo>
                  <a:lnTo>
                    <a:pt x="0" y="593090"/>
                  </a:lnTo>
                  <a:cubicBezTo>
                    <a:pt x="0" y="593090"/>
                    <a:pt x="0" y="207137"/>
                    <a:pt x="234569" y="207137"/>
                  </a:cubicBezTo>
                  <a:cubicBezTo>
                    <a:pt x="469138" y="207137"/>
                    <a:pt x="593979" y="441833"/>
                    <a:pt x="593979" y="441833"/>
                  </a:cubicBezTo>
                  <a:cubicBezTo>
                    <a:pt x="593979" y="441833"/>
                    <a:pt x="649859" y="0"/>
                    <a:pt x="10356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117214" y="4758636"/>
            <a:ext cx="2672778" cy="769694"/>
            <a:chOff x="0" y="0"/>
            <a:chExt cx="3563704" cy="102625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63620" cy="1026160"/>
            </a:xfrm>
            <a:custGeom>
              <a:avLst/>
              <a:gdLst/>
              <a:ahLst/>
              <a:cxnLst/>
              <a:rect r="r" b="b" t="t" l="l"/>
              <a:pathLst>
                <a:path h="1026160" w="3563620">
                  <a:moveTo>
                    <a:pt x="1748536" y="0"/>
                  </a:moveTo>
                  <a:cubicBezTo>
                    <a:pt x="2401316" y="0"/>
                    <a:pt x="2446782" y="816610"/>
                    <a:pt x="2446782" y="816610"/>
                  </a:cubicBezTo>
                  <a:cubicBezTo>
                    <a:pt x="2446782" y="816610"/>
                    <a:pt x="2610612" y="502666"/>
                    <a:pt x="3040126" y="502666"/>
                  </a:cubicBezTo>
                  <a:cubicBezTo>
                    <a:pt x="3472815" y="502666"/>
                    <a:pt x="3563620" y="1026160"/>
                    <a:pt x="3563620" y="1026160"/>
                  </a:cubicBezTo>
                  <a:lnTo>
                    <a:pt x="0" y="998474"/>
                  </a:lnTo>
                  <a:cubicBezTo>
                    <a:pt x="0" y="998474"/>
                    <a:pt x="0" y="349123"/>
                    <a:pt x="398145" y="349123"/>
                  </a:cubicBezTo>
                  <a:cubicBezTo>
                    <a:pt x="795909" y="349123"/>
                    <a:pt x="1005205" y="746887"/>
                    <a:pt x="1005205" y="746887"/>
                  </a:cubicBezTo>
                  <a:cubicBezTo>
                    <a:pt x="1005205" y="746887"/>
                    <a:pt x="1099566" y="0"/>
                    <a:pt x="17485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50" y="5273458"/>
            <a:ext cx="888794" cy="454792"/>
            <a:chOff x="0" y="0"/>
            <a:chExt cx="1185059" cy="60638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0203" y="0"/>
                  </a:moveTo>
                  <a:cubicBezTo>
                    <a:pt x="102997" y="0"/>
                    <a:pt x="105791" y="127"/>
                    <a:pt x="108585" y="127"/>
                  </a:cubicBezTo>
                  <a:cubicBezTo>
                    <a:pt x="494411" y="127"/>
                    <a:pt x="522859" y="482473"/>
                    <a:pt x="522859" y="482473"/>
                  </a:cubicBezTo>
                  <a:cubicBezTo>
                    <a:pt x="522859" y="482473"/>
                    <a:pt x="619379" y="295656"/>
                    <a:pt x="874141" y="295656"/>
                  </a:cubicBezTo>
                  <a:cubicBezTo>
                    <a:pt x="1128903" y="295656"/>
                    <a:pt x="1185037" y="606425"/>
                    <a:pt x="1185037" y="606425"/>
                  </a:cubicBezTo>
                  <a:lnTo>
                    <a:pt x="0" y="599186"/>
                  </a:lnTo>
                  <a:lnTo>
                    <a:pt x="0" y="13335"/>
                  </a:lnTo>
                  <a:cubicBezTo>
                    <a:pt x="30099" y="5842"/>
                    <a:pt x="64516" y="0"/>
                    <a:pt x="1002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87872" y="2971800"/>
            <a:ext cx="9347178" cy="417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TRÒ CHƠI</a:t>
            </a:r>
          </a:p>
          <a:p>
            <a:pPr algn="ctr">
              <a:lnSpc>
                <a:spcPts val="10559"/>
              </a:lnSpc>
            </a:pPr>
          </a:p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AI NHANH MẮT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399124" y="651428"/>
            <a:ext cx="6489698" cy="11996014"/>
          </a:xfrm>
          <a:custGeom>
            <a:avLst/>
            <a:gdLst/>
            <a:ahLst/>
            <a:cxnLst/>
            <a:rect r="r" b="b" t="t" l="l"/>
            <a:pathLst>
              <a:path h="11996014" w="6489698">
                <a:moveTo>
                  <a:pt x="0" y="0"/>
                </a:moveTo>
                <a:lnTo>
                  <a:pt x="6489698" y="0"/>
                </a:lnTo>
                <a:lnTo>
                  <a:pt x="6489698" y="11996014"/>
                </a:lnTo>
                <a:lnTo>
                  <a:pt x="0" y="119960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7052" y="15913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95370" y="3138912"/>
            <a:ext cx="3909292" cy="873596"/>
          </a:xfrm>
          <a:custGeom>
            <a:avLst/>
            <a:gdLst/>
            <a:ahLst/>
            <a:cxnLst/>
            <a:rect r="r" b="b" t="t" l="l"/>
            <a:pathLst>
              <a:path h="873596" w="3909292">
                <a:moveTo>
                  <a:pt x="0" y="0"/>
                </a:moveTo>
                <a:lnTo>
                  <a:pt x="3909292" y="0"/>
                </a:lnTo>
                <a:lnTo>
                  <a:pt x="3909292" y="873596"/>
                </a:lnTo>
                <a:lnTo>
                  <a:pt x="0" y="87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010166" y="2413660"/>
            <a:ext cx="3038170" cy="873604"/>
            <a:chOff x="0" y="0"/>
            <a:chExt cx="4050893" cy="11648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050792" cy="1164590"/>
            </a:xfrm>
            <a:custGeom>
              <a:avLst/>
              <a:gdLst/>
              <a:ahLst/>
              <a:cxnLst/>
              <a:rect r="r" b="b" t="t" l="l"/>
              <a:pathLst>
                <a:path h="1164590" w="4050792">
                  <a:moveTo>
                    <a:pt x="2064385" y="0"/>
                  </a:moveTo>
                  <a:cubicBezTo>
                    <a:pt x="1324229" y="0"/>
                    <a:pt x="1271778" y="925195"/>
                    <a:pt x="1271778" y="925195"/>
                  </a:cubicBezTo>
                  <a:cubicBezTo>
                    <a:pt x="1271778" y="925195"/>
                    <a:pt x="1086739" y="568706"/>
                    <a:pt x="597789" y="568706"/>
                  </a:cubicBezTo>
                  <a:cubicBezTo>
                    <a:pt x="105156" y="568706"/>
                    <a:pt x="0" y="1164590"/>
                    <a:pt x="0" y="1164590"/>
                  </a:cubicBezTo>
                  <a:lnTo>
                    <a:pt x="4050792" y="1137412"/>
                  </a:lnTo>
                  <a:cubicBezTo>
                    <a:pt x="4050792" y="1137412"/>
                    <a:pt x="4050792" y="397256"/>
                    <a:pt x="3600958" y="397256"/>
                  </a:cubicBezTo>
                  <a:cubicBezTo>
                    <a:pt x="3151124" y="397256"/>
                    <a:pt x="2911475" y="847217"/>
                    <a:pt x="2911475" y="847217"/>
                  </a:cubicBezTo>
                  <a:cubicBezTo>
                    <a:pt x="2911475" y="847217"/>
                    <a:pt x="2804414" y="0"/>
                    <a:pt x="20643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61270" y="5038214"/>
            <a:ext cx="777622" cy="223942"/>
            <a:chOff x="0" y="0"/>
            <a:chExt cx="1036829" cy="2985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36828" cy="298577"/>
            </a:xfrm>
            <a:custGeom>
              <a:avLst/>
              <a:gdLst/>
              <a:ahLst/>
              <a:cxnLst/>
              <a:rect r="r" b="b" t="t" l="l"/>
              <a:pathLst>
                <a:path h="298577" w="1036828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7398746" y="5273458"/>
            <a:ext cx="888794" cy="454792"/>
            <a:chOff x="0" y="0"/>
            <a:chExt cx="1185059" cy="6063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621120" y="666114"/>
            <a:ext cx="777622" cy="223942"/>
            <a:chOff x="0" y="0"/>
            <a:chExt cx="1036829" cy="29858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36828" cy="298577"/>
            </a:xfrm>
            <a:custGeom>
              <a:avLst/>
              <a:gdLst/>
              <a:ahLst/>
              <a:cxnLst/>
              <a:rect r="r" b="b" t="t" l="l"/>
              <a:pathLst>
                <a:path h="298577" w="1036828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2469661" y="2908931"/>
            <a:ext cx="3081011" cy="3081011"/>
          </a:xfrm>
          <a:custGeom>
            <a:avLst/>
            <a:gdLst/>
            <a:ahLst/>
            <a:cxnLst/>
            <a:rect r="r" b="b" t="t" l="l"/>
            <a:pathLst>
              <a:path h="3081011" w="3081011">
                <a:moveTo>
                  <a:pt x="0" y="0"/>
                </a:moveTo>
                <a:lnTo>
                  <a:pt x="3081010" y="0"/>
                </a:lnTo>
                <a:lnTo>
                  <a:pt x="3081010" y="3081011"/>
                </a:lnTo>
                <a:lnTo>
                  <a:pt x="0" y="30810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40169" y="6995706"/>
            <a:ext cx="2837796" cy="2837796"/>
          </a:xfrm>
          <a:custGeom>
            <a:avLst/>
            <a:gdLst/>
            <a:ahLst/>
            <a:cxnLst/>
            <a:rect r="r" b="b" t="t" l="l"/>
            <a:pathLst>
              <a:path h="2837796" w="2837796">
                <a:moveTo>
                  <a:pt x="0" y="0"/>
                </a:moveTo>
                <a:lnTo>
                  <a:pt x="2837796" y="0"/>
                </a:lnTo>
                <a:lnTo>
                  <a:pt x="2837796" y="2837796"/>
                </a:lnTo>
                <a:lnTo>
                  <a:pt x="0" y="28377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573793" y="6995706"/>
            <a:ext cx="2785198" cy="2837796"/>
          </a:xfrm>
          <a:custGeom>
            <a:avLst/>
            <a:gdLst/>
            <a:ahLst/>
            <a:cxnLst/>
            <a:rect r="r" b="b" t="t" l="l"/>
            <a:pathLst>
              <a:path h="2837796" w="2785198">
                <a:moveTo>
                  <a:pt x="0" y="0"/>
                </a:moveTo>
                <a:lnTo>
                  <a:pt x="2785198" y="0"/>
                </a:lnTo>
                <a:lnTo>
                  <a:pt x="2785198" y="2837796"/>
                </a:lnTo>
                <a:lnTo>
                  <a:pt x="0" y="28377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664" t="-1852" r="0" b="-1852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999637" y="2995567"/>
            <a:ext cx="2994374" cy="2994374"/>
          </a:xfrm>
          <a:custGeom>
            <a:avLst/>
            <a:gdLst/>
            <a:ahLst/>
            <a:cxnLst/>
            <a:rect r="r" b="b" t="t" l="l"/>
            <a:pathLst>
              <a:path h="2994374" w="2994374">
                <a:moveTo>
                  <a:pt x="0" y="0"/>
                </a:moveTo>
                <a:lnTo>
                  <a:pt x="2994374" y="0"/>
                </a:lnTo>
                <a:lnTo>
                  <a:pt x="2994374" y="2994375"/>
                </a:lnTo>
                <a:lnTo>
                  <a:pt x="0" y="2994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255714" y="6795681"/>
            <a:ext cx="2589914" cy="3369609"/>
          </a:xfrm>
          <a:custGeom>
            <a:avLst/>
            <a:gdLst/>
            <a:ahLst/>
            <a:cxnLst/>
            <a:rect r="r" b="b" t="t" l="l"/>
            <a:pathLst>
              <a:path h="3369609" w="2589914">
                <a:moveTo>
                  <a:pt x="0" y="0"/>
                </a:moveTo>
                <a:lnTo>
                  <a:pt x="2589915" y="0"/>
                </a:lnTo>
                <a:lnTo>
                  <a:pt x="2589915" y="3369609"/>
                </a:lnTo>
                <a:lnTo>
                  <a:pt x="0" y="3369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597" t="-31000" r="-1597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823186" y="661987"/>
            <a:ext cx="15225150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Bé hãy chọn trang phục của nghề thợ xây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878076" y="6024156"/>
            <a:ext cx="5302350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Áo dài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61270" y="2165981"/>
            <a:ext cx="6477195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Quần áo đồng phục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358991" y="2165981"/>
            <a:ext cx="5302350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Quần áo bảo hộ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1661" y="6024156"/>
            <a:ext cx="5302350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Kính bảo hộ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357681" y="6024156"/>
            <a:ext cx="5302350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Mũ bảo hộ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700075"/>
            <a:ext cx="16230600" cy="3976497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6139985" y="4676572"/>
            <a:ext cx="1718194" cy="5610428"/>
          </a:xfrm>
          <a:custGeom>
            <a:avLst/>
            <a:gdLst/>
            <a:ahLst/>
            <a:cxnLst/>
            <a:rect r="r" b="b" t="t" l="l"/>
            <a:pathLst>
              <a:path h="5610428" w="1718194">
                <a:moveTo>
                  <a:pt x="0" y="0"/>
                </a:moveTo>
                <a:lnTo>
                  <a:pt x="1718194" y="0"/>
                </a:lnTo>
                <a:lnTo>
                  <a:pt x="1718194" y="5610428"/>
                </a:lnTo>
                <a:lnTo>
                  <a:pt x="0" y="5610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5202" y="4676572"/>
            <a:ext cx="2223132" cy="5610428"/>
          </a:xfrm>
          <a:custGeom>
            <a:avLst/>
            <a:gdLst/>
            <a:ahLst/>
            <a:cxnLst/>
            <a:rect r="r" b="b" t="t" l="l"/>
            <a:pathLst>
              <a:path h="5610428" w="2223132">
                <a:moveTo>
                  <a:pt x="0" y="0"/>
                </a:moveTo>
                <a:lnTo>
                  <a:pt x="2223132" y="0"/>
                </a:lnTo>
                <a:lnTo>
                  <a:pt x="2223132" y="5610428"/>
                </a:lnTo>
                <a:lnTo>
                  <a:pt x="0" y="5610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0" y="890050"/>
            <a:ext cx="18287914" cy="1414380"/>
            <a:chOff x="0" y="0"/>
            <a:chExt cx="24383885" cy="18858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1885696"/>
            </a:xfrm>
            <a:custGeom>
              <a:avLst/>
              <a:gdLst/>
              <a:ahLst/>
              <a:cxnLst/>
              <a:rect r="r" b="b" t="t" l="l"/>
              <a:pathLst>
                <a:path h="1885696" w="24383873">
                  <a:moveTo>
                    <a:pt x="0" y="0"/>
                  </a:moveTo>
                  <a:lnTo>
                    <a:pt x="0" y="1885696"/>
                  </a:lnTo>
                  <a:lnTo>
                    <a:pt x="24383873" y="1885696"/>
                  </a:lnTo>
                  <a:lnTo>
                    <a:pt x="24383873" y="128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50" y="2826888"/>
            <a:ext cx="18287914" cy="2614374"/>
            <a:chOff x="0" y="0"/>
            <a:chExt cx="24383885" cy="348583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485769"/>
            </a:xfrm>
            <a:custGeom>
              <a:avLst/>
              <a:gdLst/>
              <a:ahLst/>
              <a:cxnLst/>
              <a:rect r="r" b="b" t="t" l="l"/>
              <a:pathLst>
                <a:path h="3485769" w="24383873">
                  <a:moveTo>
                    <a:pt x="0" y="0"/>
                  </a:moveTo>
                  <a:lnTo>
                    <a:pt x="0" y="1267079"/>
                  </a:lnTo>
                  <a:lnTo>
                    <a:pt x="11105896" y="1586484"/>
                  </a:lnTo>
                  <a:lnTo>
                    <a:pt x="0" y="1643253"/>
                  </a:lnTo>
                  <a:lnTo>
                    <a:pt x="0" y="3485769"/>
                  </a:lnTo>
                  <a:lnTo>
                    <a:pt x="24383873" y="2713990"/>
                  </a:lnTo>
                  <a:lnTo>
                    <a:pt x="24383873" y="46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77052" y="2016590"/>
            <a:ext cx="2526234" cy="596540"/>
          </a:xfrm>
          <a:custGeom>
            <a:avLst/>
            <a:gdLst/>
            <a:ahLst/>
            <a:cxnLst/>
            <a:rect r="r" b="b" t="t" l="l"/>
            <a:pathLst>
              <a:path h="596540" w="2526234">
                <a:moveTo>
                  <a:pt x="0" y="0"/>
                </a:moveTo>
                <a:lnTo>
                  <a:pt x="2526234" y="0"/>
                </a:lnTo>
                <a:lnTo>
                  <a:pt x="2526234" y="596540"/>
                </a:lnTo>
                <a:lnTo>
                  <a:pt x="0" y="596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244518" y="4084974"/>
            <a:ext cx="1489680" cy="351374"/>
            <a:chOff x="0" y="0"/>
            <a:chExt cx="1986240" cy="4684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27"/>
              <a:ext cx="1986280" cy="468376"/>
            </a:xfrm>
            <a:custGeom>
              <a:avLst/>
              <a:gdLst/>
              <a:ahLst/>
              <a:cxnLst/>
              <a:rect r="r" b="b" t="t" l="l"/>
              <a:pathLst>
                <a:path h="468376" w="1986280">
                  <a:moveTo>
                    <a:pt x="927100" y="0"/>
                  </a:moveTo>
                  <a:cubicBezTo>
                    <a:pt x="692531" y="0"/>
                    <a:pt x="568706" y="272161"/>
                    <a:pt x="568706" y="272161"/>
                  </a:cubicBezTo>
                  <a:cubicBezTo>
                    <a:pt x="568706" y="272161"/>
                    <a:pt x="522986" y="190627"/>
                    <a:pt x="444754" y="190627"/>
                  </a:cubicBezTo>
                  <a:cubicBezTo>
                    <a:pt x="365633" y="190627"/>
                    <a:pt x="303657" y="412496"/>
                    <a:pt x="303657" y="412496"/>
                  </a:cubicBezTo>
                  <a:cubicBezTo>
                    <a:pt x="303657" y="412496"/>
                    <a:pt x="280416" y="297815"/>
                    <a:pt x="178816" y="297815"/>
                  </a:cubicBezTo>
                  <a:cubicBezTo>
                    <a:pt x="77216" y="297815"/>
                    <a:pt x="0" y="454406"/>
                    <a:pt x="0" y="454406"/>
                  </a:cubicBezTo>
                  <a:lnTo>
                    <a:pt x="1986280" y="468376"/>
                  </a:lnTo>
                  <a:cubicBezTo>
                    <a:pt x="1986280" y="468376"/>
                    <a:pt x="1979168" y="152146"/>
                    <a:pt x="1741551" y="152146"/>
                  </a:cubicBezTo>
                  <a:cubicBezTo>
                    <a:pt x="1503934" y="152146"/>
                    <a:pt x="1512062" y="394462"/>
                    <a:pt x="1512062" y="394462"/>
                  </a:cubicBezTo>
                  <a:cubicBezTo>
                    <a:pt x="1512062" y="394462"/>
                    <a:pt x="1488694" y="255143"/>
                    <a:pt x="1410462" y="255143"/>
                  </a:cubicBezTo>
                  <a:cubicBezTo>
                    <a:pt x="1331214" y="255143"/>
                    <a:pt x="1254125" y="378460"/>
                    <a:pt x="1254125" y="378460"/>
                  </a:cubicBezTo>
                  <a:cubicBezTo>
                    <a:pt x="1254125" y="378460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939640" y="2219958"/>
            <a:ext cx="1584158" cy="480810"/>
            <a:chOff x="0" y="0"/>
            <a:chExt cx="2112211" cy="6410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2137" cy="640969"/>
            </a:xfrm>
            <a:custGeom>
              <a:avLst/>
              <a:gdLst/>
              <a:ahLst/>
              <a:cxnLst/>
              <a:rect r="r" b="b" t="t" l="l"/>
              <a:pathLst>
                <a:path h="640969" w="2112137">
                  <a:moveTo>
                    <a:pt x="1076452" y="0"/>
                  </a:moveTo>
                  <a:cubicBezTo>
                    <a:pt x="690499" y="0"/>
                    <a:pt x="663067" y="509143"/>
                    <a:pt x="663067" y="509143"/>
                  </a:cubicBezTo>
                  <a:cubicBezTo>
                    <a:pt x="663067" y="509143"/>
                    <a:pt x="566547" y="312928"/>
                    <a:pt x="311658" y="312928"/>
                  </a:cubicBezTo>
                  <a:cubicBezTo>
                    <a:pt x="54864" y="313055"/>
                    <a:pt x="0" y="640969"/>
                    <a:pt x="0" y="640969"/>
                  </a:cubicBezTo>
                  <a:lnTo>
                    <a:pt x="2112137" y="625983"/>
                  </a:lnTo>
                  <a:cubicBezTo>
                    <a:pt x="2112137" y="625983"/>
                    <a:pt x="2112137" y="218567"/>
                    <a:pt x="1877568" y="218567"/>
                  </a:cubicBezTo>
                  <a:cubicBezTo>
                    <a:pt x="1642999" y="218567"/>
                    <a:pt x="1518031" y="466217"/>
                    <a:pt x="1518031" y="466217"/>
                  </a:cubicBezTo>
                  <a:cubicBezTo>
                    <a:pt x="1518031" y="466217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61272" y="5655018"/>
            <a:ext cx="777622" cy="236388"/>
            <a:chOff x="0" y="0"/>
            <a:chExt cx="1036829" cy="3151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6828" cy="315214"/>
            </a:xfrm>
            <a:custGeom>
              <a:avLst/>
              <a:gdLst/>
              <a:ahLst/>
              <a:cxnLst/>
              <a:rect r="r" b="b" t="t" l="l"/>
              <a:pathLst>
                <a:path h="315214" w="1036828">
                  <a:moveTo>
                    <a:pt x="528066" y="0"/>
                  </a:moveTo>
                  <a:cubicBezTo>
                    <a:pt x="338074" y="0"/>
                    <a:pt x="324866" y="250825"/>
                    <a:pt x="324866" y="250825"/>
                  </a:cubicBezTo>
                  <a:cubicBezTo>
                    <a:pt x="324866" y="250825"/>
                    <a:pt x="277241" y="154432"/>
                    <a:pt x="152273" y="154432"/>
                  </a:cubicBezTo>
                  <a:cubicBezTo>
                    <a:pt x="26416" y="154432"/>
                    <a:pt x="0" y="315214"/>
                    <a:pt x="0" y="315214"/>
                  </a:cubicBezTo>
                  <a:lnTo>
                    <a:pt x="1036828" y="306705"/>
                  </a:lnTo>
                  <a:cubicBezTo>
                    <a:pt x="1036828" y="306705"/>
                    <a:pt x="1036828" y="107315"/>
                    <a:pt x="921004" y="107315"/>
                  </a:cubicBezTo>
                  <a:cubicBezTo>
                    <a:pt x="805180" y="107315"/>
                    <a:pt x="744347" y="229489"/>
                    <a:pt x="744347" y="229489"/>
                  </a:cubicBezTo>
                  <a:cubicBezTo>
                    <a:pt x="744347" y="229489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398756" y="5903336"/>
            <a:ext cx="888794" cy="480068"/>
            <a:chOff x="0" y="0"/>
            <a:chExt cx="1185059" cy="640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85037" cy="640080"/>
            </a:xfrm>
            <a:custGeom>
              <a:avLst/>
              <a:gdLst/>
              <a:ahLst/>
              <a:cxnLst/>
              <a:rect r="r" b="b" t="t" l="l"/>
              <a:pathLst>
                <a:path h="640080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051" y="509270"/>
                    <a:pt x="662051" y="509270"/>
                  </a:cubicBezTo>
                  <a:cubicBezTo>
                    <a:pt x="662051" y="509270"/>
                    <a:pt x="565531" y="312039"/>
                    <a:pt x="310769" y="312039"/>
                  </a:cubicBezTo>
                  <a:cubicBezTo>
                    <a:pt x="56007" y="312039"/>
                    <a:pt x="0" y="640080"/>
                    <a:pt x="0" y="640080"/>
                  </a:cubicBezTo>
                  <a:lnTo>
                    <a:pt x="1185037" y="632460"/>
                  </a:lnTo>
                  <a:lnTo>
                    <a:pt x="1185037" y="14097"/>
                  </a:lnTo>
                  <a:cubicBezTo>
                    <a:pt x="1154938" y="6096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9770650"/>
            <a:ext cx="18288000" cy="516600"/>
            <a:chOff x="0" y="0"/>
            <a:chExt cx="24384000" cy="688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688848"/>
            </a:xfrm>
            <a:custGeom>
              <a:avLst/>
              <a:gdLst/>
              <a:ahLst/>
              <a:cxnLst/>
              <a:rect r="r" b="b" t="t" l="l"/>
              <a:pathLst>
                <a:path h="688848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688848"/>
                  </a:lnTo>
                  <a:lnTo>
                    <a:pt x="0" y="688848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6266370" y="9264052"/>
            <a:ext cx="902684" cy="757780"/>
          </a:xfrm>
          <a:custGeom>
            <a:avLst/>
            <a:gdLst/>
            <a:ahLst/>
            <a:cxnLst/>
            <a:rect r="r" b="b" t="t" l="l"/>
            <a:pathLst>
              <a:path h="757780" w="902684">
                <a:moveTo>
                  <a:pt x="0" y="0"/>
                </a:moveTo>
                <a:lnTo>
                  <a:pt x="902684" y="0"/>
                </a:lnTo>
                <a:lnTo>
                  <a:pt x="902684" y="757780"/>
                </a:lnTo>
                <a:lnTo>
                  <a:pt x="0" y="75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455380" y="9264052"/>
            <a:ext cx="902684" cy="757780"/>
          </a:xfrm>
          <a:custGeom>
            <a:avLst/>
            <a:gdLst/>
            <a:ahLst/>
            <a:cxnLst/>
            <a:rect r="r" b="b" t="t" l="l"/>
            <a:pathLst>
              <a:path h="757780" w="902684">
                <a:moveTo>
                  <a:pt x="0" y="0"/>
                </a:moveTo>
                <a:lnTo>
                  <a:pt x="902684" y="0"/>
                </a:lnTo>
                <a:lnTo>
                  <a:pt x="902684" y="757780"/>
                </a:lnTo>
                <a:lnTo>
                  <a:pt x="0" y="757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47304" y="5655018"/>
            <a:ext cx="5096706" cy="4803645"/>
          </a:xfrm>
          <a:custGeom>
            <a:avLst/>
            <a:gdLst/>
            <a:ahLst/>
            <a:cxnLst/>
            <a:rect r="r" b="b" t="t" l="l"/>
            <a:pathLst>
              <a:path h="4803645" w="5096706">
                <a:moveTo>
                  <a:pt x="0" y="0"/>
                </a:moveTo>
                <a:lnTo>
                  <a:pt x="5096706" y="0"/>
                </a:lnTo>
                <a:lnTo>
                  <a:pt x="5096706" y="4803645"/>
                </a:lnTo>
                <a:lnTo>
                  <a:pt x="0" y="4803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590103" y="5441262"/>
            <a:ext cx="5253050" cy="4412562"/>
          </a:xfrm>
          <a:custGeom>
            <a:avLst/>
            <a:gdLst/>
            <a:ahLst/>
            <a:cxnLst/>
            <a:rect r="r" b="b" t="t" l="l"/>
            <a:pathLst>
              <a:path h="4412562" w="5253050">
                <a:moveTo>
                  <a:pt x="0" y="0"/>
                </a:moveTo>
                <a:lnTo>
                  <a:pt x="5253050" y="0"/>
                </a:lnTo>
                <a:lnTo>
                  <a:pt x="5253050" y="4412562"/>
                </a:lnTo>
                <a:lnTo>
                  <a:pt x="0" y="44125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989358" y="1796096"/>
            <a:ext cx="1069875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>
                <a:solidFill>
                  <a:srgbClr val="B52722"/>
                </a:solidFill>
                <a:latin typeface="Paytone One"/>
                <a:ea typeface="Paytone One"/>
                <a:cs typeface="Paytone One"/>
                <a:sym typeface="Paytone One"/>
              </a:rPr>
              <a:t>CÂU ĐỐ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31425" y="2915712"/>
            <a:ext cx="15225150" cy="2857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61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Nghề gì làm bạn vữa, vôi</a:t>
            </a:r>
          </a:p>
          <a:p>
            <a:pPr algn="ctr">
              <a:lnSpc>
                <a:spcPts val="7559"/>
              </a:lnSpc>
            </a:pPr>
            <a:r>
              <a:rPr lang="en-US" sz="6299" b="tru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Xây nhà cao đẹp bạn, tôi đều cần?</a:t>
            </a:r>
          </a:p>
          <a:p>
            <a:pPr algn="ctr">
              <a:lnSpc>
                <a:spcPts val="7559"/>
              </a:lnSpc>
            </a:pPr>
            <a:r>
              <a:rPr lang="en-US" b="true" sz="6299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(Đáp án: Nghề xây dựng)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0" y="524092"/>
            <a:ext cx="18287914" cy="1339926"/>
            <a:chOff x="0" y="0"/>
            <a:chExt cx="24383885" cy="17865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1786382"/>
            </a:xfrm>
            <a:custGeom>
              <a:avLst/>
              <a:gdLst/>
              <a:ahLst/>
              <a:cxnLst/>
              <a:rect r="r" b="b" t="t" l="l"/>
              <a:pathLst>
                <a:path h="1786382" w="24383873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50" y="2358968"/>
            <a:ext cx="18287914" cy="2476724"/>
            <a:chOff x="0" y="0"/>
            <a:chExt cx="24383885" cy="33022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302254"/>
            </a:xfrm>
            <a:custGeom>
              <a:avLst/>
              <a:gdLst/>
              <a:ahLst/>
              <a:cxnLst/>
              <a:rect r="r" b="b" t="t" l="l"/>
              <a:pathLst>
                <a:path h="3302254" w="24383873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77052" y="15913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244514" y="3550824"/>
            <a:ext cx="1489680" cy="332874"/>
            <a:chOff x="0" y="0"/>
            <a:chExt cx="1986240" cy="4438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27"/>
              <a:ext cx="1986280" cy="443738"/>
            </a:xfrm>
            <a:custGeom>
              <a:avLst/>
              <a:gdLst/>
              <a:ahLst/>
              <a:cxnLst/>
              <a:rect r="r" b="b" t="t" l="l"/>
              <a:pathLst>
                <a:path h="443738" w="1986280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939632" y="1783988"/>
            <a:ext cx="1584158" cy="455494"/>
            <a:chOff x="0" y="0"/>
            <a:chExt cx="2112211" cy="6073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61270" y="5038214"/>
            <a:ext cx="777622" cy="223942"/>
            <a:chOff x="0" y="0"/>
            <a:chExt cx="1036829" cy="2985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6828" cy="298577"/>
            </a:xfrm>
            <a:custGeom>
              <a:avLst/>
              <a:gdLst/>
              <a:ahLst/>
              <a:cxnLst/>
              <a:rect r="r" b="b" t="t" l="l"/>
              <a:pathLst>
                <a:path h="298577" w="1036828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398746" y="5273458"/>
            <a:ext cx="888794" cy="454792"/>
            <a:chOff x="0" y="0"/>
            <a:chExt cx="1185059" cy="6063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10084301"/>
            <a:ext cx="18288000" cy="317249"/>
            <a:chOff x="0" y="0"/>
            <a:chExt cx="24384000" cy="4229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423047"/>
            </a:xfrm>
            <a:custGeom>
              <a:avLst/>
              <a:gdLst/>
              <a:ahLst/>
              <a:cxnLst/>
              <a:rect r="r" b="b" t="t" l="l"/>
              <a:pathLst>
                <a:path h="423047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23047"/>
                  </a:lnTo>
                  <a:lnTo>
                    <a:pt x="0" y="423047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1419317" y="8569826"/>
            <a:ext cx="3369398" cy="2093208"/>
          </a:xfrm>
          <a:custGeom>
            <a:avLst/>
            <a:gdLst/>
            <a:ahLst/>
            <a:cxnLst/>
            <a:rect r="r" b="b" t="t" l="l"/>
            <a:pathLst>
              <a:path h="2093208" w="336939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98494" y="8211696"/>
            <a:ext cx="3369398" cy="2093208"/>
          </a:xfrm>
          <a:custGeom>
            <a:avLst/>
            <a:gdLst/>
            <a:ahLst/>
            <a:cxnLst/>
            <a:rect r="r" b="b" t="t" l="l"/>
            <a:pathLst>
              <a:path h="2093208" w="336939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290325" y="3833639"/>
            <a:ext cx="2264350" cy="2264350"/>
          </a:xfrm>
          <a:custGeom>
            <a:avLst/>
            <a:gdLst/>
            <a:ahLst/>
            <a:cxnLst/>
            <a:rect r="r" b="b" t="t" l="l"/>
            <a:pathLst>
              <a:path h="2264350" w="2264350">
                <a:moveTo>
                  <a:pt x="0" y="0"/>
                </a:moveTo>
                <a:lnTo>
                  <a:pt x="2264350" y="0"/>
                </a:lnTo>
                <a:lnTo>
                  <a:pt x="2264350" y="2264351"/>
                </a:lnTo>
                <a:lnTo>
                  <a:pt x="0" y="22643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698573" y="3301455"/>
            <a:ext cx="2837796" cy="2837796"/>
          </a:xfrm>
          <a:custGeom>
            <a:avLst/>
            <a:gdLst/>
            <a:ahLst/>
            <a:cxnLst/>
            <a:rect r="r" b="b" t="t" l="l"/>
            <a:pathLst>
              <a:path h="2837796" w="2837796">
                <a:moveTo>
                  <a:pt x="0" y="0"/>
                </a:moveTo>
                <a:lnTo>
                  <a:pt x="2837796" y="0"/>
                </a:lnTo>
                <a:lnTo>
                  <a:pt x="2837796" y="2837796"/>
                </a:lnTo>
                <a:lnTo>
                  <a:pt x="0" y="2837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427853" y="3721045"/>
            <a:ext cx="2229294" cy="2229294"/>
          </a:xfrm>
          <a:custGeom>
            <a:avLst/>
            <a:gdLst/>
            <a:ahLst/>
            <a:cxnLst/>
            <a:rect r="r" b="b" t="t" l="l"/>
            <a:pathLst>
              <a:path h="2229294" w="2229294">
                <a:moveTo>
                  <a:pt x="0" y="0"/>
                </a:moveTo>
                <a:lnTo>
                  <a:pt x="2229294" y="0"/>
                </a:lnTo>
                <a:lnTo>
                  <a:pt x="2229294" y="2229294"/>
                </a:lnTo>
                <a:lnTo>
                  <a:pt x="0" y="22292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692129" y="7779251"/>
            <a:ext cx="2106742" cy="2106742"/>
          </a:xfrm>
          <a:custGeom>
            <a:avLst/>
            <a:gdLst/>
            <a:ahLst/>
            <a:cxnLst/>
            <a:rect r="r" b="b" t="t" l="l"/>
            <a:pathLst>
              <a:path h="2106742" w="2106742">
                <a:moveTo>
                  <a:pt x="0" y="0"/>
                </a:moveTo>
                <a:lnTo>
                  <a:pt x="2106742" y="0"/>
                </a:lnTo>
                <a:lnTo>
                  <a:pt x="2106742" y="2106742"/>
                </a:lnTo>
                <a:lnTo>
                  <a:pt x="0" y="21067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086727" y="7569701"/>
            <a:ext cx="2449642" cy="2449642"/>
          </a:xfrm>
          <a:custGeom>
            <a:avLst/>
            <a:gdLst/>
            <a:ahLst/>
            <a:cxnLst/>
            <a:rect r="r" b="b" t="t" l="l"/>
            <a:pathLst>
              <a:path h="2449642" w="2449642">
                <a:moveTo>
                  <a:pt x="0" y="0"/>
                </a:moveTo>
                <a:lnTo>
                  <a:pt x="2449642" y="0"/>
                </a:lnTo>
                <a:lnTo>
                  <a:pt x="2449642" y="2449642"/>
                </a:lnTo>
                <a:lnTo>
                  <a:pt x="0" y="2449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427853" y="7680676"/>
            <a:ext cx="2227691" cy="2227691"/>
          </a:xfrm>
          <a:custGeom>
            <a:avLst/>
            <a:gdLst/>
            <a:ahLst/>
            <a:cxnLst/>
            <a:rect r="r" b="b" t="t" l="l"/>
            <a:pathLst>
              <a:path h="2227691" w="2227691">
                <a:moveTo>
                  <a:pt x="0" y="0"/>
                </a:moveTo>
                <a:lnTo>
                  <a:pt x="2227691" y="0"/>
                </a:lnTo>
                <a:lnTo>
                  <a:pt x="2227691" y="2227692"/>
                </a:lnTo>
                <a:lnTo>
                  <a:pt x="0" y="222769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531425" y="876700"/>
            <a:ext cx="1522515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Trang phục của nghề thợ xây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41190" y="3024853"/>
            <a:ext cx="471838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Quần áo bảo hộ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903396" y="2925218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Kính bảo hộ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31425" y="6950576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Găng tay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929963" y="6950576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Giày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328525" y="3024853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Mũ bảo hộ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328425" y="6950576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Ủng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725550" y="2152080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334875" y="2146931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733425" y="2146931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936325" y="6144776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334875" y="6144776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05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733425" y="6144776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06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74" y="1373652"/>
            <a:ext cx="18287914" cy="1617302"/>
            <a:chOff x="0" y="0"/>
            <a:chExt cx="24383885" cy="21564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2156206"/>
            </a:xfrm>
            <a:custGeom>
              <a:avLst/>
              <a:gdLst/>
              <a:ahLst/>
              <a:cxnLst/>
              <a:rect r="r" b="b" t="t" l="l"/>
              <a:pathLst>
                <a:path h="2156206" w="24383873">
                  <a:moveTo>
                    <a:pt x="24383873" y="0"/>
                  </a:moveTo>
                  <a:lnTo>
                    <a:pt x="24383873" y="2156206"/>
                  </a:lnTo>
                  <a:lnTo>
                    <a:pt x="0" y="2156206"/>
                  </a:lnTo>
                  <a:lnTo>
                    <a:pt x="0" y="146558"/>
                  </a:lnTo>
                  <a:lnTo>
                    <a:pt x="24383873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374" y="3588382"/>
            <a:ext cx="18287914" cy="2989378"/>
            <a:chOff x="0" y="0"/>
            <a:chExt cx="24383885" cy="39858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985895"/>
            </a:xfrm>
            <a:custGeom>
              <a:avLst/>
              <a:gdLst/>
              <a:ahLst/>
              <a:cxnLst/>
              <a:rect r="r" b="b" t="t" l="l"/>
              <a:pathLst>
                <a:path h="3985895" w="24383873">
                  <a:moveTo>
                    <a:pt x="24383873" y="0"/>
                  </a:moveTo>
                  <a:lnTo>
                    <a:pt x="24383873" y="1448816"/>
                  </a:lnTo>
                  <a:lnTo>
                    <a:pt x="13277977" y="1814068"/>
                  </a:lnTo>
                  <a:lnTo>
                    <a:pt x="24383873" y="1878965"/>
                  </a:lnTo>
                  <a:lnTo>
                    <a:pt x="24383873" y="3985895"/>
                  </a:lnTo>
                  <a:lnTo>
                    <a:pt x="0" y="3103372"/>
                  </a:lnTo>
                  <a:lnTo>
                    <a:pt x="0" y="52705"/>
                  </a:lnTo>
                  <a:lnTo>
                    <a:pt x="24383873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117504" y="13736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50690" y="6677462"/>
            <a:ext cx="2332394" cy="889208"/>
          </a:xfrm>
          <a:custGeom>
            <a:avLst/>
            <a:gdLst/>
            <a:ahLst/>
            <a:cxnLst/>
            <a:rect r="r" b="b" t="t" l="l"/>
            <a:pathLst>
              <a:path h="889208" w="2332394">
                <a:moveTo>
                  <a:pt x="0" y="0"/>
                </a:moveTo>
                <a:lnTo>
                  <a:pt x="2332394" y="0"/>
                </a:lnTo>
                <a:lnTo>
                  <a:pt x="2332394" y="889208"/>
                </a:lnTo>
                <a:lnTo>
                  <a:pt x="0" y="88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763300" y="1783988"/>
            <a:ext cx="1584158" cy="455494"/>
            <a:chOff x="0" y="0"/>
            <a:chExt cx="2112211" cy="6073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35685" y="0"/>
                  </a:moveTo>
                  <a:cubicBezTo>
                    <a:pt x="1421638" y="0"/>
                    <a:pt x="1448943" y="482346"/>
                    <a:pt x="1448943" y="482346"/>
                  </a:cubicBezTo>
                  <a:cubicBezTo>
                    <a:pt x="1448943" y="482346"/>
                    <a:pt x="1545463" y="296545"/>
                    <a:pt x="1800352" y="296545"/>
                  </a:cubicBezTo>
                  <a:cubicBezTo>
                    <a:pt x="2057273" y="296545"/>
                    <a:pt x="2112137" y="607187"/>
                    <a:pt x="2112137" y="607187"/>
                  </a:cubicBezTo>
                  <a:lnTo>
                    <a:pt x="0" y="593090"/>
                  </a:lnTo>
                  <a:cubicBezTo>
                    <a:pt x="0" y="593090"/>
                    <a:pt x="0" y="207137"/>
                    <a:pt x="234569" y="207137"/>
                  </a:cubicBezTo>
                  <a:cubicBezTo>
                    <a:pt x="469138" y="207137"/>
                    <a:pt x="593979" y="441833"/>
                    <a:pt x="593979" y="441833"/>
                  </a:cubicBezTo>
                  <a:cubicBezTo>
                    <a:pt x="593979" y="441833"/>
                    <a:pt x="649859" y="0"/>
                    <a:pt x="10356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3117214" y="4758636"/>
            <a:ext cx="2672778" cy="769694"/>
            <a:chOff x="0" y="0"/>
            <a:chExt cx="3563704" cy="102625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63620" cy="1026160"/>
            </a:xfrm>
            <a:custGeom>
              <a:avLst/>
              <a:gdLst/>
              <a:ahLst/>
              <a:cxnLst/>
              <a:rect r="r" b="b" t="t" l="l"/>
              <a:pathLst>
                <a:path h="1026160" w="3563620">
                  <a:moveTo>
                    <a:pt x="1748536" y="0"/>
                  </a:moveTo>
                  <a:cubicBezTo>
                    <a:pt x="2401316" y="0"/>
                    <a:pt x="2446782" y="816610"/>
                    <a:pt x="2446782" y="816610"/>
                  </a:cubicBezTo>
                  <a:cubicBezTo>
                    <a:pt x="2446782" y="816610"/>
                    <a:pt x="2610612" y="502666"/>
                    <a:pt x="3040126" y="502666"/>
                  </a:cubicBezTo>
                  <a:cubicBezTo>
                    <a:pt x="3472815" y="502666"/>
                    <a:pt x="3563620" y="1026160"/>
                    <a:pt x="3563620" y="1026160"/>
                  </a:cubicBezTo>
                  <a:lnTo>
                    <a:pt x="0" y="998474"/>
                  </a:lnTo>
                  <a:cubicBezTo>
                    <a:pt x="0" y="998474"/>
                    <a:pt x="0" y="349123"/>
                    <a:pt x="398145" y="349123"/>
                  </a:cubicBezTo>
                  <a:cubicBezTo>
                    <a:pt x="795909" y="349123"/>
                    <a:pt x="1005205" y="746887"/>
                    <a:pt x="1005205" y="746887"/>
                  </a:cubicBezTo>
                  <a:cubicBezTo>
                    <a:pt x="1005205" y="746887"/>
                    <a:pt x="1099566" y="0"/>
                    <a:pt x="174853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450" y="5273458"/>
            <a:ext cx="888794" cy="454792"/>
            <a:chOff x="0" y="0"/>
            <a:chExt cx="1185059" cy="60638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0203" y="0"/>
                  </a:moveTo>
                  <a:cubicBezTo>
                    <a:pt x="102997" y="0"/>
                    <a:pt x="105791" y="127"/>
                    <a:pt x="108585" y="127"/>
                  </a:cubicBezTo>
                  <a:cubicBezTo>
                    <a:pt x="494411" y="127"/>
                    <a:pt x="522859" y="482473"/>
                    <a:pt x="522859" y="482473"/>
                  </a:cubicBezTo>
                  <a:cubicBezTo>
                    <a:pt x="522859" y="482473"/>
                    <a:pt x="619379" y="295656"/>
                    <a:pt x="874141" y="295656"/>
                  </a:cubicBezTo>
                  <a:cubicBezTo>
                    <a:pt x="1128903" y="295656"/>
                    <a:pt x="1185037" y="606425"/>
                    <a:pt x="1185037" y="606425"/>
                  </a:cubicBezTo>
                  <a:lnTo>
                    <a:pt x="0" y="599186"/>
                  </a:lnTo>
                  <a:lnTo>
                    <a:pt x="0" y="13335"/>
                  </a:lnTo>
                  <a:cubicBezTo>
                    <a:pt x="30099" y="5842"/>
                    <a:pt x="64516" y="0"/>
                    <a:pt x="1002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644185" y="-30399"/>
            <a:ext cx="14998795" cy="10226941"/>
          </a:xfrm>
          <a:custGeom>
            <a:avLst/>
            <a:gdLst/>
            <a:ahLst/>
            <a:cxnLst/>
            <a:rect r="r" b="b" t="t" l="l"/>
            <a:pathLst>
              <a:path h="10226941" w="14998795">
                <a:moveTo>
                  <a:pt x="0" y="0"/>
                </a:moveTo>
                <a:lnTo>
                  <a:pt x="14998796" y="0"/>
                </a:lnTo>
                <a:lnTo>
                  <a:pt x="14998796" y="10226940"/>
                </a:lnTo>
                <a:lnTo>
                  <a:pt x="0" y="102269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90" r="-56" b="-427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0" y="524092"/>
            <a:ext cx="18287914" cy="1339926"/>
            <a:chOff x="0" y="0"/>
            <a:chExt cx="24383885" cy="17865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1786382"/>
            </a:xfrm>
            <a:custGeom>
              <a:avLst/>
              <a:gdLst/>
              <a:ahLst/>
              <a:cxnLst/>
              <a:rect r="r" b="b" t="t" l="l"/>
              <a:pathLst>
                <a:path h="1786382" w="24383873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50" y="2358968"/>
            <a:ext cx="18287914" cy="2476724"/>
            <a:chOff x="0" y="0"/>
            <a:chExt cx="24383885" cy="33022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302254"/>
            </a:xfrm>
            <a:custGeom>
              <a:avLst/>
              <a:gdLst/>
              <a:ahLst/>
              <a:cxnLst/>
              <a:rect r="r" b="b" t="t" l="l"/>
              <a:pathLst>
                <a:path h="3302254" w="24383873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77052" y="15913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244514" y="3550824"/>
            <a:ext cx="1489680" cy="332874"/>
            <a:chOff x="0" y="0"/>
            <a:chExt cx="1986240" cy="4438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27"/>
              <a:ext cx="1986280" cy="443738"/>
            </a:xfrm>
            <a:custGeom>
              <a:avLst/>
              <a:gdLst/>
              <a:ahLst/>
              <a:cxnLst/>
              <a:rect r="r" b="b" t="t" l="l"/>
              <a:pathLst>
                <a:path h="443738" w="1986280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939632" y="1783988"/>
            <a:ext cx="1584158" cy="455494"/>
            <a:chOff x="0" y="0"/>
            <a:chExt cx="2112211" cy="6073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61270" y="5038214"/>
            <a:ext cx="777622" cy="223942"/>
            <a:chOff x="0" y="0"/>
            <a:chExt cx="1036829" cy="2985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6828" cy="298577"/>
            </a:xfrm>
            <a:custGeom>
              <a:avLst/>
              <a:gdLst/>
              <a:ahLst/>
              <a:cxnLst/>
              <a:rect r="r" b="b" t="t" l="l"/>
              <a:pathLst>
                <a:path h="298577" w="1036828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398746" y="5273458"/>
            <a:ext cx="888794" cy="454792"/>
            <a:chOff x="0" y="0"/>
            <a:chExt cx="1185059" cy="6063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10084301"/>
            <a:ext cx="18288000" cy="317249"/>
            <a:chOff x="0" y="0"/>
            <a:chExt cx="24384000" cy="4229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423047"/>
            </a:xfrm>
            <a:custGeom>
              <a:avLst/>
              <a:gdLst/>
              <a:ahLst/>
              <a:cxnLst/>
              <a:rect r="r" b="b" t="t" l="l"/>
              <a:pathLst>
                <a:path h="423047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23047"/>
                  </a:lnTo>
                  <a:lnTo>
                    <a:pt x="0" y="423047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1419317" y="8569826"/>
            <a:ext cx="3369398" cy="2093208"/>
          </a:xfrm>
          <a:custGeom>
            <a:avLst/>
            <a:gdLst/>
            <a:ahLst/>
            <a:cxnLst/>
            <a:rect r="r" b="b" t="t" l="l"/>
            <a:pathLst>
              <a:path h="2093208" w="336939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398494" y="8211696"/>
            <a:ext cx="3369398" cy="2093208"/>
          </a:xfrm>
          <a:custGeom>
            <a:avLst/>
            <a:gdLst/>
            <a:ahLst/>
            <a:cxnLst/>
            <a:rect r="r" b="b" t="t" l="l"/>
            <a:pathLst>
              <a:path h="2093208" w="336939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181204" y="3677693"/>
            <a:ext cx="3415963" cy="2134977"/>
          </a:xfrm>
          <a:custGeom>
            <a:avLst/>
            <a:gdLst/>
            <a:ahLst/>
            <a:cxnLst/>
            <a:rect r="r" b="b" t="t" l="l"/>
            <a:pathLst>
              <a:path h="2134977" w="3415963">
                <a:moveTo>
                  <a:pt x="0" y="0"/>
                </a:moveTo>
                <a:lnTo>
                  <a:pt x="3415964" y="0"/>
                </a:lnTo>
                <a:lnTo>
                  <a:pt x="3415964" y="2134977"/>
                </a:lnTo>
                <a:lnTo>
                  <a:pt x="0" y="21349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471055" y="7165845"/>
            <a:ext cx="3292832" cy="3292832"/>
          </a:xfrm>
          <a:custGeom>
            <a:avLst/>
            <a:gdLst/>
            <a:ahLst/>
            <a:cxnLst/>
            <a:rect r="r" b="b" t="t" l="l"/>
            <a:pathLst>
              <a:path h="3292832" w="3292832">
                <a:moveTo>
                  <a:pt x="0" y="0"/>
                </a:moveTo>
                <a:lnTo>
                  <a:pt x="3292832" y="0"/>
                </a:lnTo>
                <a:lnTo>
                  <a:pt x="3292832" y="3292832"/>
                </a:lnTo>
                <a:lnTo>
                  <a:pt x="0" y="32928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215557" y="3401090"/>
            <a:ext cx="2653886" cy="2653886"/>
          </a:xfrm>
          <a:custGeom>
            <a:avLst/>
            <a:gdLst/>
            <a:ahLst/>
            <a:cxnLst/>
            <a:rect r="r" b="b" t="t" l="l"/>
            <a:pathLst>
              <a:path h="2653886" w="2653886">
                <a:moveTo>
                  <a:pt x="0" y="0"/>
                </a:moveTo>
                <a:lnTo>
                  <a:pt x="2653886" y="0"/>
                </a:lnTo>
                <a:lnTo>
                  <a:pt x="2653886" y="2653887"/>
                </a:lnTo>
                <a:lnTo>
                  <a:pt x="0" y="26538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107740" y="7319619"/>
            <a:ext cx="2985285" cy="2985285"/>
          </a:xfrm>
          <a:custGeom>
            <a:avLst/>
            <a:gdLst/>
            <a:ahLst/>
            <a:cxnLst/>
            <a:rect r="r" b="b" t="t" l="l"/>
            <a:pathLst>
              <a:path h="2985285" w="2985285">
                <a:moveTo>
                  <a:pt x="0" y="0"/>
                </a:moveTo>
                <a:lnTo>
                  <a:pt x="2985285" y="0"/>
                </a:lnTo>
                <a:lnTo>
                  <a:pt x="2985285" y="2985285"/>
                </a:lnTo>
                <a:lnTo>
                  <a:pt x="0" y="29852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586303" y="3883698"/>
            <a:ext cx="2235712" cy="2442639"/>
          </a:xfrm>
          <a:custGeom>
            <a:avLst/>
            <a:gdLst/>
            <a:ahLst/>
            <a:cxnLst/>
            <a:rect r="r" b="b" t="t" l="l"/>
            <a:pathLst>
              <a:path h="2442639" w="2235712">
                <a:moveTo>
                  <a:pt x="0" y="0"/>
                </a:moveTo>
                <a:lnTo>
                  <a:pt x="2235711" y="0"/>
                </a:lnTo>
                <a:lnTo>
                  <a:pt x="2235711" y="2442639"/>
                </a:lnTo>
                <a:lnTo>
                  <a:pt x="0" y="244263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3488273" y="7436351"/>
            <a:ext cx="2108654" cy="2515587"/>
          </a:xfrm>
          <a:custGeom>
            <a:avLst/>
            <a:gdLst/>
            <a:ahLst/>
            <a:cxnLst/>
            <a:rect r="r" b="b" t="t" l="l"/>
            <a:pathLst>
              <a:path h="2515587" w="2108654">
                <a:moveTo>
                  <a:pt x="0" y="0"/>
                </a:moveTo>
                <a:lnTo>
                  <a:pt x="2108654" y="0"/>
                </a:lnTo>
                <a:lnTo>
                  <a:pt x="2108654" y="2515587"/>
                </a:lnTo>
                <a:lnTo>
                  <a:pt x="0" y="25155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531425" y="876700"/>
            <a:ext cx="1522515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Các dụng cụ dùng để xây dựng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41190" y="3024853"/>
            <a:ext cx="471838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Xẻng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903396" y="2925218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Bay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31425" y="6950576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Búa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929963" y="6950576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Bàn xoa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328525" y="3024853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Cuốc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328425" y="6950576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Xô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725550" y="2152080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334875" y="2146931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733425" y="2146931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936325" y="6144776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334875" y="6144776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05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733425" y="6144776"/>
            <a:ext cx="1618350" cy="79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06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0" y="524092"/>
            <a:ext cx="18287914" cy="1339926"/>
            <a:chOff x="0" y="0"/>
            <a:chExt cx="24383885" cy="17865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1786382"/>
            </a:xfrm>
            <a:custGeom>
              <a:avLst/>
              <a:gdLst/>
              <a:ahLst/>
              <a:cxnLst/>
              <a:rect r="r" b="b" t="t" l="l"/>
              <a:pathLst>
                <a:path h="1786382" w="24383873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50" y="2358968"/>
            <a:ext cx="18287914" cy="2476724"/>
            <a:chOff x="0" y="0"/>
            <a:chExt cx="24383885" cy="33022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302254"/>
            </a:xfrm>
            <a:custGeom>
              <a:avLst/>
              <a:gdLst/>
              <a:ahLst/>
              <a:cxnLst/>
              <a:rect r="r" b="b" t="t" l="l"/>
              <a:pathLst>
                <a:path h="3302254" w="24383873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77052" y="15913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244514" y="3550824"/>
            <a:ext cx="1489680" cy="332874"/>
            <a:chOff x="0" y="0"/>
            <a:chExt cx="1986240" cy="4438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27"/>
              <a:ext cx="1986280" cy="443738"/>
            </a:xfrm>
            <a:custGeom>
              <a:avLst/>
              <a:gdLst/>
              <a:ahLst/>
              <a:cxnLst/>
              <a:rect r="r" b="b" t="t" l="l"/>
              <a:pathLst>
                <a:path h="443738" w="1986280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939632" y="1783988"/>
            <a:ext cx="1584158" cy="455494"/>
            <a:chOff x="0" y="0"/>
            <a:chExt cx="2112211" cy="6073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61270" y="5038214"/>
            <a:ext cx="777622" cy="223942"/>
            <a:chOff x="0" y="0"/>
            <a:chExt cx="1036829" cy="2985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6828" cy="298577"/>
            </a:xfrm>
            <a:custGeom>
              <a:avLst/>
              <a:gdLst/>
              <a:ahLst/>
              <a:cxnLst/>
              <a:rect r="r" b="b" t="t" l="l"/>
              <a:pathLst>
                <a:path h="298577" w="1036828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398746" y="5273458"/>
            <a:ext cx="888794" cy="454792"/>
            <a:chOff x="0" y="0"/>
            <a:chExt cx="1185059" cy="6063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10084301"/>
            <a:ext cx="18288000" cy="317249"/>
            <a:chOff x="0" y="0"/>
            <a:chExt cx="24384000" cy="4229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423047"/>
            </a:xfrm>
            <a:custGeom>
              <a:avLst/>
              <a:gdLst/>
              <a:ahLst/>
              <a:cxnLst/>
              <a:rect r="r" b="b" t="t" l="l"/>
              <a:pathLst>
                <a:path h="423047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23047"/>
                  </a:lnTo>
                  <a:lnTo>
                    <a:pt x="0" y="423047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1629229" y="8760711"/>
            <a:ext cx="3369398" cy="2093208"/>
          </a:xfrm>
          <a:custGeom>
            <a:avLst/>
            <a:gdLst/>
            <a:ahLst/>
            <a:cxnLst/>
            <a:rect r="r" b="b" t="t" l="l"/>
            <a:pathLst>
              <a:path h="2093208" w="336939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49193" y="8211696"/>
            <a:ext cx="3369398" cy="2093208"/>
          </a:xfrm>
          <a:custGeom>
            <a:avLst/>
            <a:gdLst/>
            <a:ahLst/>
            <a:cxnLst/>
            <a:rect r="r" b="b" t="t" l="l"/>
            <a:pathLst>
              <a:path h="2093208" w="336939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347475" y="3717261"/>
            <a:ext cx="2374499" cy="2374499"/>
          </a:xfrm>
          <a:custGeom>
            <a:avLst/>
            <a:gdLst/>
            <a:ahLst/>
            <a:cxnLst/>
            <a:rect r="r" b="b" t="t" l="l"/>
            <a:pathLst>
              <a:path h="2374499" w="2374499">
                <a:moveTo>
                  <a:pt x="0" y="0"/>
                </a:moveTo>
                <a:lnTo>
                  <a:pt x="2374500" y="0"/>
                </a:lnTo>
                <a:lnTo>
                  <a:pt x="2374500" y="2374499"/>
                </a:lnTo>
                <a:lnTo>
                  <a:pt x="0" y="23744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777015" y="3747587"/>
            <a:ext cx="2344174" cy="2344174"/>
          </a:xfrm>
          <a:custGeom>
            <a:avLst/>
            <a:gdLst/>
            <a:ahLst/>
            <a:cxnLst/>
            <a:rect r="r" b="b" t="t" l="l"/>
            <a:pathLst>
              <a:path h="2344174" w="2344174">
                <a:moveTo>
                  <a:pt x="0" y="0"/>
                </a:moveTo>
                <a:lnTo>
                  <a:pt x="2344173" y="0"/>
                </a:lnTo>
                <a:lnTo>
                  <a:pt x="2344173" y="2344173"/>
                </a:lnTo>
                <a:lnTo>
                  <a:pt x="0" y="2344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295627" y="3717261"/>
            <a:ext cx="2493746" cy="2493746"/>
          </a:xfrm>
          <a:custGeom>
            <a:avLst/>
            <a:gdLst/>
            <a:ahLst/>
            <a:cxnLst/>
            <a:rect r="r" b="b" t="t" l="l"/>
            <a:pathLst>
              <a:path h="2493746" w="2493746">
                <a:moveTo>
                  <a:pt x="0" y="0"/>
                </a:moveTo>
                <a:lnTo>
                  <a:pt x="2493746" y="0"/>
                </a:lnTo>
                <a:lnTo>
                  <a:pt x="2493746" y="2493746"/>
                </a:lnTo>
                <a:lnTo>
                  <a:pt x="0" y="2493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86097" y="7459997"/>
            <a:ext cx="2127969" cy="2601429"/>
          </a:xfrm>
          <a:custGeom>
            <a:avLst/>
            <a:gdLst/>
            <a:ahLst/>
            <a:cxnLst/>
            <a:rect r="r" b="b" t="t" l="l"/>
            <a:pathLst>
              <a:path h="2601429" w="2127969">
                <a:moveTo>
                  <a:pt x="0" y="0"/>
                </a:moveTo>
                <a:lnTo>
                  <a:pt x="2127968" y="0"/>
                </a:lnTo>
                <a:lnTo>
                  <a:pt x="2127968" y="2601428"/>
                </a:lnTo>
                <a:lnTo>
                  <a:pt x="0" y="2601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347475" y="7779251"/>
            <a:ext cx="2969530" cy="1642240"/>
          </a:xfrm>
          <a:custGeom>
            <a:avLst/>
            <a:gdLst/>
            <a:ahLst/>
            <a:cxnLst/>
            <a:rect r="r" b="b" t="t" l="l"/>
            <a:pathLst>
              <a:path h="1642240" w="2969530">
                <a:moveTo>
                  <a:pt x="0" y="0"/>
                </a:moveTo>
                <a:lnTo>
                  <a:pt x="2969531" y="0"/>
                </a:lnTo>
                <a:lnTo>
                  <a:pt x="2969531" y="1642240"/>
                </a:lnTo>
                <a:lnTo>
                  <a:pt x="0" y="1642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832240" y="8398376"/>
            <a:ext cx="1830689" cy="1830689"/>
          </a:xfrm>
          <a:custGeom>
            <a:avLst/>
            <a:gdLst/>
            <a:ahLst/>
            <a:cxnLst/>
            <a:rect r="r" b="b" t="t" l="l"/>
            <a:pathLst>
              <a:path h="1830689" w="1830689">
                <a:moveTo>
                  <a:pt x="0" y="0"/>
                </a:moveTo>
                <a:lnTo>
                  <a:pt x="1830690" y="0"/>
                </a:lnTo>
                <a:lnTo>
                  <a:pt x="1830690" y="1830689"/>
                </a:lnTo>
                <a:lnTo>
                  <a:pt x="0" y="183068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783590" y="7779251"/>
            <a:ext cx="2667762" cy="2667762"/>
          </a:xfrm>
          <a:custGeom>
            <a:avLst/>
            <a:gdLst/>
            <a:ahLst/>
            <a:cxnLst/>
            <a:rect r="r" b="b" t="t" l="l"/>
            <a:pathLst>
              <a:path h="2667762" w="2667762">
                <a:moveTo>
                  <a:pt x="0" y="0"/>
                </a:moveTo>
                <a:lnTo>
                  <a:pt x="2667761" y="0"/>
                </a:lnTo>
                <a:lnTo>
                  <a:pt x="2667761" y="2667761"/>
                </a:lnTo>
                <a:lnTo>
                  <a:pt x="0" y="266776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047804" y="7619238"/>
            <a:ext cx="3708871" cy="2468085"/>
          </a:xfrm>
          <a:custGeom>
            <a:avLst/>
            <a:gdLst/>
            <a:ahLst/>
            <a:cxnLst/>
            <a:rect r="r" b="b" t="t" l="l"/>
            <a:pathLst>
              <a:path h="2468085" w="3708871">
                <a:moveTo>
                  <a:pt x="0" y="0"/>
                </a:moveTo>
                <a:lnTo>
                  <a:pt x="3708871" y="0"/>
                </a:lnTo>
                <a:lnTo>
                  <a:pt x="3708871" y="2468085"/>
                </a:lnTo>
                <a:lnTo>
                  <a:pt x="0" y="2468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241190" y="3024853"/>
            <a:ext cx="471838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Xe rùa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903396" y="2925218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Máy khoan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31425" y="6950576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Thước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453907" y="6688472"/>
            <a:ext cx="3380287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3"/>
              </a:lnSpc>
            </a:pPr>
            <a:r>
              <a:rPr lang="en-US" b="true" sz="5003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Máy trộn bê tông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328525" y="3024853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Dao xây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328425" y="6950576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Lăn sơn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725550" y="2169217"/>
            <a:ext cx="161835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07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334875" y="2164068"/>
            <a:ext cx="161835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08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733425" y="2164068"/>
            <a:ext cx="161835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09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936325" y="6161913"/>
            <a:ext cx="161835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334875" y="6161913"/>
            <a:ext cx="161835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733425" y="6161913"/>
            <a:ext cx="161835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12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04896" y="802913"/>
            <a:ext cx="1522515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Các dụng cụ dùng để xây dựng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0" y="524092"/>
            <a:ext cx="18287914" cy="1339926"/>
            <a:chOff x="0" y="0"/>
            <a:chExt cx="24383885" cy="17865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1786382"/>
            </a:xfrm>
            <a:custGeom>
              <a:avLst/>
              <a:gdLst/>
              <a:ahLst/>
              <a:cxnLst/>
              <a:rect r="r" b="b" t="t" l="l"/>
              <a:pathLst>
                <a:path h="1786382" w="24383873">
                  <a:moveTo>
                    <a:pt x="0" y="0"/>
                  </a:moveTo>
                  <a:lnTo>
                    <a:pt x="0" y="1786382"/>
                  </a:lnTo>
                  <a:lnTo>
                    <a:pt x="24383873" y="1786382"/>
                  </a:lnTo>
                  <a:lnTo>
                    <a:pt x="24383873" y="12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50" y="2358968"/>
            <a:ext cx="18287914" cy="2476724"/>
            <a:chOff x="0" y="0"/>
            <a:chExt cx="24383885" cy="33022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302254"/>
            </a:xfrm>
            <a:custGeom>
              <a:avLst/>
              <a:gdLst/>
              <a:ahLst/>
              <a:cxnLst/>
              <a:rect r="r" b="b" t="t" l="l"/>
              <a:pathLst>
                <a:path h="3302254" w="24383873">
                  <a:moveTo>
                    <a:pt x="0" y="0"/>
                  </a:moveTo>
                  <a:lnTo>
                    <a:pt x="0" y="1200277"/>
                  </a:lnTo>
                  <a:lnTo>
                    <a:pt x="11105896" y="1502918"/>
                  </a:lnTo>
                  <a:lnTo>
                    <a:pt x="0" y="1556766"/>
                  </a:lnTo>
                  <a:lnTo>
                    <a:pt x="0" y="3302254"/>
                  </a:lnTo>
                  <a:lnTo>
                    <a:pt x="24383873" y="2571115"/>
                  </a:lnTo>
                  <a:lnTo>
                    <a:pt x="24383873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77052" y="15913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244514" y="3550824"/>
            <a:ext cx="1489680" cy="332874"/>
            <a:chOff x="0" y="0"/>
            <a:chExt cx="1986240" cy="44383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27"/>
              <a:ext cx="1986280" cy="443738"/>
            </a:xfrm>
            <a:custGeom>
              <a:avLst/>
              <a:gdLst/>
              <a:ahLst/>
              <a:cxnLst/>
              <a:rect r="r" b="b" t="t" l="l"/>
              <a:pathLst>
                <a:path h="443738" w="1986280">
                  <a:moveTo>
                    <a:pt x="927100" y="0"/>
                  </a:moveTo>
                  <a:cubicBezTo>
                    <a:pt x="692531" y="0"/>
                    <a:pt x="568706" y="257810"/>
                    <a:pt x="568706" y="257810"/>
                  </a:cubicBezTo>
                  <a:cubicBezTo>
                    <a:pt x="568706" y="257810"/>
                    <a:pt x="522986" y="180594"/>
                    <a:pt x="444754" y="180594"/>
                  </a:cubicBezTo>
                  <a:cubicBezTo>
                    <a:pt x="365633" y="180594"/>
                    <a:pt x="303657" y="390779"/>
                    <a:pt x="303657" y="390779"/>
                  </a:cubicBezTo>
                  <a:cubicBezTo>
                    <a:pt x="303657" y="390779"/>
                    <a:pt x="280416" y="282067"/>
                    <a:pt x="178816" y="282067"/>
                  </a:cubicBezTo>
                  <a:cubicBezTo>
                    <a:pt x="77216" y="282067"/>
                    <a:pt x="0" y="430530"/>
                    <a:pt x="0" y="430530"/>
                  </a:cubicBezTo>
                  <a:lnTo>
                    <a:pt x="1986280" y="443738"/>
                  </a:lnTo>
                  <a:cubicBezTo>
                    <a:pt x="1986280" y="443738"/>
                    <a:pt x="1979168" y="144145"/>
                    <a:pt x="1741551" y="144145"/>
                  </a:cubicBezTo>
                  <a:cubicBezTo>
                    <a:pt x="1503934" y="144145"/>
                    <a:pt x="1512062" y="373634"/>
                    <a:pt x="1512062" y="373634"/>
                  </a:cubicBezTo>
                  <a:cubicBezTo>
                    <a:pt x="1512062" y="373634"/>
                    <a:pt x="1488694" y="241554"/>
                    <a:pt x="1410462" y="241554"/>
                  </a:cubicBezTo>
                  <a:cubicBezTo>
                    <a:pt x="1331214" y="241554"/>
                    <a:pt x="1254125" y="358394"/>
                    <a:pt x="1254125" y="358394"/>
                  </a:cubicBezTo>
                  <a:cubicBezTo>
                    <a:pt x="1254125" y="358394"/>
                    <a:pt x="1160653" y="0"/>
                    <a:pt x="9271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939632" y="1783988"/>
            <a:ext cx="1584158" cy="455494"/>
            <a:chOff x="0" y="0"/>
            <a:chExt cx="2112211" cy="60732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61270" y="5038214"/>
            <a:ext cx="777622" cy="223942"/>
            <a:chOff x="0" y="0"/>
            <a:chExt cx="1036829" cy="2985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6828" cy="298577"/>
            </a:xfrm>
            <a:custGeom>
              <a:avLst/>
              <a:gdLst/>
              <a:ahLst/>
              <a:cxnLst/>
              <a:rect r="r" b="b" t="t" l="l"/>
              <a:pathLst>
                <a:path h="298577" w="1036828">
                  <a:moveTo>
                    <a:pt x="528066" y="0"/>
                  </a:moveTo>
                  <a:cubicBezTo>
                    <a:pt x="338074" y="0"/>
                    <a:pt x="324866" y="237617"/>
                    <a:pt x="324866" y="237617"/>
                  </a:cubicBezTo>
                  <a:cubicBezTo>
                    <a:pt x="324866" y="237617"/>
                    <a:pt x="277241" y="146304"/>
                    <a:pt x="152273" y="146304"/>
                  </a:cubicBezTo>
                  <a:cubicBezTo>
                    <a:pt x="26416" y="146304"/>
                    <a:pt x="0" y="298577"/>
                    <a:pt x="0" y="298577"/>
                  </a:cubicBezTo>
                  <a:lnTo>
                    <a:pt x="1036828" y="290449"/>
                  </a:lnTo>
                  <a:cubicBezTo>
                    <a:pt x="1036828" y="290449"/>
                    <a:pt x="1036828" y="101600"/>
                    <a:pt x="921004" y="101600"/>
                  </a:cubicBezTo>
                  <a:cubicBezTo>
                    <a:pt x="805180" y="101600"/>
                    <a:pt x="744347" y="217297"/>
                    <a:pt x="744347" y="217297"/>
                  </a:cubicBezTo>
                  <a:cubicBezTo>
                    <a:pt x="744347" y="217297"/>
                    <a:pt x="716915" y="0"/>
                    <a:pt x="52806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7398746" y="5273458"/>
            <a:ext cx="888794" cy="454792"/>
            <a:chOff x="0" y="0"/>
            <a:chExt cx="1185059" cy="6063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10084301"/>
            <a:ext cx="18288000" cy="317249"/>
            <a:chOff x="0" y="0"/>
            <a:chExt cx="24384000" cy="42299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423047"/>
            </a:xfrm>
            <a:custGeom>
              <a:avLst/>
              <a:gdLst/>
              <a:ahLst/>
              <a:cxnLst/>
              <a:rect r="r" b="b" t="t" l="l"/>
              <a:pathLst>
                <a:path h="423047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423047"/>
                  </a:lnTo>
                  <a:lnTo>
                    <a:pt x="0" y="423047"/>
                  </a:lnTo>
                  <a:close/>
                </a:path>
              </a:pathLst>
            </a:custGeom>
            <a:solidFill>
              <a:srgbClr val="808080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-1629229" y="8760711"/>
            <a:ext cx="3369398" cy="2093208"/>
          </a:xfrm>
          <a:custGeom>
            <a:avLst/>
            <a:gdLst/>
            <a:ahLst/>
            <a:cxnLst/>
            <a:rect r="r" b="b" t="t" l="l"/>
            <a:pathLst>
              <a:path h="2093208" w="336939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49193" y="8211696"/>
            <a:ext cx="3369398" cy="2093208"/>
          </a:xfrm>
          <a:custGeom>
            <a:avLst/>
            <a:gdLst/>
            <a:ahLst/>
            <a:cxnLst/>
            <a:rect r="r" b="b" t="t" l="l"/>
            <a:pathLst>
              <a:path h="2093208" w="3369398">
                <a:moveTo>
                  <a:pt x="0" y="0"/>
                </a:moveTo>
                <a:lnTo>
                  <a:pt x="3369398" y="0"/>
                </a:lnTo>
                <a:lnTo>
                  <a:pt x="3369398" y="2093208"/>
                </a:lnTo>
                <a:lnTo>
                  <a:pt x="0" y="209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06884" y="2768412"/>
            <a:ext cx="2815557" cy="2111668"/>
          </a:xfrm>
          <a:custGeom>
            <a:avLst/>
            <a:gdLst/>
            <a:ahLst/>
            <a:cxnLst/>
            <a:rect r="r" b="b" t="t" l="l"/>
            <a:pathLst>
              <a:path h="2111668" w="2815557">
                <a:moveTo>
                  <a:pt x="0" y="0"/>
                </a:moveTo>
                <a:lnTo>
                  <a:pt x="2815557" y="0"/>
                </a:lnTo>
                <a:lnTo>
                  <a:pt x="2815557" y="2111668"/>
                </a:lnTo>
                <a:lnTo>
                  <a:pt x="0" y="2111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328622" y="2841046"/>
            <a:ext cx="2791379" cy="1992116"/>
          </a:xfrm>
          <a:custGeom>
            <a:avLst/>
            <a:gdLst/>
            <a:ahLst/>
            <a:cxnLst/>
            <a:rect r="r" b="b" t="t" l="l"/>
            <a:pathLst>
              <a:path h="1992116" w="2791379">
                <a:moveTo>
                  <a:pt x="0" y="0"/>
                </a:moveTo>
                <a:lnTo>
                  <a:pt x="2791379" y="0"/>
                </a:lnTo>
                <a:lnTo>
                  <a:pt x="2791379" y="1992116"/>
                </a:lnTo>
                <a:lnTo>
                  <a:pt x="0" y="1992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2467" b="-4677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284637" y="2834243"/>
            <a:ext cx="3114109" cy="1998919"/>
          </a:xfrm>
          <a:custGeom>
            <a:avLst/>
            <a:gdLst/>
            <a:ahLst/>
            <a:cxnLst/>
            <a:rect r="r" b="b" t="t" l="l"/>
            <a:pathLst>
              <a:path h="1998919" w="3114109">
                <a:moveTo>
                  <a:pt x="0" y="0"/>
                </a:moveTo>
                <a:lnTo>
                  <a:pt x="3114109" y="0"/>
                </a:lnTo>
                <a:lnTo>
                  <a:pt x="3114109" y="1998919"/>
                </a:lnTo>
                <a:lnTo>
                  <a:pt x="0" y="1998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5002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81732" y="6781034"/>
            <a:ext cx="3023074" cy="2072635"/>
          </a:xfrm>
          <a:custGeom>
            <a:avLst/>
            <a:gdLst/>
            <a:ahLst/>
            <a:cxnLst/>
            <a:rect r="r" b="b" t="t" l="l"/>
            <a:pathLst>
              <a:path h="2072635" w="3023074">
                <a:moveTo>
                  <a:pt x="0" y="0"/>
                </a:moveTo>
                <a:lnTo>
                  <a:pt x="3023074" y="0"/>
                </a:lnTo>
                <a:lnTo>
                  <a:pt x="3023074" y="2072634"/>
                </a:lnTo>
                <a:lnTo>
                  <a:pt x="0" y="20726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9392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768313" y="6674017"/>
            <a:ext cx="3069685" cy="2244085"/>
          </a:xfrm>
          <a:custGeom>
            <a:avLst/>
            <a:gdLst/>
            <a:ahLst/>
            <a:cxnLst/>
            <a:rect r="r" b="b" t="t" l="l"/>
            <a:pathLst>
              <a:path h="2244085" w="3069685">
                <a:moveTo>
                  <a:pt x="0" y="0"/>
                </a:moveTo>
                <a:lnTo>
                  <a:pt x="3069685" y="0"/>
                </a:lnTo>
                <a:lnTo>
                  <a:pt x="3069685" y="2244085"/>
                </a:lnTo>
                <a:lnTo>
                  <a:pt x="0" y="22440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41826" b="-8824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872117" y="2768412"/>
            <a:ext cx="2862077" cy="2017832"/>
          </a:xfrm>
          <a:custGeom>
            <a:avLst/>
            <a:gdLst/>
            <a:ahLst/>
            <a:cxnLst/>
            <a:rect r="r" b="b" t="t" l="l"/>
            <a:pathLst>
              <a:path h="2017832" w="2862077">
                <a:moveTo>
                  <a:pt x="0" y="0"/>
                </a:moveTo>
                <a:lnTo>
                  <a:pt x="2862077" y="0"/>
                </a:lnTo>
                <a:lnTo>
                  <a:pt x="2862077" y="2017832"/>
                </a:lnTo>
                <a:lnTo>
                  <a:pt x="0" y="20178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2167" r="0" b="-29671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322784" y="6674017"/>
            <a:ext cx="3118546" cy="2244085"/>
          </a:xfrm>
          <a:custGeom>
            <a:avLst/>
            <a:gdLst/>
            <a:ahLst/>
            <a:cxnLst/>
            <a:rect r="r" b="b" t="t" l="l"/>
            <a:pathLst>
              <a:path h="2244085" w="3118546">
                <a:moveTo>
                  <a:pt x="0" y="0"/>
                </a:moveTo>
                <a:lnTo>
                  <a:pt x="3118546" y="0"/>
                </a:lnTo>
                <a:lnTo>
                  <a:pt x="3118546" y="2244085"/>
                </a:lnTo>
                <a:lnTo>
                  <a:pt x="0" y="224408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11173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681830" y="6521617"/>
            <a:ext cx="3552062" cy="2334212"/>
          </a:xfrm>
          <a:custGeom>
            <a:avLst/>
            <a:gdLst/>
            <a:ahLst/>
            <a:cxnLst/>
            <a:rect r="r" b="b" t="t" l="l"/>
            <a:pathLst>
              <a:path h="2334212" w="3552062">
                <a:moveTo>
                  <a:pt x="0" y="0"/>
                </a:moveTo>
                <a:lnTo>
                  <a:pt x="3552062" y="0"/>
                </a:lnTo>
                <a:lnTo>
                  <a:pt x="3552062" y="2334212"/>
                </a:lnTo>
                <a:lnTo>
                  <a:pt x="0" y="23342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5470" y="1873891"/>
            <a:ext cx="4718385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Sỏi xây dựng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239832" y="1864018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Cát xây dựng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627616" y="1910318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Gạch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24519" y="5747931"/>
            <a:ext cx="3380287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3"/>
              </a:lnSpc>
            </a:pPr>
            <a:r>
              <a:rPr lang="en-US" b="true" sz="5003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Gạch men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458589" y="1863244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Đá dăm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239832" y="5769142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Bao xi-măng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30932" y="419317"/>
            <a:ext cx="15225150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B52722"/>
                </a:solidFill>
                <a:latin typeface="Bungee"/>
                <a:ea typeface="Bungee"/>
                <a:cs typeface="Bungee"/>
                <a:sym typeface="Bungee"/>
              </a:rPr>
              <a:t>Các dụng cụ dùng để xây dựng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667982" y="5816767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Sắt-Thép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859314" y="6028559"/>
            <a:ext cx="442815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b="true" sz="4999">
                <a:solidFill>
                  <a:srgbClr val="B52722"/>
                </a:solidFill>
                <a:latin typeface="Roboto Bold"/>
                <a:ea typeface="Roboto Bold"/>
                <a:cs typeface="Roboto Bold"/>
                <a:sym typeface="Roboto Bold"/>
              </a:rPr>
              <a:t>Sơn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0" y="1373652"/>
            <a:ext cx="18287914" cy="1617302"/>
            <a:chOff x="0" y="0"/>
            <a:chExt cx="24383885" cy="21564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2156206"/>
            </a:xfrm>
            <a:custGeom>
              <a:avLst/>
              <a:gdLst/>
              <a:ahLst/>
              <a:cxnLst/>
              <a:rect r="r" b="b" t="t" l="l"/>
              <a:pathLst>
                <a:path h="2156206" w="24383873">
                  <a:moveTo>
                    <a:pt x="0" y="0"/>
                  </a:moveTo>
                  <a:lnTo>
                    <a:pt x="0" y="2156206"/>
                  </a:lnTo>
                  <a:lnTo>
                    <a:pt x="24383873" y="2156206"/>
                  </a:lnTo>
                  <a:lnTo>
                    <a:pt x="24383873" y="14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50" y="3588382"/>
            <a:ext cx="18287914" cy="2989378"/>
            <a:chOff x="0" y="0"/>
            <a:chExt cx="24383885" cy="39858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985895"/>
            </a:xfrm>
            <a:custGeom>
              <a:avLst/>
              <a:gdLst/>
              <a:ahLst/>
              <a:cxnLst/>
              <a:rect r="r" b="b" t="t" l="l"/>
              <a:pathLst>
                <a:path h="3985895" w="24383873">
                  <a:moveTo>
                    <a:pt x="0" y="0"/>
                  </a:moveTo>
                  <a:lnTo>
                    <a:pt x="0" y="1448816"/>
                  </a:lnTo>
                  <a:lnTo>
                    <a:pt x="11105896" y="1814068"/>
                  </a:lnTo>
                  <a:lnTo>
                    <a:pt x="0" y="1878965"/>
                  </a:lnTo>
                  <a:lnTo>
                    <a:pt x="0" y="3985895"/>
                  </a:lnTo>
                  <a:lnTo>
                    <a:pt x="24383873" y="3103372"/>
                  </a:lnTo>
                  <a:lnTo>
                    <a:pt x="24383873" y="52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643352" y="13736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04006" y="6677462"/>
            <a:ext cx="2332394" cy="889208"/>
          </a:xfrm>
          <a:custGeom>
            <a:avLst/>
            <a:gdLst/>
            <a:ahLst/>
            <a:cxnLst/>
            <a:rect r="r" b="b" t="t" l="l"/>
            <a:pathLst>
              <a:path h="889208" w="2332394">
                <a:moveTo>
                  <a:pt x="0" y="0"/>
                </a:moveTo>
                <a:lnTo>
                  <a:pt x="2332394" y="0"/>
                </a:lnTo>
                <a:lnTo>
                  <a:pt x="2332394" y="889208"/>
                </a:lnTo>
                <a:lnTo>
                  <a:pt x="0" y="88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939632" y="1783988"/>
            <a:ext cx="1584158" cy="455494"/>
            <a:chOff x="0" y="0"/>
            <a:chExt cx="2112211" cy="6073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497098" y="4758636"/>
            <a:ext cx="2672778" cy="769694"/>
            <a:chOff x="0" y="0"/>
            <a:chExt cx="3563704" cy="102625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63747" cy="1026287"/>
            </a:xfrm>
            <a:custGeom>
              <a:avLst/>
              <a:gdLst/>
              <a:ahLst/>
              <a:cxnLst/>
              <a:rect r="r" b="b" t="t" l="l"/>
              <a:pathLst>
                <a:path h="1026287" w="3563747">
                  <a:moveTo>
                    <a:pt x="1815084" y="0"/>
                  </a:moveTo>
                  <a:cubicBezTo>
                    <a:pt x="1162304" y="0"/>
                    <a:pt x="1116838" y="816610"/>
                    <a:pt x="1116838" y="816610"/>
                  </a:cubicBezTo>
                  <a:cubicBezTo>
                    <a:pt x="1116838" y="816610"/>
                    <a:pt x="953008" y="502666"/>
                    <a:pt x="523494" y="502666"/>
                  </a:cubicBezTo>
                  <a:cubicBezTo>
                    <a:pt x="90932" y="502666"/>
                    <a:pt x="0" y="1026287"/>
                    <a:pt x="0" y="1026287"/>
                  </a:cubicBezTo>
                  <a:lnTo>
                    <a:pt x="3563747" y="998474"/>
                  </a:lnTo>
                  <a:cubicBezTo>
                    <a:pt x="3563747" y="998474"/>
                    <a:pt x="3563747" y="349123"/>
                    <a:pt x="3165602" y="349123"/>
                  </a:cubicBezTo>
                  <a:cubicBezTo>
                    <a:pt x="2767838" y="349123"/>
                    <a:pt x="2558542" y="746887"/>
                    <a:pt x="2558542" y="746887"/>
                  </a:cubicBezTo>
                  <a:cubicBezTo>
                    <a:pt x="2558542" y="746887"/>
                    <a:pt x="2464181" y="0"/>
                    <a:pt x="18150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7398746" y="5273458"/>
            <a:ext cx="888794" cy="454792"/>
            <a:chOff x="0" y="0"/>
            <a:chExt cx="1185059" cy="60638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656011" y="3435133"/>
            <a:ext cx="14974992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>
                <a:solidFill>
                  <a:srgbClr val="B52722"/>
                </a:solidFill>
                <a:latin typeface="Paytone One"/>
                <a:ea typeface="Paytone One"/>
                <a:cs typeface="Paytone One"/>
                <a:sym typeface="Paytone One"/>
              </a:rPr>
              <a:t>Những sản phẩm của nghề xây dựng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F6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50" y="1373652"/>
            <a:ext cx="18287914" cy="1617302"/>
            <a:chOff x="0" y="0"/>
            <a:chExt cx="24383885" cy="215640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3873" cy="2156206"/>
            </a:xfrm>
            <a:custGeom>
              <a:avLst/>
              <a:gdLst/>
              <a:ahLst/>
              <a:cxnLst/>
              <a:rect r="r" b="b" t="t" l="l"/>
              <a:pathLst>
                <a:path h="2156206" w="24383873">
                  <a:moveTo>
                    <a:pt x="0" y="0"/>
                  </a:moveTo>
                  <a:lnTo>
                    <a:pt x="0" y="2156206"/>
                  </a:lnTo>
                  <a:lnTo>
                    <a:pt x="24383873" y="2156206"/>
                  </a:lnTo>
                  <a:lnTo>
                    <a:pt x="24383873" y="14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450" y="3588382"/>
            <a:ext cx="18287914" cy="2989378"/>
            <a:chOff x="0" y="0"/>
            <a:chExt cx="24383885" cy="39858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3873" cy="3985895"/>
            </a:xfrm>
            <a:custGeom>
              <a:avLst/>
              <a:gdLst/>
              <a:ahLst/>
              <a:cxnLst/>
              <a:rect r="r" b="b" t="t" l="l"/>
              <a:pathLst>
                <a:path h="3985895" w="24383873">
                  <a:moveTo>
                    <a:pt x="0" y="0"/>
                  </a:moveTo>
                  <a:lnTo>
                    <a:pt x="0" y="1448816"/>
                  </a:lnTo>
                  <a:lnTo>
                    <a:pt x="11105896" y="1814068"/>
                  </a:lnTo>
                  <a:lnTo>
                    <a:pt x="0" y="1878965"/>
                  </a:lnTo>
                  <a:lnTo>
                    <a:pt x="0" y="3985895"/>
                  </a:lnTo>
                  <a:lnTo>
                    <a:pt x="24383873" y="3103372"/>
                  </a:lnTo>
                  <a:lnTo>
                    <a:pt x="24383873" y="52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6E2">
                <a:alpha val="17255"/>
              </a:srgbClr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643352" y="1373626"/>
            <a:ext cx="2526234" cy="565130"/>
          </a:xfrm>
          <a:custGeom>
            <a:avLst/>
            <a:gdLst/>
            <a:ahLst/>
            <a:cxnLst/>
            <a:rect r="r" b="b" t="t" l="l"/>
            <a:pathLst>
              <a:path h="565130" w="2526234">
                <a:moveTo>
                  <a:pt x="0" y="0"/>
                </a:moveTo>
                <a:lnTo>
                  <a:pt x="2526234" y="0"/>
                </a:lnTo>
                <a:lnTo>
                  <a:pt x="2526234" y="565130"/>
                </a:lnTo>
                <a:lnTo>
                  <a:pt x="0" y="56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04006" y="6677462"/>
            <a:ext cx="2332394" cy="889208"/>
          </a:xfrm>
          <a:custGeom>
            <a:avLst/>
            <a:gdLst/>
            <a:ahLst/>
            <a:cxnLst/>
            <a:rect r="r" b="b" t="t" l="l"/>
            <a:pathLst>
              <a:path h="889208" w="2332394">
                <a:moveTo>
                  <a:pt x="0" y="0"/>
                </a:moveTo>
                <a:lnTo>
                  <a:pt x="2332394" y="0"/>
                </a:lnTo>
                <a:lnTo>
                  <a:pt x="2332394" y="889208"/>
                </a:lnTo>
                <a:lnTo>
                  <a:pt x="0" y="889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939632" y="1783988"/>
            <a:ext cx="1584158" cy="455494"/>
            <a:chOff x="0" y="0"/>
            <a:chExt cx="2112211" cy="6073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12137" cy="607187"/>
            </a:xfrm>
            <a:custGeom>
              <a:avLst/>
              <a:gdLst/>
              <a:ahLst/>
              <a:cxnLst/>
              <a:rect r="r" b="b" t="t" l="l"/>
              <a:pathLst>
                <a:path h="607187" w="2112137">
                  <a:moveTo>
                    <a:pt x="1076452" y="0"/>
                  </a:moveTo>
                  <a:cubicBezTo>
                    <a:pt x="690499" y="0"/>
                    <a:pt x="663067" y="482346"/>
                    <a:pt x="663067" y="482346"/>
                  </a:cubicBezTo>
                  <a:cubicBezTo>
                    <a:pt x="663067" y="482346"/>
                    <a:pt x="566547" y="296545"/>
                    <a:pt x="311658" y="296545"/>
                  </a:cubicBezTo>
                  <a:cubicBezTo>
                    <a:pt x="54864" y="296545"/>
                    <a:pt x="0" y="607187"/>
                    <a:pt x="0" y="607187"/>
                  </a:cubicBezTo>
                  <a:lnTo>
                    <a:pt x="2112137" y="593090"/>
                  </a:lnTo>
                  <a:cubicBezTo>
                    <a:pt x="2112137" y="593090"/>
                    <a:pt x="2112137" y="207137"/>
                    <a:pt x="1877568" y="207137"/>
                  </a:cubicBezTo>
                  <a:cubicBezTo>
                    <a:pt x="1642999" y="207137"/>
                    <a:pt x="1518031" y="441706"/>
                    <a:pt x="1518031" y="441706"/>
                  </a:cubicBezTo>
                  <a:cubicBezTo>
                    <a:pt x="1518031" y="441706"/>
                    <a:pt x="1462278" y="0"/>
                    <a:pt x="10764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497098" y="4758636"/>
            <a:ext cx="2672778" cy="769694"/>
            <a:chOff x="0" y="0"/>
            <a:chExt cx="3563704" cy="102625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563747" cy="1026287"/>
            </a:xfrm>
            <a:custGeom>
              <a:avLst/>
              <a:gdLst/>
              <a:ahLst/>
              <a:cxnLst/>
              <a:rect r="r" b="b" t="t" l="l"/>
              <a:pathLst>
                <a:path h="1026287" w="3563747">
                  <a:moveTo>
                    <a:pt x="1815084" y="0"/>
                  </a:moveTo>
                  <a:cubicBezTo>
                    <a:pt x="1162304" y="0"/>
                    <a:pt x="1116838" y="816610"/>
                    <a:pt x="1116838" y="816610"/>
                  </a:cubicBezTo>
                  <a:cubicBezTo>
                    <a:pt x="1116838" y="816610"/>
                    <a:pt x="953008" y="502666"/>
                    <a:pt x="523494" y="502666"/>
                  </a:cubicBezTo>
                  <a:cubicBezTo>
                    <a:pt x="90932" y="502666"/>
                    <a:pt x="0" y="1026287"/>
                    <a:pt x="0" y="1026287"/>
                  </a:cubicBezTo>
                  <a:lnTo>
                    <a:pt x="3563747" y="998474"/>
                  </a:lnTo>
                  <a:cubicBezTo>
                    <a:pt x="3563747" y="998474"/>
                    <a:pt x="3563747" y="349123"/>
                    <a:pt x="3165602" y="349123"/>
                  </a:cubicBezTo>
                  <a:cubicBezTo>
                    <a:pt x="2767838" y="349123"/>
                    <a:pt x="2558542" y="746887"/>
                    <a:pt x="2558542" y="746887"/>
                  </a:cubicBezTo>
                  <a:cubicBezTo>
                    <a:pt x="2558542" y="746887"/>
                    <a:pt x="2464181" y="0"/>
                    <a:pt x="181508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7398746" y="5273458"/>
            <a:ext cx="888794" cy="454792"/>
            <a:chOff x="0" y="0"/>
            <a:chExt cx="1185059" cy="60638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85037" cy="606425"/>
            </a:xfrm>
            <a:custGeom>
              <a:avLst/>
              <a:gdLst/>
              <a:ahLst/>
              <a:cxnLst/>
              <a:rect r="r" b="b" t="t" l="l"/>
              <a:pathLst>
                <a:path h="606425" w="1185037">
                  <a:moveTo>
                    <a:pt x="1084834" y="0"/>
                  </a:moveTo>
                  <a:cubicBezTo>
                    <a:pt x="1082040" y="0"/>
                    <a:pt x="1079246" y="127"/>
                    <a:pt x="1076452" y="127"/>
                  </a:cubicBezTo>
                  <a:cubicBezTo>
                    <a:pt x="690626" y="127"/>
                    <a:pt x="662178" y="482473"/>
                    <a:pt x="662178" y="482473"/>
                  </a:cubicBezTo>
                  <a:cubicBezTo>
                    <a:pt x="662178" y="482473"/>
                    <a:pt x="565658" y="295656"/>
                    <a:pt x="310896" y="295656"/>
                  </a:cubicBezTo>
                  <a:cubicBezTo>
                    <a:pt x="56134" y="295656"/>
                    <a:pt x="0" y="606425"/>
                    <a:pt x="0" y="606425"/>
                  </a:cubicBezTo>
                  <a:lnTo>
                    <a:pt x="1185037" y="599313"/>
                  </a:lnTo>
                  <a:lnTo>
                    <a:pt x="1185037" y="13335"/>
                  </a:lnTo>
                  <a:cubicBezTo>
                    <a:pt x="1154938" y="5842"/>
                    <a:pt x="1120521" y="0"/>
                    <a:pt x="108483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626749" y="5500854"/>
            <a:ext cx="6297431" cy="4333482"/>
          </a:xfrm>
          <a:custGeom>
            <a:avLst/>
            <a:gdLst/>
            <a:ahLst/>
            <a:cxnLst/>
            <a:rect r="r" b="b" t="t" l="l"/>
            <a:pathLst>
              <a:path h="4333482" w="6297431">
                <a:moveTo>
                  <a:pt x="0" y="0"/>
                </a:moveTo>
                <a:lnTo>
                  <a:pt x="6297431" y="0"/>
                </a:lnTo>
                <a:lnTo>
                  <a:pt x="6297431" y="4333482"/>
                </a:lnTo>
                <a:lnTo>
                  <a:pt x="0" y="43334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240" t="0" r="-524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26749" y="609350"/>
            <a:ext cx="6297431" cy="4534150"/>
          </a:xfrm>
          <a:custGeom>
            <a:avLst/>
            <a:gdLst/>
            <a:ahLst/>
            <a:cxnLst/>
            <a:rect r="r" b="b" t="t" l="l"/>
            <a:pathLst>
              <a:path h="4534150" w="6297431">
                <a:moveTo>
                  <a:pt x="0" y="0"/>
                </a:moveTo>
                <a:lnTo>
                  <a:pt x="6297431" y="0"/>
                </a:lnTo>
                <a:lnTo>
                  <a:pt x="6297431" y="4534150"/>
                </a:lnTo>
                <a:lnTo>
                  <a:pt x="0" y="4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347389" y="609350"/>
            <a:ext cx="6645629" cy="4534150"/>
          </a:xfrm>
          <a:custGeom>
            <a:avLst/>
            <a:gdLst/>
            <a:ahLst/>
            <a:cxnLst/>
            <a:rect r="r" b="b" t="t" l="l"/>
            <a:pathLst>
              <a:path h="4534150" w="6645629">
                <a:moveTo>
                  <a:pt x="0" y="0"/>
                </a:moveTo>
                <a:lnTo>
                  <a:pt x="6645628" y="0"/>
                </a:lnTo>
                <a:lnTo>
                  <a:pt x="6645628" y="4534150"/>
                </a:lnTo>
                <a:lnTo>
                  <a:pt x="0" y="45341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37424" b="-5809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347389" y="5528330"/>
            <a:ext cx="6366716" cy="4306006"/>
          </a:xfrm>
          <a:custGeom>
            <a:avLst/>
            <a:gdLst/>
            <a:ahLst/>
            <a:cxnLst/>
            <a:rect r="r" b="b" t="t" l="l"/>
            <a:pathLst>
              <a:path h="4306006" w="6366716">
                <a:moveTo>
                  <a:pt x="0" y="0"/>
                </a:moveTo>
                <a:lnTo>
                  <a:pt x="6366715" y="0"/>
                </a:lnTo>
                <a:lnTo>
                  <a:pt x="6366715" y="4306006"/>
                </a:lnTo>
                <a:lnTo>
                  <a:pt x="0" y="4306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902" t="0" r="-4902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DAGXcQMYal0</dc:identifier>
  <dcterms:modified xsi:type="dcterms:W3CDTF">2011-08-01T06:04:30Z</dcterms:modified>
  <cp:revision>1</cp:revision>
  <dc:title>Bản sao của Career Technical Subject for Middle School - 6th Grade_ Architecture &amp; Construction by Slidesgo.pptx</dc:title>
</cp:coreProperties>
</file>