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NẮNG MAI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939" y="2889139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144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93</cp:revision>
  <dcterms:created xsi:type="dcterms:W3CDTF">2012-02-06T13:30:08Z</dcterms:created>
  <dcterms:modified xsi:type="dcterms:W3CDTF">2024-03-18T09:25:13Z</dcterms:modified>
</cp:coreProperties>
</file>