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8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85" d="100"/>
          <a:sy n="85" d="100"/>
        </p:scale>
        <p:origin x="15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43FB-F6A8-4942-B341-56D9E9C970E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7AFF-EAD6-46DD-87A3-536C1FAC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924BBB-EB0F-F31F-4406-914F7ACBD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5D01462-CB26-DD57-6F02-22C645F92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4D2481-7C10-90D5-7755-6FD1687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5E830AA-9618-526D-EA7A-C9D457F1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991CE8-6784-91C6-32DC-A3AD9EB0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4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E5C58B-171C-D408-7044-936D99E5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DAA207E-EDA2-D2CF-6AFE-3C07A2FFF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DB5E0F-6C07-2740-663F-F676F3C7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CEB363-8335-DDE6-33E5-42CCB9F4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4A4419-B3FB-D672-8EB4-01003E39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2F2AB62-B444-AF4A-1003-C698A9182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A3DCD79-A4FB-4998-3D22-EBA4EF95A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DFBBEF-9548-74E0-DF98-CA4A2EFF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CEEA5B4-01F7-D9EF-25A0-5E34B7AA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D77399C-9D9F-6321-91D8-D12564D1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893ABC-B183-5B64-D4F4-E15E38AF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5EBD8B-FDCF-6968-A738-D7AF88171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52E3DC-0B46-A557-8BEF-99BB2374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45C501-6AE0-2AFD-EE98-D2F4F4E7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9D9A12-D4B1-2CDD-25A7-79D2607E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0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CA93DF-DFAB-0D1A-05AD-1DA0DBC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0371D76-BE79-85DB-170F-9E1AC1EEB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556237-9A39-F069-B329-CCB02367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1BF40E-37F3-41AE-B9C5-BC40FE38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C0809E-A93D-F541-16A7-F62BA6F3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2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5C55DA-5D2A-C954-ED6F-8BA8656A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A19743-6CA0-6161-08EA-22CB5F119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D688969-0386-7A6B-B5E5-FE1AAF717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C187905-5BFB-B139-863B-5F88A34D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3FC015-4F10-2E46-0FEC-E82F8862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DA8C39F-847A-BA39-F1C9-12060892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C7DCCA-8CE1-B5AC-2798-B17E6270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7EC943D-953D-B2CC-0414-1515F0881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C6BC681-8BDC-B0DB-A853-C97B6CEAF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6848AD1-4DEF-3953-0AE3-357BDAC23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06BDEAA-017A-77C7-4FD2-2D731598D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13A15D1-2AAF-DD17-4AC6-7A57BEA5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EB12A91-57C4-DC50-1EA8-44BB1548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86AE4C1-83CF-C198-9A2F-8BF4700E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B0DBB3-B869-FD73-32F4-BCAF2611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2E33B2E-D12E-CE26-C33D-C99AED7F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D29F2DB-385A-8FB9-33E5-12FDA15A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73BA81D-F2F3-791A-FEA4-509DFAD0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DFCFB11-2E5A-19D3-81A4-32EA4717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48588FA-832B-F828-332A-7CBDB600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E0D7A7A-1BC4-CE35-091E-F0FC4F87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9C5A73-2B81-2BD9-E6EF-52A01278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6CC4D9E-EEDD-4A56-D1BA-8EE32EC1A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3E5326-8F3A-52BF-3372-3D8EB2BAC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1849A66-980E-C851-5B86-2E83D4DE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5FC62B-AC89-4789-0AE8-FCF6161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199FB-3782-5C5D-105E-B54774FD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2953AC-DD2E-4B59-91EB-097346D7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86FA645-9401-7E88-2FEF-5D7984200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F8D42A9-3E2B-F21E-74ED-F404FEE1B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8B88ED-4AB3-72A2-0E0E-1E6CC3FA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5E1DFE-6F31-9662-9157-0B0F25FB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1BB49D-BE1F-8B4A-EB96-A4A4A7C1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5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6A65359-7110-8B41-DCE6-486D3E8C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062AF0-B781-39A2-B664-4DD844E91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8D9578-D5FC-E5CB-A0F2-32E0B0881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0039-AEAE-4D35-8AD5-A55008EFAEA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B5CD062-F80A-4747-A47D-B29A5DD6F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89016C-048F-AFEA-5F42-0FA8567B3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0C38C869-BB3F-B61E-95FF-409FE91A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81FA74D-3DDC-0506-8707-5A3C5AF42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029557"/>
            <a:ext cx="5714999" cy="1814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372" y="1500941"/>
            <a:ext cx="3921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4100" y="1157510"/>
            <a:ext cx="5105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3545548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CÁC LOẠI RAU CỦ QUẢ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5485" y="4154165"/>
            <a:ext cx="2335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3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1805" y="4507264"/>
            <a:ext cx="3118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4327" y="3021193"/>
            <a:ext cx="4597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4" y="1821856"/>
            <a:ext cx="1276640" cy="1202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106391"/>
      </p:ext>
    </p:extLst>
  </p:cSld>
  <p:clrMapOvr>
    <a:masterClrMapping/>
  </p:clrMapOvr>
  <p:transition spd="slow" advTm="30598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17F0A0E-0AEF-A9E2-8207-CC46DB74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9363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1212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503"/>
            <a:ext cx="249474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38862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8331"/>
            <a:ext cx="2667000" cy="216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812751" y="1436628"/>
            <a:ext cx="3198585" cy="156700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HỌ HÀNG CỦA CHÚNG TÔI?</a:t>
            </a:r>
          </a:p>
        </p:txBody>
      </p:sp>
    </p:spTree>
    <p:extLst>
      <p:ext uri="{BB962C8B-B14F-4D97-AF65-F5344CB8AC3E}">
        <p14:creationId xmlns:p14="http://schemas.microsoft.com/office/powerpoint/2010/main" val="410459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73377277-C87C-1F1B-D655-1AC476549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88694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998313"/>
            <a:ext cx="3181350" cy="305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06600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1" y="3276600"/>
            <a:ext cx="2857500" cy="274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CD9D0DFF-4457-7267-7A5C-90C885A3A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4" y="747049"/>
            <a:ext cx="2613628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61" y="990600"/>
            <a:ext cx="2514212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3553911"/>
            <a:ext cx="2438400" cy="2424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08" y="3733620"/>
            <a:ext cx="2607249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2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72FC803-6CD9-EE14-0A74-D25F55ABD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00" y="2011862"/>
            <a:ext cx="2438400" cy="39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02" y="2165788"/>
            <a:ext cx="2774049" cy="3382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831" y="1615753"/>
            <a:ext cx="47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Tìm ra loại rau ăn 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481FC57-2DF5-5AA2-1759-251C91E55C5C}"/>
              </a:ext>
            </a:extLst>
          </p:cNvPr>
          <p:cNvSpPr txBox="1"/>
          <p:nvPr/>
        </p:nvSpPr>
        <p:spPr>
          <a:xfrm>
            <a:off x="2245489" y="881053"/>
            <a:ext cx="4653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TRÒ CHƠI THỬ THÁCH CÙNG BẠN?</a:t>
            </a:r>
          </a:p>
        </p:txBody>
      </p:sp>
    </p:spTree>
    <p:extLst>
      <p:ext uri="{BB962C8B-B14F-4D97-AF65-F5344CB8AC3E}">
        <p14:creationId xmlns:p14="http://schemas.microsoft.com/office/powerpoint/2010/main" val="3243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CBF0DDE9-6926-1EB4-35A5-69BE58482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84" y="1905000"/>
            <a:ext cx="3048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90" y="1914646"/>
            <a:ext cx="2931857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135" y="943038"/>
            <a:ext cx="427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Tìm ra loại rau ăn củ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18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9F5791F-106B-6A67-6BE6-E416E37E2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87056"/>
            <a:ext cx="2880832" cy="38549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628" y="642610"/>
            <a:ext cx="5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Tìm ra loại rau ăn quả.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9" y="1808440"/>
            <a:ext cx="2880832" cy="38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9" y="-152400"/>
            <a:ext cx="5333999" cy="6547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57980" y="1219200"/>
            <a:ext cx="9859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thúc.</a:t>
            </a:r>
          </a:p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 đã chú ý lắng nghe </a:t>
            </a:r>
          </a:p>
        </p:txBody>
      </p:sp>
    </p:spTree>
    <p:extLst>
      <p:ext uri="{BB962C8B-B14F-4D97-AF65-F5344CB8AC3E}">
        <p14:creationId xmlns:p14="http://schemas.microsoft.com/office/powerpoint/2010/main" val="8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152400" y="192314"/>
            <a:ext cx="1935708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III: Tổ Chức Hoạt Động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294425" y="1044593"/>
            <a:ext cx="5258775" cy="1244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CHÚNG TÔI LÀ AI?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352293" y="2667000"/>
            <a:ext cx="6397171" cy="124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HỌ HÀNG CỦA CHÚNG TÔI?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120254" y="4270116"/>
            <a:ext cx="6248400" cy="12446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 THỬ THÁCH CÙNG BẠN?</a:t>
            </a:r>
          </a:p>
        </p:txBody>
      </p:sp>
    </p:spTree>
    <p:extLst>
      <p:ext uri="{BB962C8B-B14F-4D97-AF65-F5344CB8AC3E}">
        <p14:creationId xmlns:p14="http://schemas.microsoft.com/office/powerpoint/2010/main" val="1127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11829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" y="6858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514600"/>
            <a:ext cx="2273808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" y="3614057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1.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5363031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3.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9115" y="5562600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2.</a:t>
            </a:r>
          </a:p>
        </p:txBody>
      </p:sp>
    </p:spTree>
    <p:extLst>
      <p:ext uri="{BB962C8B-B14F-4D97-AF65-F5344CB8AC3E}">
        <p14:creationId xmlns:p14="http://schemas.microsoft.com/office/powerpoint/2010/main" val="143132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7C7982AF-5799-89C0-EE5A-BFE40395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8"/>
          <a:stretch/>
        </p:blipFill>
        <p:spPr>
          <a:xfrm>
            <a:off x="3428999" y="2093686"/>
            <a:ext cx="2133600" cy="25908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504949" y="106033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của mình là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219698" y="1093774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bộ phận của mình?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867400" y="2720948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của mình to hay nhỏ? Dài hay ngắn?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143000" y="4557164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1066800" y="265406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5714998" y="45720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</p:spTree>
    <p:extLst>
      <p:ext uri="{BB962C8B-B14F-4D97-AF65-F5344CB8AC3E}">
        <p14:creationId xmlns:p14="http://schemas.microsoft.com/office/powerpoint/2010/main" val="46870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B26F9D2E-2A73-DDD9-DF22-D6DE5A19E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" y="308429"/>
            <a:ext cx="4126139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3429000"/>
            <a:ext cx="4126139" cy="298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29000"/>
            <a:ext cx="38862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1609FB0C-F505-0512-CE22-1466F1F96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"/>
          <a:stretch/>
        </p:blipFill>
        <p:spPr>
          <a:xfrm>
            <a:off x="3390900" y="2057400"/>
            <a:ext cx="2095500" cy="27432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90600" y="1010557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 củ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676900" y="1066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bộ phận nào?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028700" y="2489935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đặc điểm gì?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5344701" y="4069879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990600" y="41510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5486400" y="2469679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</p:spTree>
    <p:extLst>
      <p:ext uri="{BB962C8B-B14F-4D97-AF65-F5344CB8AC3E}">
        <p14:creationId xmlns:p14="http://schemas.microsoft.com/office/powerpoint/2010/main" val="3068330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6D65330-1F5B-4161-1A3C-CA609229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43"/>
            <a:ext cx="38862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842" y="-267099"/>
            <a:ext cx="2642616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886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276600"/>
            <a:ext cx="4076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310F7D-B833-80A5-09B3-9A4223A81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90600" y="842977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 quả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448300" y="111597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bộ phận nào?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566391" y="279237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vỏ của mình có gì và có hình dạng gì?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5513099" y="446877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949606" y="42291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914400" y="26670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</p:spTree>
    <p:extLst>
      <p:ext uri="{BB962C8B-B14F-4D97-AF65-F5344CB8AC3E}">
        <p14:creationId xmlns:p14="http://schemas.microsoft.com/office/powerpoint/2010/main" val="78307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D6F217B1-D4E4-CEFD-4103-329851AF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030"/>
            <a:ext cx="38100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7" y="3429000"/>
            <a:ext cx="38100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41" y="189030"/>
            <a:ext cx="38862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70" y="3429000"/>
            <a:ext cx="3886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|5.4|4.4|0.9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309</Words>
  <Application>Microsoft Office PowerPoint</Application>
  <PresentationFormat>On-screen Show (4:3)</PresentationFormat>
  <Paragraphs>44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19</cp:revision>
  <dcterms:created xsi:type="dcterms:W3CDTF">2020-03-21T15:44:08Z</dcterms:created>
  <dcterms:modified xsi:type="dcterms:W3CDTF">2024-09-19T08:26:38Z</dcterms:modified>
</cp:coreProperties>
</file>