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</p:sldIdLst>
  <p:sldSz cx="18288000" cy="10287000"/>
  <p:notesSz cx="6858000" cy="9144000"/>
  <p:embeddedFontLst>
    <p:embeddedFont>
      <p:font typeface="Aachen" panose="02020500000000000000" charset="0"/>
      <p:regular r:id="rId18"/>
    </p:embeddedFont>
    <p:embeddedFont>
      <p:font typeface="UTM Times" panose="020B0604020202020204"/>
      <p:regular r:id="rId19"/>
    </p:embeddedFont>
    <p:embeddedFont>
      <p:font typeface="Chelthm" panose="02020500000000000000" charset="0"/>
      <p:regular r:id="rId20"/>
    </p:embeddedFont>
    <p:embeddedFont>
      <p:font typeface="Muli Black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1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9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97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5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1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2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9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1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5.svg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.png"/><Relationship Id="rId7" Type="http://schemas.openxmlformats.org/officeDocument/2006/relationships/image" Target="../media/image4.svg"/><Relationship Id="rId17" Type="http://schemas.openxmlformats.org/officeDocument/2006/relationships/image" Target="../media/image6.png"/><Relationship Id="rId25" Type="http://schemas.openxmlformats.org/officeDocument/2006/relationships/image" Target="../media/image22.svg"/><Relationship Id="rId2" Type="http://schemas.openxmlformats.org/officeDocument/2006/relationships/audio" Target="../media/media1.m4a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24" Type="http://schemas.openxmlformats.org/officeDocument/2006/relationships/image" Target="../media/image9.png"/><Relationship Id="rId5" Type="http://schemas.openxmlformats.org/officeDocument/2006/relationships/image" Target="../media/image2.svg"/><Relationship Id="rId15" Type="http://schemas.openxmlformats.org/officeDocument/2006/relationships/image" Target="../media/image5.png"/><Relationship Id="rId23" Type="http://schemas.openxmlformats.org/officeDocument/2006/relationships/image" Target="../media/image20.svg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svg"/><Relationship Id="rId27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3.sv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12" Type="http://schemas.openxmlformats.org/officeDocument/2006/relationships/image" Target="../media/image61.png"/><Relationship Id="rId1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101.svg"/><Relationship Id="rId15" Type="http://schemas.openxmlformats.org/officeDocument/2006/relationships/image" Target="../media/image105.svg"/><Relationship Id="rId10" Type="http://schemas.openxmlformats.org/officeDocument/2006/relationships/image" Target="../media/image60.png"/><Relationship Id="rId9" Type="http://schemas.openxmlformats.org/officeDocument/2006/relationships/image" Target="../media/image98.sv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3.svg"/><Relationship Id="rId3" Type="http://schemas.openxmlformats.org/officeDocument/2006/relationships/image" Target="../media/image64.png"/><Relationship Id="rId7" Type="http://schemas.openxmlformats.org/officeDocument/2006/relationships/image" Target="../media/image31.jpe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7.svg"/><Relationship Id="rId11" Type="http://schemas.openxmlformats.org/officeDocument/2006/relationships/image" Target="../media/image111.svg"/><Relationship Id="rId15" Type="http://schemas.openxmlformats.org/officeDocument/2006/relationships/image" Target="../media/image115.svg"/><Relationship Id="rId10" Type="http://schemas.openxmlformats.org/officeDocument/2006/relationships/image" Target="../media/image66.png"/><Relationship Id="rId9" Type="http://schemas.openxmlformats.org/officeDocument/2006/relationships/image" Target="../media/image109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image" Target="../media/image12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.jpeg"/><Relationship Id="rId1" Type="http://schemas.openxmlformats.org/officeDocument/2006/relationships/tags" Target="../tags/tag10.xml"/><Relationship Id="rId6" Type="http://schemas.openxmlformats.org/officeDocument/2006/relationships/image" Target="../media/image117.svg"/><Relationship Id="rId11" Type="http://schemas.openxmlformats.org/officeDocument/2006/relationships/image" Target="../media/image72.png"/><Relationship Id="rId15" Type="http://schemas.openxmlformats.org/officeDocument/2006/relationships/image" Target="../media/image74.jpeg"/><Relationship Id="rId10" Type="http://schemas.openxmlformats.org/officeDocument/2006/relationships/image" Target="../media/image121.svg"/><Relationship Id="rId9" Type="http://schemas.openxmlformats.org/officeDocument/2006/relationships/image" Target="../media/image71.png"/><Relationship Id="rId14" Type="http://schemas.openxmlformats.org/officeDocument/2006/relationships/image" Target="../media/image1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8.png"/><Relationship Id="rId18" Type="http://schemas.openxmlformats.org/officeDocument/2006/relationships/image" Target="../media/image30.svg"/><Relationship Id="rId3" Type="http://schemas.openxmlformats.org/officeDocument/2006/relationships/image" Target="../media/image1.png"/><Relationship Id="rId21" Type="http://schemas.openxmlformats.org/officeDocument/2006/relationships/image" Target="../media/image79.png"/><Relationship Id="rId7" Type="http://schemas.openxmlformats.org/officeDocument/2006/relationships/image" Target="../media/image76.png"/><Relationship Id="rId12" Type="http://schemas.openxmlformats.org/officeDocument/2006/relationships/image" Target="../media/image22.svg"/><Relationship Id="rId17" Type="http://schemas.openxmlformats.org/officeDocument/2006/relationships/image" Target="../media/image15.png"/><Relationship Id="rId25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1.svg"/><Relationship Id="rId20" Type="http://schemas.openxmlformats.org/officeDocument/2006/relationships/image" Target="../media/image133.svg"/><Relationship Id="rId1" Type="http://schemas.openxmlformats.org/officeDocument/2006/relationships/tags" Target="../tags/tag11.xml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24" Type="http://schemas.openxmlformats.org/officeDocument/2006/relationships/image" Target="../media/image68.svg"/><Relationship Id="rId15" Type="http://schemas.openxmlformats.org/officeDocument/2006/relationships/image" Target="../media/image77.png"/><Relationship Id="rId23" Type="http://schemas.openxmlformats.org/officeDocument/2006/relationships/image" Target="../media/image38.png"/><Relationship Id="rId10" Type="http://schemas.openxmlformats.org/officeDocument/2006/relationships/image" Target="../media/image73.svg"/><Relationship Id="rId19" Type="http://schemas.openxmlformats.org/officeDocument/2006/relationships/image" Target="../media/image78.png"/><Relationship Id="rId9" Type="http://schemas.openxmlformats.org/officeDocument/2006/relationships/image" Target="../media/image42.png"/><Relationship Id="rId14" Type="http://schemas.openxmlformats.org/officeDocument/2006/relationships/image" Target="../media/image20.svg"/><Relationship Id="rId22" Type="http://schemas.openxmlformats.org/officeDocument/2006/relationships/image" Target="../media/image1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svg"/><Relationship Id="rId18" Type="http://schemas.openxmlformats.org/officeDocument/2006/relationships/image" Target="../media/image87.png"/><Relationship Id="rId26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88.gif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146.svg"/><Relationship Id="rId25" Type="http://schemas.openxmlformats.org/officeDocument/2006/relationships/image" Target="../media/image9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6.png"/><Relationship Id="rId20" Type="http://schemas.openxmlformats.org/officeDocument/2006/relationships/image" Target="../media/image25.jpeg"/><Relationship Id="rId1" Type="http://schemas.openxmlformats.org/officeDocument/2006/relationships/tags" Target="../tags/tag12.xml"/><Relationship Id="rId6" Type="http://schemas.openxmlformats.org/officeDocument/2006/relationships/image" Target="../media/image137.svg"/><Relationship Id="rId11" Type="http://schemas.openxmlformats.org/officeDocument/2006/relationships/image" Target="../media/image142.svg"/><Relationship Id="rId24" Type="http://schemas.openxmlformats.org/officeDocument/2006/relationships/image" Target="../media/image91.png"/><Relationship Id="rId15" Type="http://schemas.openxmlformats.org/officeDocument/2006/relationships/image" Target="../media/image123.svg"/><Relationship Id="rId23" Type="http://schemas.openxmlformats.org/officeDocument/2006/relationships/image" Target="../media/image90.png"/><Relationship Id="rId10" Type="http://schemas.openxmlformats.org/officeDocument/2006/relationships/image" Target="../media/image83.png"/><Relationship Id="rId19" Type="http://schemas.openxmlformats.org/officeDocument/2006/relationships/image" Target="../media/image148.svg"/><Relationship Id="rId9" Type="http://schemas.openxmlformats.org/officeDocument/2006/relationships/image" Target="../media/image82.jpeg"/><Relationship Id="rId14" Type="http://schemas.openxmlformats.org/officeDocument/2006/relationships/image" Target="../media/image85.png"/><Relationship Id="rId22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26.svg"/><Relationship Id="rId9" Type="http://schemas.openxmlformats.org/officeDocument/2006/relationships/image" Target="../media/image13.pn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2.png"/><Relationship Id="rId18" Type="http://schemas.openxmlformats.org/officeDocument/2006/relationships/image" Target="../media/image45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21.png"/><Relationship Id="rId15" Type="http://schemas.openxmlformats.org/officeDocument/2006/relationships/image" Target="../media/image23.png"/><Relationship Id="rId10" Type="http://schemas.openxmlformats.org/officeDocument/2006/relationships/image" Target="../media/image37.svg"/><Relationship Id="rId19" Type="http://schemas.openxmlformats.org/officeDocument/2006/relationships/image" Target="../media/image25.jpe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18" Type="http://schemas.openxmlformats.org/officeDocument/2006/relationships/image" Target="../media/image60.svg"/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12" Type="http://schemas.openxmlformats.org/officeDocument/2006/relationships/image" Target="../media/image54.sv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jpeg"/><Relationship Id="rId1" Type="http://schemas.openxmlformats.org/officeDocument/2006/relationships/tags" Target="../tags/tag3.xml"/><Relationship Id="rId6" Type="http://schemas.openxmlformats.org/officeDocument/2006/relationships/image" Target="../media/image48.svg"/><Relationship Id="rId11" Type="http://schemas.openxmlformats.org/officeDocument/2006/relationships/image" Target="../media/image30.png"/><Relationship Id="rId15" Type="http://schemas.openxmlformats.org/officeDocument/2006/relationships/image" Target="../media/image57.svg"/><Relationship Id="rId10" Type="http://schemas.openxmlformats.org/officeDocument/2006/relationships/image" Target="../media/image29.jpeg"/><Relationship Id="rId9" Type="http://schemas.openxmlformats.org/officeDocument/2006/relationships/image" Target="../media/image51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jp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15" Type="http://schemas.openxmlformats.org/officeDocument/2006/relationships/image" Target="../media/image39.jpeg"/><Relationship Id="rId10" Type="http://schemas.openxmlformats.org/officeDocument/2006/relationships/image" Target="../media/image64.svg"/><Relationship Id="rId9" Type="http://schemas.openxmlformats.org/officeDocument/2006/relationships/image" Target="../media/image36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28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15" Type="http://schemas.openxmlformats.org/officeDocument/2006/relationships/image" Target="../media/image30.svg"/><Relationship Id="rId10" Type="http://schemas.openxmlformats.org/officeDocument/2006/relationships/image" Target="../media/image44.png"/><Relationship Id="rId9" Type="http://schemas.openxmlformats.org/officeDocument/2006/relationships/image" Target="../media/image43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8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8.svg"/><Relationship Id="rId11" Type="http://schemas.openxmlformats.org/officeDocument/2006/relationships/image" Target="../media/image48.png"/><Relationship Id="rId15" Type="http://schemas.openxmlformats.org/officeDocument/2006/relationships/image" Target="../media/image50.jpeg"/><Relationship Id="rId10" Type="http://schemas.openxmlformats.org/officeDocument/2006/relationships/image" Target="../media/image82.svg"/><Relationship Id="rId9" Type="http://schemas.openxmlformats.org/officeDocument/2006/relationships/image" Target="../media/image47.png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4.svg"/><Relationship Id="rId18" Type="http://schemas.openxmlformats.org/officeDocument/2006/relationships/image" Target="../media/image80.svg"/><Relationship Id="rId3" Type="http://schemas.openxmlformats.org/officeDocument/2006/relationships/image" Target="../media/image51.png"/><Relationship Id="rId21" Type="http://schemas.openxmlformats.org/officeDocument/2006/relationships/image" Target="../media/image98.svg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jpeg"/><Relationship Id="rId20" Type="http://schemas.openxmlformats.org/officeDocument/2006/relationships/image" Target="../media/image58.png"/><Relationship Id="rId1" Type="http://schemas.openxmlformats.org/officeDocument/2006/relationships/tags" Target="../tags/tag7.xml"/><Relationship Id="rId6" Type="http://schemas.openxmlformats.org/officeDocument/2006/relationships/image" Target="../media/image87.svg"/><Relationship Id="rId11" Type="http://schemas.openxmlformats.org/officeDocument/2006/relationships/image" Target="../media/image92.svg"/><Relationship Id="rId15" Type="http://schemas.openxmlformats.org/officeDocument/2006/relationships/image" Target="../media/image15.svg"/><Relationship Id="rId10" Type="http://schemas.openxmlformats.org/officeDocument/2006/relationships/image" Target="../media/image54.png"/><Relationship Id="rId19" Type="http://schemas.openxmlformats.org/officeDocument/2006/relationships/image" Target="../media/image57.jpeg"/><Relationship Id="rId9" Type="http://schemas.openxmlformats.org/officeDocument/2006/relationships/image" Target="../media/image90.sv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112">
            <a:off x="14199953" y="200067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6092" y="869389"/>
            <a:ext cx="13736611" cy="84136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771311" y="6642520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40615">
            <a:off x="14014676" y="30699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188888" y="8378910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611161">
            <a:off x="1090108" y="67624"/>
            <a:ext cx="862233" cy="19317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20867" y="4902129"/>
            <a:ext cx="8147063" cy="79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6637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412" y="878419"/>
            <a:ext cx="118378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400" b="1" dirty="0" smtClean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TẠO QUẬN LONG BIÊN</a:t>
            </a:r>
            <a:endParaRPr lang="en-US" sz="4400" b="1" dirty="0">
              <a:solidFill>
                <a:srgbClr val="061EF8"/>
              </a:solidFill>
              <a:ea typeface="Aachen" panose="02020500000000000000" charset="0"/>
              <a:cs typeface="Times New Roman" panose="02020603050405020304" pitchFamily="18" charset="0"/>
            </a:endParaRPr>
          </a:p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cs typeface="Times New Roman" panose="02020603050405020304" pitchFamily="18" charset="0"/>
              </a:rPr>
              <a:t>TRƯỜNG MẦM NON </a:t>
            </a:r>
            <a:r>
              <a:rPr lang="en-US" sz="4400" b="1" dirty="0" smtClean="0">
                <a:solidFill>
                  <a:srgbClr val="061EF8"/>
                </a:solidFill>
                <a:cs typeface="Times New Roman" panose="02020603050405020304" pitchFamily="18" charset="0"/>
              </a:rPr>
              <a:t>NẮNG MAI</a:t>
            </a:r>
            <a:endParaRPr lang="en-US" sz="4400" b="1" dirty="0">
              <a:solidFill>
                <a:srgbClr val="061EF8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21225" y="5687791"/>
            <a:ext cx="1292078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Kể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: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của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</a:p>
          <a:p>
            <a:pPr algn="ctr">
              <a:lnSpc>
                <a:spcPts val="5600"/>
              </a:lnSpc>
            </a:pPr>
            <a:r>
              <a:rPr lang="en-US" sz="4400" i="1" dirty="0">
                <a:solidFill>
                  <a:srgbClr val="FF0202"/>
                </a:solidFill>
                <a:latin typeface="UTM Times"/>
              </a:rPr>
              <a:t>(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Sưu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tầm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30777" y="7741801"/>
            <a:ext cx="5453721" cy="9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GV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: </a:t>
            </a:r>
            <a:r>
              <a:rPr lang="en-US" sz="3000" dirty="0" err="1">
                <a:solidFill>
                  <a:srgbClr val="061EF8"/>
                </a:solidFill>
                <a:latin typeface="Chelthm"/>
              </a:rPr>
              <a:t>Nguyễn</a:t>
            </a:r>
            <a:r>
              <a:rPr lang="en-US" sz="3000" dirty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Phương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Anh</a:t>
            </a:r>
            <a:endParaRPr lang="en-US" sz="3000" dirty="0" smtClean="0">
              <a:solidFill>
                <a:srgbClr val="061EF8"/>
              </a:solidFill>
              <a:latin typeface="Chelthm"/>
            </a:endParaRPr>
          </a:p>
          <a:p>
            <a:pPr algn="ctr">
              <a:lnSpc>
                <a:spcPts val="3690"/>
              </a:lnSpc>
            </a:pP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Hà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Thị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Huyền</a:t>
            </a:r>
            <a:r>
              <a:rPr lang="en-US" sz="3000" dirty="0" smtClean="0">
                <a:solidFill>
                  <a:srgbClr val="061EF8"/>
                </a:solidFill>
                <a:latin typeface="Chelthm"/>
              </a:rPr>
              <a:t> </a:t>
            </a:r>
            <a:r>
              <a:rPr lang="en-US" sz="3000" dirty="0" err="1" smtClean="0">
                <a:solidFill>
                  <a:srgbClr val="061EF8"/>
                </a:solidFill>
                <a:latin typeface="Chelthm"/>
              </a:rPr>
              <a:t>Trang</a:t>
            </a:r>
            <a:endParaRPr lang="en-US" sz="3000" dirty="0">
              <a:solidFill>
                <a:srgbClr val="061EF8"/>
              </a:solidFill>
              <a:latin typeface="Chelthm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155315" y="298596"/>
            <a:ext cx="2668061" cy="28845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752723">
            <a:off x="2685114" y="7322002"/>
            <a:ext cx="2071506" cy="2721738"/>
          </a:xfrm>
          <a:prstGeom prst="rect">
            <a:avLst/>
          </a:prstGeom>
        </p:spPr>
      </p:pic>
      <p:pic>
        <p:nvPicPr>
          <p:cNvPr id="19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351190" y="9546425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17" y="2540730"/>
            <a:ext cx="1873484" cy="187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"/>
    </mc:Choice>
    <mc:Fallback xmlns="">
      <p:transition spd="slow" advTm="25178"/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" objId="19"/>
        <p14:stopEvt time="24901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30395" y="1778635"/>
            <a:ext cx="7668064" cy="2811193"/>
            <a:chOff x="0" y="0"/>
            <a:chExt cx="1744237" cy="76615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764879"/>
            </a:xfrm>
            <a:custGeom>
              <a:avLst/>
              <a:gdLst/>
              <a:ahLst/>
              <a:cxnLst/>
              <a:rect l="l" t="t" r="r" b="b"/>
              <a:pathLst>
                <a:path w="1745507" h="764879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6918"/>
                    <a:pt x="16510" y="116062"/>
                    <a:pt x="17780" y="144694"/>
                  </a:cubicBezTo>
                  <a:cubicBezTo>
                    <a:pt x="19050" y="173838"/>
                    <a:pt x="17780" y="202982"/>
                    <a:pt x="16510" y="232637"/>
                  </a:cubicBezTo>
                  <a:cubicBezTo>
                    <a:pt x="15240" y="262804"/>
                    <a:pt x="2540" y="579297"/>
                    <a:pt x="2540" y="609463"/>
                  </a:cubicBezTo>
                  <a:cubicBezTo>
                    <a:pt x="2540" y="639118"/>
                    <a:pt x="1270" y="668774"/>
                    <a:pt x="0" y="698429"/>
                  </a:cubicBezTo>
                  <a:cubicBezTo>
                    <a:pt x="0" y="710269"/>
                    <a:pt x="3810" y="720429"/>
                    <a:pt x="15240" y="725509"/>
                  </a:cubicBezTo>
                  <a:cubicBezTo>
                    <a:pt x="22860" y="729319"/>
                    <a:pt x="31750" y="731859"/>
                    <a:pt x="40640" y="733129"/>
                  </a:cubicBezTo>
                  <a:cubicBezTo>
                    <a:pt x="89696" y="738209"/>
                    <a:pt x="139214" y="742019"/>
                    <a:pt x="188732" y="747099"/>
                  </a:cubicBezTo>
                  <a:cubicBezTo>
                    <a:pt x="216097" y="749639"/>
                    <a:pt x="243463" y="754719"/>
                    <a:pt x="270828" y="755989"/>
                  </a:cubicBezTo>
                  <a:cubicBezTo>
                    <a:pt x="316437" y="758529"/>
                    <a:pt x="824651" y="759799"/>
                    <a:pt x="870260" y="761069"/>
                  </a:cubicBezTo>
                  <a:cubicBezTo>
                    <a:pt x="876775" y="761069"/>
                    <a:pt x="883291" y="761069"/>
                    <a:pt x="889806" y="761069"/>
                  </a:cubicBezTo>
                  <a:cubicBezTo>
                    <a:pt x="921081" y="761069"/>
                    <a:pt x="953659" y="759799"/>
                    <a:pt x="984933" y="759799"/>
                  </a:cubicBezTo>
                  <a:cubicBezTo>
                    <a:pt x="1021421" y="759799"/>
                    <a:pt x="1056605" y="761069"/>
                    <a:pt x="1093092" y="761069"/>
                  </a:cubicBezTo>
                  <a:cubicBezTo>
                    <a:pt x="1146519" y="761069"/>
                    <a:pt x="1201250" y="761069"/>
                    <a:pt x="1254678" y="761069"/>
                  </a:cubicBezTo>
                  <a:cubicBezTo>
                    <a:pt x="1304196" y="761069"/>
                    <a:pt x="1353714" y="762339"/>
                    <a:pt x="1403232" y="763609"/>
                  </a:cubicBezTo>
                  <a:cubicBezTo>
                    <a:pt x="1425385" y="763609"/>
                    <a:pt x="1448841" y="764879"/>
                    <a:pt x="1470994" y="764879"/>
                  </a:cubicBezTo>
                  <a:cubicBezTo>
                    <a:pt x="1542665" y="763609"/>
                    <a:pt x="1613033" y="757259"/>
                    <a:pt x="1684547" y="757259"/>
                  </a:cubicBezTo>
                  <a:cubicBezTo>
                    <a:pt x="1688357" y="757259"/>
                    <a:pt x="1693437" y="754719"/>
                    <a:pt x="1697247" y="752179"/>
                  </a:cubicBezTo>
                  <a:cubicBezTo>
                    <a:pt x="1702327" y="748369"/>
                    <a:pt x="1704867" y="742019"/>
                    <a:pt x="1707407" y="739479"/>
                  </a:cubicBezTo>
                  <a:cubicBezTo>
                    <a:pt x="1708677" y="694850"/>
                    <a:pt x="1709947" y="673375"/>
                    <a:pt x="1711217" y="651901"/>
                  </a:cubicBezTo>
                  <a:cubicBezTo>
                    <a:pt x="1712487" y="618666"/>
                    <a:pt x="1722647" y="299617"/>
                    <a:pt x="1723917" y="266383"/>
                  </a:cubicBezTo>
                  <a:cubicBezTo>
                    <a:pt x="1723917" y="246442"/>
                    <a:pt x="1725187" y="226502"/>
                    <a:pt x="1726457" y="206561"/>
                  </a:cubicBezTo>
                  <a:cubicBezTo>
                    <a:pt x="1727727" y="185087"/>
                    <a:pt x="1728997" y="163612"/>
                    <a:pt x="1731537" y="142138"/>
                  </a:cubicBezTo>
                  <a:cubicBezTo>
                    <a:pt x="1732807" y="129355"/>
                    <a:pt x="1732807" y="116062"/>
                    <a:pt x="1737887" y="103279"/>
                  </a:cubicBezTo>
                  <a:cubicBezTo>
                    <a:pt x="1742967" y="87940"/>
                    <a:pt x="1745507" y="73113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447946">
            <a:off x="2229262" y="4510978"/>
            <a:ext cx="8719527" cy="5231716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7"/>
              <a:stretch>
                <a:fillRect t="-1145" b="-114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08057">
            <a:off x="5277069" y="4253575"/>
            <a:ext cx="2625654" cy="672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0534">
            <a:off x="15692723" y="3930865"/>
            <a:ext cx="2348424" cy="768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380424">
            <a:off x="6269979" y="1437619"/>
            <a:ext cx="1166687" cy="3431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52723">
            <a:off x="1299569" y="893589"/>
            <a:ext cx="2071506" cy="272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930395" y="2116801"/>
            <a:ext cx="7458623" cy="182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7"/>
              </a:lnSpc>
            </a:pP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med" advTm="197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" objId="13"/>
        <p14:stopEvt time="18525" objId="1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7711" y="2490671"/>
            <a:ext cx="12959302" cy="8588561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405807" y="867616"/>
            <a:ext cx="11203111" cy="2904284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868137" y="1463742"/>
            <a:ext cx="10438342" cy="163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Sợ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không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cần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đến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mình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nữa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thì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với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34070" y="-82436"/>
            <a:ext cx="2402117" cy="1491070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68136" y="3832683"/>
            <a:ext cx="9771664" cy="6454318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368" t="26" r="-458" b="-1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80578" y="7146069"/>
            <a:ext cx="2734793" cy="2373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207245" flipV="1">
            <a:off x="13015359" y="7106414"/>
            <a:ext cx="1093804" cy="1834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306479" y="3535495"/>
            <a:ext cx="2122534" cy="20896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1222421" y="3262595"/>
            <a:ext cx="2482113" cy="2635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934">
        <p15:prstTrans prst="peelOff"/>
      </p:transition>
    </mc:Choice>
    <mc:Fallback xmlns="">
      <p:transition spd="slow" advTm="14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4"/>
        <p14:stopEvt time="13325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8380" y="1705743"/>
            <a:ext cx="13740487" cy="1616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68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Sau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khi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xin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lỗi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,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cùng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giúp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làm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8686" y="2866632"/>
            <a:ext cx="2230214" cy="2145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5422" y="367718"/>
            <a:ext cx="1965655" cy="2145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23323" y="-549631"/>
            <a:ext cx="2841353" cy="22937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41697">
            <a:off x="416682" y="8635397"/>
            <a:ext cx="1117151" cy="1251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16249">
            <a:off x="17201208" y="8630621"/>
            <a:ext cx="785170" cy="125535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885846" y="3543300"/>
            <a:ext cx="5334354" cy="6219404"/>
            <a:chOff x="0" y="0"/>
            <a:chExt cx="6651117" cy="8786976"/>
          </a:xfrm>
        </p:grpSpPr>
        <p:sp>
          <p:nvSpPr>
            <p:cNvPr id="9" name="Freeform 9"/>
            <p:cNvSpPr/>
            <p:nvPr/>
          </p:nvSpPr>
          <p:spPr>
            <a:xfrm>
              <a:off x="10613" y="10605"/>
              <a:ext cx="6629887" cy="8765757"/>
            </a:xfrm>
            <a:custGeom>
              <a:avLst/>
              <a:gdLst/>
              <a:ahLst/>
              <a:cxnLst/>
              <a:rect l="l" t="t" r="r" b="b"/>
              <a:pathLst>
                <a:path w="6629887" h="8765757">
                  <a:moveTo>
                    <a:pt x="6629887" y="415277"/>
                  </a:moveTo>
                  <a:cubicBezTo>
                    <a:pt x="6629887" y="406552"/>
                    <a:pt x="6626433" y="398183"/>
                    <a:pt x="6620273" y="392010"/>
                  </a:cubicBezTo>
                  <a:lnTo>
                    <a:pt x="6240695" y="10922"/>
                  </a:lnTo>
                  <a:lnTo>
                    <a:pt x="6239743" y="9944"/>
                  </a:lnTo>
                  <a:cubicBezTo>
                    <a:pt x="6233545" y="3581"/>
                    <a:pt x="6225036" y="0"/>
                    <a:pt x="6216159" y="0"/>
                  </a:cubicBezTo>
                  <a:lnTo>
                    <a:pt x="416513" y="0"/>
                  </a:lnTo>
                  <a:cubicBezTo>
                    <a:pt x="407776" y="0"/>
                    <a:pt x="399406" y="3467"/>
                    <a:pt x="393222" y="9627"/>
                  </a:cubicBezTo>
                  <a:lnTo>
                    <a:pt x="9698" y="391921"/>
                  </a:lnTo>
                  <a:cubicBezTo>
                    <a:pt x="3490" y="398106"/>
                    <a:pt x="0" y="406514"/>
                    <a:pt x="0" y="415277"/>
                  </a:cubicBezTo>
                  <a:lnTo>
                    <a:pt x="0" y="8350482"/>
                  </a:lnTo>
                  <a:cubicBezTo>
                    <a:pt x="0" y="8359162"/>
                    <a:pt x="3423" y="8367492"/>
                    <a:pt x="9524" y="8373665"/>
                  </a:cubicBezTo>
                  <a:lnTo>
                    <a:pt x="10778" y="8374931"/>
                  </a:lnTo>
                  <a:lnTo>
                    <a:pt x="393222" y="8756134"/>
                  </a:lnTo>
                  <a:cubicBezTo>
                    <a:pt x="399406" y="8762297"/>
                    <a:pt x="407776" y="8765757"/>
                    <a:pt x="416513" y="8765757"/>
                  </a:cubicBezTo>
                  <a:lnTo>
                    <a:pt x="6216159" y="8765757"/>
                  </a:lnTo>
                  <a:cubicBezTo>
                    <a:pt x="6224909" y="8765757"/>
                    <a:pt x="6233304" y="8762276"/>
                    <a:pt x="6239489" y="8756083"/>
                  </a:cubicBezTo>
                  <a:lnTo>
                    <a:pt x="6620247" y="8374880"/>
                  </a:lnTo>
                  <a:cubicBezTo>
                    <a:pt x="6626420" y="8368697"/>
                    <a:pt x="6629886" y="8360314"/>
                    <a:pt x="6629886" y="8351573"/>
                  </a:cubicBezTo>
                  <a:lnTo>
                    <a:pt x="6629886" y="415277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970" y="259970"/>
              <a:ext cx="6131176" cy="8267032"/>
            </a:xfrm>
            <a:custGeom>
              <a:avLst/>
              <a:gdLst/>
              <a:ahLst/>
              <a:cxnLst/>
              <a:rect l="l" t="t" r="r" b="b"/>
              <a:pathLst>
                <a:path w="6131176" h="8267032">
                  <a:moveTo>
                    <a:pt x="256578" y="0"/>
                  </a:moveTo>
                  <a:lnTo>
                    <a:pt x="0" y="255752"/>
                  </a:lnTo>
                  <a:lnTo>
                    <a:pt x="0" y="8011299"/>
                  </a:lnTo>
                  <a:lnTo>
                    <a:pt x="256578" y="8267032"/>
                  </a:lnTo>
                  <a:lnTo>
                    <a:pt x="5877093" y="8267032"/>
                  </a:lnTo>
                  <a:lnTo>
                    <a:pt x="6131177" y="8012655"/>
                  </a:lnTo>
                  <a:lnTo>
                    <a:pt x="6131177" y="255289"/>
                  </a:lnTo>
                  <a:lnTo>
                    <a:pt x="5876892" y="0"/>
                  </a:lnTo>
                  <a:close/>
                </a:path>
              </a:pathLst>
            </a:custGeom>
            <a:blipFill>
              <a:blip r:embed="rId15"/>
              <a:stretch>
                <a:fillRect l="3908" t="249" r="3908" b="24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651117" cy="8786978"/>
            </a:xfrm>
            <a:custGeom>
              <a:avLst/>
              <a:gdLst/>
              <a:ahLst/>
              <a:cxnLst/>
              <a:rect l="l" t="t" r="r" b="b"/>
              <a:pathLst>
                <a:path w="6651117" h="8786978">
                  <a:moveTo>
                    <a:pt x="6573456" y="449478"/>
                  </a:moveTo>
                  <a:lnTo>
                    <a:pt x="6573456" y="449478"/>
                  </a:lnTo>
                  <a:close/>
                  <a:moveTo>
                    <a:pt x="87188" y="443979"/>
                  </a:moveTo>
                  <a:lnTo>
                    <a:pt x="445135" y="87185"/>
                  </a:lnTo>
                  <a:cubicBezTo>
                    <a:pt x="614743" y="87185"/>
                    <a:pt x="6208636" y="87185"/>
                    <a:pt x="6208636" y="87185"/>
                  </a:cubicBezTo>
                  <a:lnTo>
                    <a:pt x="6563931" y="443890"/>
                  </a:lnTo>
                  <a:lnTo>
                    <a:pt x="6563931" y="8344138"/>
                  </a:lnTo>
                  <a:lnTo>
                    <a:pt x="6208699" y="8699791"/>
                  </a:lnTo>
                  <a:lnTo>
                    <a:pt x="6059512" y="8699790"/>
                  </a:lnTo>
                  <a:cubicBezTo>
                    <a:pt x="5176443" y="8699790"/>
                    <a:pt x="762469" y="8699790"/>
                    <a:pt x="445134" y="8699790"/>
                  </a:cubicBezTo>
                  <a:cubicBezTo>
                    <a:pt x="413308" y="8668066"/>
                    <a:pt x="119086" y="8374800"/>
                    <a:pt x="87188" y="8343006"/>
                  </a:cubicBezTo>
                  <a:lnTo>
                    <a:pt x="87188" y="443979"/>
                  </a:lnTo>
                  <a:close/>
                  <a:moveTo>
                    <a:pt x="6582981" y="439966"/>
                  </a:moveTo>
                  <a:cubicBezTo>
                    <a:pt x="6582981" y="438518"/>
                    <a:pt x="6582651" y="437096"/>
                    <a:pt x="6582016" y="435801"/>
                  </a:cubicBezTo>
                  <a:lnTo>
                    <a:pt x="6581990" y="435724"/>
                  </a:lnTo>
                  <a:cubicBezTo>
                    <a:pt x="6581546" y="434823"/>
                    <a:pt x="6580949" y="433972"/>
                    <a:pt x="6580200" y="433235"/>
                  </a:cubicBezTo>
                  <a:lnTo>
                    <a:pt x="6219342" y="70942"/>
                  </a:lnTo>
                  <a:cubicBezTo>
                    <a:pt x="6217552" y="69139"/>
                    <a:pt x="6215126" y="68135"/>
                    <a:pt x="6212599" y="68135"/>
                  </a:cubicBezTo>
                  <a:lnTo>
                    <a:pt x="441198" y="68135"/>
                  </a:lnTo>
                  <a:cubicBezTo>
                    <a:pt x="438683" y="68135"/>
                    <a:pt x="436258" y="69139"/>
                    <a:pt x="434480" y="70917"/>
                  </a:cubicBezTo>
                  <a:lnTo>
                    <a:pt x="71030" y="433197"/>
                  </a:lnTo>
                  <a:lnTo>
                    <a:pt x="77663" y="449555"/>
                  </a:lnTo>
                  <a:cubicBezTo>
                    <a:pt x="72403" y="449555"/>
                    <a:pt x="68138" y="445287"/>
                    <a:pt x="68138" y="440030"/>
                  </a:cubicBezTo>
                  <a:lnTo>
                    <a:pt x="68138" y="8346958"/>
                  </a:lnTo>
                  <a:cubicBezTo>
                    <a:pt x="68138" y="8349490"/>
                    <a:pt x="69145" y="8351917"/>
                    <a:pt x="70938" y="8353704"/>
                  </a:cubicBezTo>
                  <a:lnTo>
                    <a:pt x="434480" y="8716059"/>
                  </a:lnTo>
                  <a:cubicBezTo>
                    <a:pt x="436258" y="8717838"/>
                    <a:pt x="438683" y="8718838"/>
                    <a:pt x="441198" y="8718838"/>
                  </a:cubicBezTo>
                  <a:cubicBezTo>
                    <a:pt x="723710" y="8718838"/>
                    <a:pt x="5172570" y="8718838"/>
                    <a:pt x="6059513" y="8718838"/>
                  </a:cubicBezTo>
                  <a:cubicBezTo>
                    <a:pt x="6158154" y="8718838"/>
                    <a:pt x="6212777" y="8718837"/>
                    <a:pt x="6212777" y="8718837"/>
                  </a:cubicBezTo>
                  <a:cubicBezTo>
                    <a:pt x="6215252" y="8718803"/>
                    <a:pt x="6217629" y="8717800"/>
                    <a:pt x="6219381" y="8716044"/>
                  </a:cubicBezTo>
                  <a:cubicBezTo>
                    <a:pt x="6273026" y="8662345"/>
                    <a:pt x="6526594" y="8408469"/>
                    <a:pt x="6580201" y="8354810"/>
                  </a:cubicBezTo>
                  <a:cubicBezTo>
                    <a:pt x="6581979" y="8353023"/>
                    <a:pt x="6582982" y="8350603"/>
                    <a:pt x="6582982" y="8348079"/>
                  </a:cubicBezTo>
                  <a:lnTo>
                    <a:pt x="6582982" y="439953"/>
                  </a:lnTo>
                  <a:lnTo>
                    <a:pt x="6582982" y="439966"/>
                  </a:lnTo>
                  <a:close/>
                  <a:moveTo>
                    <a:pt x="6245276" y="27419"/>
                  </a:moveTo>
                  <a:cubicBezTo>
                    <a:pt x="6245301" y="27432"/>
                    <a:pt x="6245314" y="27457"/>
                    <a:pt x="6245339" y="27483"/>
                  </a:cubicBezTo>
                  <a:lnTo>
                    <a:pt x="6632067" y="415747"/>
                  </a:lnTo>
                  <a:cubicBezTo>
                    <a:pt x="6632067" y="613156"/>
                    <a:pt x="6632067" y="8174729"/>
                    <a:pt x="6632067" y="8372337"/>
                  </a:cubicBezTo>
                  <a:lnTo>
                    <a:pt x="6236945" y="8767927"/>
                  </a:lnTo>
                  <a:lnTo>
                    <a:pt x="416979" y="8767927"/>
                  </a:lnTo>
                  <a:lnTo>
                    <a:pt x="27282" y="8379498"/>
                  </a:lnTo>
                  <a:lnTo>
                    <a:pt x="19050" y="8371170"/>
                  </a:lnTo>
                  <a:lnTo>
                    <a:pt x="19050" y="415696"/>
                  </a:lnTo>
                  <a:lnTo>
                    <a:pt x="416979" y="19050"/>
                  </a:lnTo>
                  <a:cubicBezTo>
                    <a:pt x="584860" y="19050"/>
                    <a:pt x="6067641" y="19050"/>
                    <a:pt x="6237097" y="19050"/>
                  </a:cubicBezTo>
                  <a:lnTo>
                    <a:pt x="6245276" y="27419"/>
                  </a:lnTo>
                  <a:close/>
                  <a:moveTo>
                    <a:pt x="6258865" y="14072"/>
                  </a:moveTo>
                  <a:lnTo>
                    <a:pt x="6247930" y="2870"/>
                  </a:lnTo>
                  <a:cubicBezTo>
                    <a:pt x="6246139" y="1029"/>
                    <a:pt x="6243675" y="0"/>
                    <a:pt x="6241110" y="0"/>
                  </a:cubicBezTo>
                  <a:lnTo>
                    <a:pt x="413042" y="0"/>
                  </a:lnTo>
                  <a:cubicBezTo>
                    <a:pt x="410515" y="0"/>
                    <a:pt x="408102" y="991"/>
                    <a:pt x="406311" y="2781"/>
                  </a:cubicBezTo>
                  <a:lnTo>
                    <a:pt x="2800" y="404990"/>
                  </a:lnTo>
                  <a:cubicBezTo>
                    <a:pt x="1008" y="406781"/>
                    <a:pt x="0" y="409207"/>
                    <a:pt x="0" y="411747"/>
                  </a:cubicBezTo>
                  <a:lnTo>
                    <a:pt x="0" y="8375083"/>
                  </a:lnTo>
                  <a:cubicBezTo>
                    <a:pt x="0" y="8377589"/>
                    <a:pt x="988" y="8379995"/>
                    <a:pt x="2751" y="8381778"/>
                  </a:cubicBezTo>
                  <a:lnTo>
                    <a:pt x="13807" y="8392966"/>
                  </a:lnTo>
                  <a:cubicBezTo>
                    <a:pt x="13899" y="8393056"/>
                    <a:pt x="406324" y="8784199"/>
                    <a:pt x="406324" y="8784199"/>
                  </a:cubicBezTo>
                  <a:cubicBezTo>
                    <a:pt x="408102" y="8785978"/>
                    <a:pt x="410528" y="8786978"/>
                    <a:pt x="413042" y="8786978"/>
                  </a:cubicBezTo>
                  <a:lnTo>
                    <a:pt x="6240894" y="8786978"/>
                  </a:lnTo>
                  <a:cubicBezTo>
                    <a:pt x="6243422" y="8786978"/>
                    <a:pt x="6245847" y="8785973"/>
                    <a:pt x="6247625" y="8784184"/>
                  </a:cubicBezTo>
                  <a:lnTo>
                    <a:pt x="6648335" y="8383012"/>
                  </a:lnTo>
                  <a:cubicBezTo>
                    <a:pt x="6650113" y="8381226"/>
                    <a:pt x="6651117" y="8378805"/>
                    <a:pt x="6651117" y="8376280"/>
                  </a:cubicBezTo>
                  <a:lnTo>
                    <a:pt x="6651117" y="411810"/>
                  </a:lnTo>
                  <a:cubicBezTo>
                    <a:pt x="6651117" y="409296"/>
                    <a:pt x="6650126" y="406883"/>
                    <a:pt x="6648348" y="405092"/>
                  </a:cubicBezTo>
                  <a:lnTo>
                    <a:pt x="6258865" y="14072"/>
                  </a:lnTo>
                  <a:close/>
                </a:path>
              </a:pathLst>
            </a:custGeom>
            <a:solidFill>
              <a:srgbClr val="45BB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835652" y="3550806"/>
            <a:ext cx="5328148" cy="6211898"/>
            <a:chOff x="0" y="0"/>
            <a:chExt cx="6651117" cy="8786976"/>
          </a:xfrm>
        </p:grpSpPr>
        <p:sp>
          <p:nvSpPr>
            <p:cNvPr id="13" name="Freeform 13"/>
            <p:cNvSpPr/>
            <p:nvPr/>
          </p:nvSpPr>
          <p:spPr>
            <a:xfrm>
              <a:off x="10613" y="10605"/>
              <a:ext cx="6629887" cy="8765757"/>
            </a:xfrm>
            <a:custGeom>
              <a:avLst/>
              <a:gdLst/>
              <a:ahLst/>
              <a:cxnLst/>
              <a:rect l="l" t="t" r="r" b="b"/>
              <a:pathLst>
                <a:path w="6629887" h="8765757">
                  <a:moveTo>
                    <a:pt x="6629887" y="415277"/>
                  </a:moveTo>
                  <a:cubicBezTo>
                    <a:pt x="6629887" y="406552"/>
                    <a:pt x="6626433" y="398183"/>
                    <a:pt x="6620273" y="392010"/>
                  </a:cubicBezTo>
                  <a:lnTo>
                    <a:pt x="6240695" y="10922"/>
                  </a:lnTo>
                  <a:lnTo>
                    <a:pt x="6239743" y="9944"/>
                  </a:lnTo>
                  <a:cubicBezTo>
                    <a:pt x="6233545" y="3581"/>
                    <a:pt x="6225036" y="0"/>
                    <a:pt x="6216159" y="0"/>
                  </a:cubicBezTo>
                  <a:lnTo>
                    <a:pt x="416513" y="0"/>
                  </a:lnTo>
                  <a:cubicBezTo>
                    <a:pt x="407776" y="0"/>
                    <a:pt x="399406" y="3467"/>
                    <a:pt x="393222" y="9627"/>
                  </a:cubicBezTo>
                  <a:lnTo>
                    <a:pt x="9698" y="391921"/>
                  </a:lnTo>
                  <a:cubicBezTo>
                    <a:pt x="3490" y="398106"/>
                    <a:pt x="0" y="406514"/>
                    <a:pt x="0" y="415277"/>
                  </a:cubicBezTo>
                  <a:lnTo>
                    <a:pt x="0" y="8350482"/>
                  </a:lnTo>
                  <a:cubicBezTo>
                    <a:pt x="0" y="8359162"/>
                    <a:pt x="3423" y="8367492"/>
                    <a:pt x="9524" y="8373665"/>
                  </a:cubicBezTo>
                  <a:lnTo>
                    <a:pt x="10778" y="8374931"/>
                  </a:lnTo>
                  <a:lnTo>
                    <a:pt x="393222" y="8756134"/>
                  </a:lnTo>
                  <a:cubicBezTo>
                    <a:pt x="399406" y="8762297"/>
                    <a:pt x="407776" y="8765757"/>
                    <a:pt x="416513" y="8765757"/>
                  </a:cubicBezTo>
                  <a:lnTo>
                    <a:pt x="6216159" y="8765757"/>
                  </a:lnTo>
                  <a:cubicBezTo>
                    <a:pt x="6224909" y="8765757"/>
                    <a:pt x="6233304" y="8762276"/>
                    <a:pt x="6239489" y="8756083"/>
                  </a:cubicBezTo>
                  <a:lnTo>
                    <a:pt x="6620247" y="8374880"/>
                  </a:lnTo>
                  <a:cubicBezTo>
                    <a:pt x="6626420" y="8368697"/>
                    <a:pt x="6629886" y="8360314"/>
                    <a:pt x="6629886" y="8351573"/>
                  </a:cubicBezTo>
                  <a:lnTo>
                    <a:pt x="6629886" y="415277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9970" y="259970"/>
              <a:ext cx="6131176" cy="8267032"/>
            </a:xfrm>
            <a:custGeom>
              <a:avLst/>
              <a:gdLst/>
              <a:ahLst/>
              <a:cxnLst/>
              <a:rect l="l" t="t" r="r" b="b"/>
              <a:pathLst>
                <a:path w="6131176" h="8267032">
                  <a:moveTo>
                    <a:pt x="256578" y="0"/>
                  </a:moveTo>
                  <a:lnTo>
                    <a:pt x="0" y="255752"/>
                  </a:lnTo>
                  <a:lnTo>
                    <a:pt x="0" y="8011299"/>
                  </a:lnTo>
                  <a:lnTo>
                    <a:pt x="256578" y="8267032"/>
                  </a:lnTo>
                  <a:lnTo>
                    <a:pt x="5877093" y="8267032"/>
                  </a:lnTo>
                  <a:lnTo>
                    <a:pt x="6131177" y="8012655"/>
                  </a:lnTo>
                  <a:lnTo>
                    <a:pt x="6131177" y="255289"/>
                  </a:lnTo>
                  <a:lnTo>
                    <a:pt x="5876892" y="0"/>
                  </a:lnTo>
                  <a:close/>
                </a:path>
              </a:pathLst>
            </a:custGeom>
            <a:blipFill>
              <a:blip r:embed="rId16"/>
              <a:stretch>
                <a:fillRect l="3908" t="-4338" r="3908" b="-433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651117" cy="8786978"/>
            </a:xfrm>
            <a:custGeom>
              <a:avLst/>
              <a:gdLst/>
              <a:ahLst/>
              <a:cxnLst/>
              <a:rect l="l" t="t" r="r" b="b"/>
              <a:pathLst>
                <a:path w="6651117" h="8786978">
                  <a:moveTo>
                    <a:pt x="6573456" y="449478"/>
                  </a:moveTo>
                  <a:lnTo>
                    <a:pt x="6573456" y="449478"/>
                  </a:lnTo>
                  <a:close/>
                  <a:moveTo>
                    <a:pt x="87188" y="443979"/>
                  </a:moveTo>
                  <a:lnTo>
                    <a:pt x="445135" y="87185"/>
                  </a:lnTo>
                  <a:cubicBezTo>
                    <a:pt x="614743" y="87185"/>
                    <a:pt x="6208636" y="87185"/>
                    <a:pt x="6208636" y="87185"/>
                  </a:cubicBezTo>
                  <a:lnTo>
                    <a:pt x="6563931" y="443890"/>
                  </a:lnTo>
                  <a:lnTo>
                    <a:pt x="6563931" y="8344138"/>
                  </a:lnTo>
                  <a:lnTo>
                    <a:pt x="6208699" y="8699791"/>
                  </a:lnTo>
                  <a:lnTo>
                    <a:pt x="6059512" y="8699790"/>
                  </a:lnTo>
                  <a:cubicBezTo>
                    <a:pt x="5176443" y="8699790"/>
                    <a:pt x="762469" y="8699790"/>
                    <a:pt x="445134" y="8699790"/>
                  </a:cubicBezTo>
                  <a:cubicBezTo>
                    <a:pt x="413308" y="8668066"/>
                    <a:pt x="119086" y="8374800"/>
                    <a:pt x="87188" y="8343006"/>
                  </a:cubicBezTo>
                  <a:lnTo>
                    <a:pt x="87188" y="443979"/>
                  </a:lnTo>
                  <a:close/>
                  <a:moveTo>
                    <a:pt x="6582981" y="439966"/>
                  </a:moveTo>
                  <a:cubicBezTo>
                    <a:pt x="6582981" y="438518"/>
                    <a:pt x="6582651" y="437096"/>
                    <a:pt x="6582016" y="435801"/>
                  </a:cubicBezTo>
                  <a:lnTo>
                    <a:pt x="6581990" y="435724"/>
                  </a:lnTo>
                  <a:cubicBezTo>
                    <a:pt x="6581546" y="434823"/>
                    <a:pt x="6580949" y="433972"/>
                    <a:pt x="6580200" y="433235"/>
                  </a:cubicBezTo>
                  <a:lnTo>
                    <a:pt x="6219342" y="70942"/>
                  </a:lnTo>
                  <a:cubicBezTo>
                    <a:pt x="6217552" y="69139"/>
                    <a:pt x="6215126" y="68135"/>
                    <a:pt x="6212599" y="68135"/>
                  </a:cubicBezTo>
                  <a:lnTo>
                    <a:pt x="441198" y="68135"/>
                  </a:lnTo>
                  <a:cubicBezTo>
                    <a:pt x="438683" y="68135"/>
                    <a:pt x="436258" y="69139"/>
                    <a:pt x="434480" y="70917"/>
                  </a:cubicBezTo>
                  <a:lnTo>
                    <a:pt x="71030" y="433197"/>
                  </a:lnTo>
                  <a:lnTo>
                    <a:pt x="77663" y="449555"/>
                  </a:lnTo>
                  <a:cubicBezTo>
                    <a:pt x="72403" y="449555"/>
                    <a:pt x="68138" y="445287"/>
                    <a:pt x="68138" y="440030"/>
                  </a:cubicBezTo>
                  <a:lnTo>
                    <a:pt x="68138" y="8346958"/>
                  </a:lnTo>
                  <a:cubicBezTo>
                    <a:pt x="68138" y="8349490"/>
                    <a:pt x="69145" y="8351917"/>
                    <a:pt x="70938" y="8353704"/>
                  </a:cubicBezTo>
                  <a:lnTo>
                    <a:pt x="434480" y="8716059"/>
                  </a:lnTo>
                  <a:cubicBezTo>
                    <a:pt x="436258" y="8717838"/>
                    <a:pt x="438683" y="8718838"/>
                    <a:pt x="441198" y="8718838"/>
                  </a:cubicBezTo>
                  <a:cubicBezTo>
                    <a:pt x="723710" y="8718838"/>
                    <a:pt x="5172570" y="8718838"/>
                    <a:pt x="6059513" y="8718838"/>
                  </a:cubicBezTo>
                  <a:cubicBezTo>
                    <a:pt x="6158154" y="8718838"/>
                    <a:pt x="6212777" y="8718837"/>
                    <a:pt x="6212777" y="8718837"/>
                  </a:cubicBezTo>
                  <a:cubicBezTo>
                    <a:pt x="6215252" y="8718803"/>
                    <a:pt x="6217629" y="8717800"/>
                    <a:pt x="6219381" y="8716044"/>
                  </a:cubicBezTo>
                  <a:cubicBezTo>
                    <a:pt x="6273026" y="8662345"/>
                    <a:pt x="6526594" y="8408469"/>
                    <a:pt x="6580201" y="8354810"/>
                  </a:cubicBezTo>
                  <a:cubicBezTo>
                    <a:pt x="6581979" y="8353023"/>
                    <a:pt x="6582982" y="8350603"/>
                    <a:pt x="6582982" y="8348079"/>
                  </a:cubicBezTo>
                  <a:lnTo>
                    <a:pt x="6582982" y="439953"/>
                  </a:lnTo>
                  <a:lnTo>
                    <a:pt x="6582982" y="439966"/>
                  </a:lnTo>
                  <a:close/>
                  <a:moveTo>
                    <a:pt x="6245276" y="27419"/>
                  </a:moveTo>
                  <a:cubicBezTo>
                    <a:pt x="6245301" y="27432"/>
                    <a:pt x="6245314" y="27457"/>
                    <a:pt x="6245339" y="27483"/>
                  </a:cubicBezTo>
                  <a:lnTo>
                    <a:pt x="6632067" y="415747"/>
                  </a:lnTo>
                  <a:cubicBezTo>
                    <a:pt x="6632067" y="613156"/>
                    <a:pt x="6632067" y="8174729"/>
                    <a:pt x="6632067" y="8372337"/>
                  </a:cubicBezTo>
                  <a:lnTo>
                    <a:pt x="6236945" y="8767927"/>
                  </a:lnTo>
                  <a:lnTo>
                    <a:pt x="416979" y="8767927"/>
                  </a:lnTo>
                  <a:lnTo>
                    <a:pt x="27282" y="8379498"/>
                  </a:lnTo>
                  <a:lnTo>
                    <a:pt x="19050" y="8371170"/>
                  </a:lnTo>
                  <a:lnTo>
                    <a:pt x="19050" y="415696"/>
                  </a:lnTo>
                  <a:lnTo>
                    <a:pt x="416979" y="19050"/>
                  </a:lnTo>
                  <a:cubicBezTo>
                    <a:pt x="584860" y="19050"/>
                    <a:pt x="6067641" y="19050"/>
                    <a:pt x="6237097" y="19050"/>
                  </a:cubicBezTo>
                  <a:lnTo>
                    <a:pt x="6245276" y="27419"/>
                  </a:lnTo>
                  <a:close/>
                  <a:moveTo>
                    <a:pt x="6258865" y="14072"/>
                  </a:moveTo>
                  <a:lnTo>
                    <a:pt x="6247930" y="2870"/>
                  </a:lnTo>
                  <a:cubicBezTo>
                    <a:pt x="6246139" y="1029"/>
                    <a:pt x="6243675" y="0"/>
                    <a:pt x="6241110" y="0"/>
                  </a:cubicBezTo>
                  <a:lnTo>
                    <a:pt x="413042" y="0"/>
                  </a:lnTo>
                  <a:cubicBezTo>
                    <a:pt x="410515" y="0"/>
                    <a:pt x="408102" y="991"/>
                    <a:pt x="406311" y="2781"/>
                  </a:cubicBezTo>
                  <a:lnTo>
                    <a:pt x="2800" y="404990"/>
                  </a:lnTo>
                  <a:cubicBezTo>
                    <a:pt x="1008" y="406781"/>
                    <a:pt x="0" y="409207"/>
                    <a:pt x="0" y="411747"/>
                  </a:cubicBezTo>
                  <a:lnTo>
                    <a:pt x="0" y="8375083"/>
                  </a:lnTo>
                  <a:cubicBezTo>
                    <a:pt x="0" y="8377589"/>
                    <a:pt x="988" y="8379995"/>
                    <a:pt x="2751" y="8381778"/>
                  </a:cubicBezTo>
                  <a:lnTo>
                    <a:pt x="13807" y="8392966"/>
                  </a:lnTo>
                  <a:cubicBezTo>
                    <a:pt x="13899" y="8393056"/>
                    <a:pt x="406324" y="8784199"/>
                    <a:pt x="406324" y="8784199"/>
                  </a:cubicBezTo>
                  <a:cubicBezTo>
                    <a:pt x="408102" y="8785978"/>
                    <a:pt x="410528" y="8786978"/>
                    <a:pt x="413042" y="8786978"/>
                  </a:cubicBezTo>
                  <a:lnTo>
                    <a:pt x="6240894" y="8786978"/>
                  </a:lnTo>
                  <a:cubicBezTo>
                    <a:pt x="6243422" y="8786978"/>
                    <a:pt x="6245847" y="8785973"/>
                    <a:pt x="6247625" y="8784184"/>
                  </a:cubicBezTo>
                  <a:lnTo>
                    <a:pt x="6648335" y="8383012"/>
                  </a:lnTo>
                  <a:cubicBezTo>
                    <a:pt x="6650113" y="8381226"/>
                    <a:pt x="6651117" y="8378805"/>
                    <a:pt x="6651117" y="8376280"/>
                  </a:cubicBezTo>
                  <a:lnTo>
                    <a:pt x="6651117" y="411810"/>
                  </a:lnTo>
                  <a:cubicBezTo>
                    <a:pt x="6651117" y="409296"/>
                    <a:pt x="6650126" y="406883"/>
                    <a:pt x="6648348" y="405092"/>
                  </a:cubicBezTo>
                  <a:lnTo>
                    <a:pt x="6258865" y="14072"/>
                  </a:lnTo>
                  <a:close/>
                </a:path>
              </a:pathLst>
            </a:custGeom>
            <a:solidFill>
              <a:srgbClr val="45BBFF"/>
            </a:solidFill>
          </p:spPr>
        </p:sp>
      </p:grpSp>
    </p:spTree>
    <p:custDataLst>
      <p:tags r:id="rId1"/>
    </p:custDataLst>
  </p:cSld>
  <p:clrMapOvr>
    <a:masterClrMapping/>
  </p:clrMapOvr>
  <p:transition spd="slow" advTm="207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9699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6025" flipH="1">
            <a:off x="408269" y="-309279"/>
            <a:ext cx="6595419" cy="6229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85786">
            <a:off x="4603993" y="3149055"/>
            <a:ext cx="10595950" cy="6423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52723">
            <a:off x="10257916" y="444407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462038" y="1028700"/>
            <a:ext cx="2668061" cy="2884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9396">
            <a:off x="15734472" y="6859535"/>
            <a:ext cx="1852457" cy="2707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697473">
            <a:off x="2038058" y="3578539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 rot="-446597">
            <a:off x="6658670" y="3966043"/>
            <a:ext cx="8101899" cy="5191230"/>
            <a:chOff x="0" y="0"/>
            <a:chExt cx="6350000" cy="444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25"/>
              <a:stretch>
                <a:fillRect t="-1392" b="-3700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724109" y="1329809"/>
            <a:ext cx="5963739" cy="202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nhận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ra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điều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486">
        <p14:prism isInverted="1"/>
      </p:transition>
    </mc:Choice>
    <mc:Fallback xmlns="">
      <p:transition spd="slow" advTm="24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5"/>
        <p14:stopEvt time="23408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2356"/>
          <a:stretch>
            <a:fillRect/>
          </a:stretch>
        </p:blipFill>
        <p:spPr>
          <a:xfrm rot="-5400000">
            <a:off x="2745362" y="6676825"/>
            <a:ext cx="977021" cy="6467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69245" y="5192159"/>
            <a:ext cx="2730230" cy="260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 l="39687" b="70617"/>
          <a:stretch>
            <a:fillRect/>
          </a:stretch>
        </p:blipFill>
        <p:spPr>
          <a:xfrm rot="5400000">
            <a:off x="-1264971" y="1264973"/>
            <a:ext cx="3738983" cy="12090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1" cy="3200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322493">
            <a:off x="15702900" y="7539250"/>
            <a:ext cx="3112803" cy="3350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64311">
            <a:off x="89874" y="6861679"/>
            <a:ext cx="914751" cy="1024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56477" y="2434516"/>
            <a:ext cx="1011629" cy="1024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19913" y="3124871"/>
            <a:ext cx="1378256" cy="13256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7193" y="7673845"/>
            <a:ext cx="5371767" cy="3081182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F88A7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0"/>
              <a:stretch>
                <a:fillRect l="7789" t="6047" r="7805" b="11178"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71" y="1090306"/>
            <a:ext cx="12872061" cy="7240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44805" y="1019587"/>
            <a:ext cx="4960385" cy="7093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38026" y="1026624"/>
            <a:ext cx="5020031" cy="75636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29001" y="353480"/>
            <a:ext cx="11098685" cy="7971644"/>
            <a:chOff x="4408068" y="724749"/>
            <a:chExt cx="11098685" cy="79716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703984" y="724749"/>
              <a:ext cx="3802769" cy="79716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08068" y="3671730"/>
              <a:ext cx="7572058" cy="46591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012610" y="3047414"/>
              <a:ext cx="3525839" cy="341266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6092207"/>
      </p:ext>
    </p:extLst>
  </p:cSld>
  <p:clrMapOvr>
    <a:masterClrMapping/>
  </p:clrMapOvr>
  <p:transition spd="slow" advTm="71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48903" y="3129801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95" y="2546045"/>
            <a:ext cx="11911829" cy="6700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14383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70817" y="6607"/>
            <a:ext cx="10552489" cy="10072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938067" y="6943644"/>
            <a:ext cx="2195826" cy="3135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89396">
            <a:off x="2282805" y="5628531"/>
            <a:ext cx="1852457" cy="27077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97473">
            <a:off x="13707135" y="701310"/>
            <a:ext cx="1232340" cy="1207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840615">
            <a:off x="2596605" y="920869"/>
            <a:ext cx="2348424" cy="7685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82398" y="1455307"/>
            <a:ext cx="7891576" cy="205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Các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con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vừa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được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Do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ai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sáng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?</a:t>
            </a:r>
            <a:endParaRPr lang="en-US" sz="4455" dirty="0">
              <a:solidFill>
                <a:srgbClr val="061EF8"/>
              </a:solidFill>
              <a:latin typeface="UTM Time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37713" y="4848312"/>
            <a:ext cx="675428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Đôi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tay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có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dụng</a:t>
            </a:r>
            <a:r>
              <a:rPr lang="en-US" sz="4455" dirty="0" smtClean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 smtClean="0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2397" y="3633058"/>
            <a:ext cx="7213848" cy="77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nói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đến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bộ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phận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nào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 spd="slow" advTm="357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1" objId="11"/>
        <p14:stopEvt time="35134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67" y="2247900"/>
            <a:ext cx="17844265" cy="122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Câu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chuyện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của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trái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và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phải</a:t>
            </a: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29856"/>
            <a:ext cx="2514600" cy="3037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6305" y="-3155069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1251" y="2245212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54974">
            <a:off x="615248" y="2677213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228347" y="1329064"/>
            <a:ext cx="2354839" cy="183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97226" y="364301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001359">
            <a:off x="13697891" y="1755933"/>
            <a:ext cx="2058223" cy="47731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00075" y="3841267"/>
            <a:ext cx="11459225" cy="6445733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9"/>
              <a:stretch>
                <a:fillRect t="-4" r="11" b="1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344878" y="439730"/>
            <a:ext cx="59637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9733" y="7418736"/>
            <a:ext cx="3849970" cy="2270388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19453" y="7418736"/>
            <a:ext cx="3849970" cy="2270388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76384" y="7418736"/>
            <a:ext cx="3885137" cy="2270388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409330" y="7418736"/>
            <a:ext cx="3849970" cy="2270388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019453" y="3144180"/>
            <a:ext cx="3849970" cy="3976249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1179" t="32" r="1179" b="-41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628" t="134"/>
          <a:stretch>
            <a:fillRect/>
          </a:stretch>
        </p:blipFill>
        <p:spPr>
          <a:xfrm rot="195037">
            <a:off x="6159787" y="2853466"/>
            <a:ext cx="1759801" cy="581429"/>
          </a:xfrm>
          <a:prstGeom prst="rect">
            <a:avLst/>
          </a:prstGeom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211550" y="3144180"/>
            <a:ext cx="3849970" cy="3976249"/>
            <a:chOff x="0" y="0"/>
            <a:chExt cx="6350000" cy="6558280"/>
          </a:xfrm>
        </p:grpSpPr>
        <p:sp>
          <p:nvSpPr>
            <p:cNvPr id="19" name="Freeform 1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l="1179" t="-3721" r="1179" b="-4352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918540" y="2612108"/>
            <a:ext cx="784992" cy="872213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89733" y="3144180"/>
            <a:ext cx="3849970" cy="3976249"/>
            <a:chOff x="0" y="0"/>
            <a:chExt cx="6350000" cy="6558280"/>
          </a:xfrm>
        </p:grpSpPr>
        <p:sp>
          <p:nvSpPr>
            <p:cNvPr id="23" name="Freeform 2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2087" t="1142" r="-2087" b="1142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>
            <a:off x="2174514" y="2612108"/>
            <a:ext cx="1280409" cy="872213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631226" y="920102"/>
            <a:ext cx="1516064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5500">
                <a:solidFill>
                  <a:srgbClr val="FF0202"/>
                </a:solidFill>
                <a:latin typeface="UTM Times"/>
              </a:rPr>
              <a:t>Trong truyện có những nhân vật nào?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3409330" y="3144180"/>
            <a:ext cx="3849970" cy="3976249"/>
            <a:chOff x="0" y="0"/>
            <a:chExt cx="6350000" cy="6558280"/>
          </a:xfrm>
        </p:grpSpPr>
        <p:sp>
          <p:nvSpPr>
            <p:cNvPr id="28" name="Freeform 2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6"/>
              <a:stretch>
                <a:fillRect l="1179" t="1142" r="1179" b="-20829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286626" y="2810339"/>
            <a:ext cx="1968903" cy="479696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454138" y="7560873"/>
            <a:ext cx="2721162" cy="169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Tay Trái</a:t>
            </a:r>
          </a:p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Tay Phải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30737" y="7939388"/>
            <a:ext cx="14274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61EF8"/>
                </a:solidFill>
                <a:latin typeface="Muli Black"/>
              </a:rPr>
              <a:t>Mẹ</a:t>
            </a:r>
            <a:endParaRPr lang="en-US" sz="4899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038088" y="7994927"/>
            <a:ext cx="416679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>
                <a:solidFill>
                  <a:srgbClr val="061EF8"/>
                </a:solidFill>
                <a:latin typeface="Muli Black"/>
              </a:rPr>
              <a:t>Con </a:t>
            </a:r>
            <a:r>
              <a:rPr lang="en-US" sz="4902" dirty="0" err="1">
                <a:solidFill>
                  <a:srgbClr val="061EF8"/>
                </a:solidFill>
                <a:latin typeface="Muli Black"/>
              </a:rPr>
              <a:t>người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636427" y="7994927"/>
            <a:ext cx="1395776" cy="82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>
                <a:solidFill>
                  <a:srgbClr val="061EF8"/>
                </a:solidFill>
                <a:latin typeface="Muli Black"/>
              </a:rPr>
              <a:t>Giấy</a:t>
            </a:r>
          </a:p>
        </p:txBody>
      </p:sp>
    </p:spTree>
    <p:custDataLst>
      <p:tags r:id="rId1"/>
    </p:custDataLst>
  </p:cSld>
  <p:clrMapOvr>
    <a:masterClrMapping/>
  </p:clrMapOvr>
  <p:transition spd="slow" advTm="164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>
        <p14:playEvt time="0" objId="35"/>
        <p14:stopEvt time="15861" objId="3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3270" y="1727918"/>
            <a:ext cx="5198981" cy="334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6"/>
              </a:lnSpc>
            </a:pP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Từ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trước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đến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nay,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là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những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người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bạn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20983">
            <a:off x="1939952" y="6017407"/>
            <a:ext cx="1794567" cy="308791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758858" y="1400727"/>
            <a:ext cx="7047014" cy="7047014"/>
            <a:chOff x="7758858" y="1400727"/>
            <a:chExt cx="7047014" cy="70470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7758858" y="1400727"/>
              <a:ext cx="7047014" cy="704701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746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7460">
                    <a:moveTo>
                      <a:pt x="6350000" y="532130"/>
                    </a:moveTo>
                    <a:cubicBezTo>
                      <a:pt x="6350000" y="463550"/>
                      <a:pt x="6315710" y="402590"/>
                      <a:pt x="6263640" y="367030"/>
                    </a:cubicBezTo>
                    <a:cubicBezTo>
                      <a:pt x="6273800" y="360680"/>
                      <a:pt x="6282690" y="353060"/>
                      <a:pt x="6290310" y="344170"/>
                    </a:cubicBezTo>
                    <a:cubicBezTo>
                      <a:pt x="6328410" y="306070"/>
                      <a:pt x="6350000" y="255270"/>
                      <a:pt x="6350000" y="201930"/>
                    </a:cubicBezTo>
                    <a:cubicBezTo>
                      <a:pt x="6350000" y="148590"/>
                      <a:pt x="6328410" y="96520"/>
                      <a:pt x="6290310" y="59690"/>
                    </a:cubicBezTo>
                    <a:cubicBezTo>
                      <a:pt x="6252210" y="21590"/>
                      <a:pt x="6200140" y="0"/>
                      <a:pt x="6148070" y="0"/>
                    </a:cubicBezTo>
                    <a:cubicBezTo>
                      <a:pt x="6094730" y="0"/>
                      <a:pt x="6042660" y="21590"/>
                      <a:pt x="6005830" y="59690"/>
                    </a:cubicBezTo>
                    <a:cubicBezTo>
                      <a:pt x="5996940" y="68580"/>
                      <a:pt x="5990590" y="77470"/>
                      <a:pt x="5982970" y="86360"/>
                    </a:cubicBezTo>
                    <a:cubicBezTo>
                      <a:pt x="5946140" y="34290"/>
                      <a:pt x="5886450" y="0"/>
                      <a:pt x="5817870" y="0"/>
                    </a:cubicBezTo>
                    <a:cubicBezTo>
                      <a:pt x="5749290" y="0"/>
                      <a:pt x="5689600" y="34290"/>
                      <a:pt x="5652770" y="86360"/>
                    </a:cubicBezTo>
                    <a:cubicBezTo>
                      <a:pt x="5615940" y="34290"/>
                      <a:pt x="5556250" y="0"/>
                      <a:pt x="5487670" y="0"/>
                    </a:cubicBezTo>
                    <a:cubicBezTo>
                      <a:pt x="5419090" y="0"/>
                      <a:pt x="5359400" y="34290"/>
                      <a:pt x="5322570" y="86360"/>
                    </a:cubicBezTo>
                    <a:cubicBezTo>
                      <a:pt x="5285740" y="34290"/>
                      <a:pt x="5226050" y="0"/>
                      <a:pt x="5157470" y="0"/>
                    </a:cubicBezTo>
                    <a:cubicBezTo>
                      <a:pt x="5088890" y="0"/>
                      <a:pt x="5027930" y="34290"/>
                      <a:pt x="4992370" y="86360"/>
                    </a:cubicBezTo>
                    <a:cubicBezTo>
                      <a:pt x="4955540" y="34290"/>
                      <a:pt x="4894580" y="0"/>
                      <a:pt x="4827270" y="0"/>
                    </a:cubicBezTo>
                    <a:cubicBezTo>
                      <a:pt x="4758690" y="0"/>
                      <a:pt x="4699000" y="34290"/>
                      <a:pt x="4662170" y="86360"/>
                    </a:cubicBezTo>
                    <a:cubicBezTo>
                      <a:pt x="4625340" y="34290"/>
                      <a:pt x="4565650" y="0"/>
                      <a:pt x="4497070" y="0"/>
                    </a:cubicBezTo>
                    <a:cubicBezTo>
                      <a:pt x="4428490" y="0"/>
                      <a:pt x="4368800" y="34290"/>
                      <a:pt x="4331970" y="86360"/>
                    </a:cubicBezTo>
                    <a:cubicBezTo>
                      <a:pt x="4295140" y="34290"/>
                      <a:pt x="4235450" y="0"/>
                      <a:pt x="4166870" y="0"/>
                    </a:cubicBezTo>
                    <a:cubicBezTo>
                      <a:pt x="4098290" y="0"/>
                      <a:pt x="4038600" y="34290"/>
                      <a:pt x="4001770" y="86360"/>
                    </a:cubicBezTo>
                    <a:cubicBezTo>
                      <a:pt x="3964940" y="34290"/>
                      <a:pt x="3903980" y="0"/>
                      <a:pt x="3836670" y="0"/>
                    </a:cubicBezTo>
                    <a:cubicBezTo>
                      <a:pt x="3768090" y="0"/>
                      <a:pt x="3707130" y="34290"/>
                      <a:pt x="3671570" y="86360"/>
                    </a:cubicBezTo>
                    <a:cubicBezTo>
                      <a:pt x="3634740" y="34290"/>
                      <a:pt x="3575050" y="0"/>
                      <a:pt x="3506470" y="0"/>
                    </a:cubicBezTo>
                    <a:cubicBezTo>
                      <a:pt x="3437890" y="0"/>
                      <a:pt x="3378200" y="34290"/>
                      <a:pt x="3341370" y="86360"/>
                    </a:cubicBezTo>
                    <a:cubicBezTo>
                      <a:pt x="3304540" y="34290"/>
                      <a:pt x="3244850" y="0"/>
                      <a:pt x="3176270" y="0"/>
                    </a:cubicBezTo>
                    <a:cubicBezTo>
                      <a:pt x="3107690" y="0"/>
                      <a:pt x="3048000" y="34290"/>
                      <a:pt x="3011170" y="86360"/>
                    </a:cubicBezTo>
                    <a:cubicBezTo>
                      <a:pt x="2974340" y="34290"/>
                      <a:pt x="2914650" y="0"/>
                      <a:pt x="2846070" y="0"/>
                    </a:cubicBezTo>
                    <a:cubicBezTo>
                      <a:pt x="2777490" y="0"/>
                      <a:pt x="2716530" y="34290"/>
                      <a:pt x="2680970" y="86360"/>
                    </a:cubicBezTo>
                    <a:cubicBezTo>
                      <a:pt x="2644140" y="34290"/>
                      <a:pt x="2583180" y="0"/>
                      <a:pt x="2515870" y="0"/>
                    </a:cubicBezTo>
                    <a:cubicBezTo>
                      <a:pt x="2447290" y="0"/>
                      <a:pt x="2387600" y="34290"/>
                      <a:pt x="2350770" y="86360"/>
                    </a:cubicBezTo>
                    <a:cubicBezTo>
                      <a:pt x="2313940" y="34290"/>
                      <a:pt x="2254250" y="0"/>
                      <a:pt x="2185670" y="0"/>
                    </a:cubicBezTo>
                    <a:cubicBezTo>
                      <a:pt x="2117090" y="0"/>
                      <a:pt x="2057400" y="34290"/>
                      <a:pt x="2020570" y="86360"/>
                    </a:cubicBezTo>
                    <a:cubicBezTo>
                      <a:pt x="1983740" y="34290"/>
                      <a:pt x="1924050" y="0"/>
                      <a:pt x="1855470" y="0"/>
                    </a:cubicBezTo>
                    <a:cubicBezTo>
                      <a:pt x="1786890" y="0"/>
                      <a:pt x="1727200" y="34290"/>
                      <a:pt x="1690370" y="86360"/>
                    </a:cubicBezTo>
                    <a:cubicBezTo>
                      <a:pt x="1653540" y="34290"/>
                      <a:pt x="1593850" y="0"/>
                      <a:pt x="1525270" y="0"/>
                    </a:cubicBezTo>
                    <a:cubicBezTo>
                      <a:pt x="1456690" y="0"/>
                      <a:pt x="1395730" y="34290"/>
                      <a:pt x="1360170" y="86360"/>
                    </a:cubicBezTo>
                    <a:cubicBezTo>
                      <a:pt x="1324610" y="34290"/>
                      <a:pt x="1263650" y="0"/>
                      <a:pt x="1195070" y="0"/>
                    </a:cubicBezTo>
                    <a:cubicBezTo>
                      <a:pt x="1126490" y="0"/>
                      <a:pt x="1066800" y="34290"/>
                      <a:pt x="1029970" y="86360"/>
                    </a:cubicBezTo>
                    <a:cubicBezTo>
                      <a:pt x="990600" y="34290"/>
                      <a:pt x="930910" y="0"/>
                      <a:pt x="862330" y="0"/>
                    </a:cubicBezTo>
                    <a:cubicBezTo>
                      <a:pt x="793750" y="0"/>
                      <a:pt x="734060" y="34290"/>
                      <a:pt x="697230" y="86360"/>
                    </a:cubicBezTo>
                    <a:cubicBezTo>
                      <a:pt x="660400" y="34290"/>
                      <a:pt x="600710" y="0"/>
                      <a:pt x="532130" y="0"/>
                    </a:cubicBezTo>
                    <a:cubicBezTo>
                      <a:pt x="463550" y="0"/>
                      <a:pt x="402590" y="34290"/>
                      <a:pt x="367030" y="86360"/>
                    </a:cubicBezTo>
                    <a:cubicBezTo>
                      <a:pt x="360680" y="76200"/>
                      <a:pt x="353060" y="67310"/>
                      <a:pt x="344170" y="59690"/>
                    </a:cubicBezTo>
                    <a:cubicBezTo>
                      <a:pt x="306070" y="21590"/>
                      <a:pt x="254000" y="0"/>
                      <a:pt x="201930" y="0"/>
                    </a:cubicBezTo>
                    <a:cubicBezTo>
                      <a:pt x="148590" y="0"/>
                      <a:pt x="96520" y="21590"/>
                      <a:pt x="59690" y="59690"/>
                    </a:cubicBezTo>
                    <a:cubicBezTo>
                      <a:pt x="21590" y="96520"/>
                      <a:pt x="0" y="148590"/>
                      <a:pt x="0" y="201930"/>
                    </a:cubicBezTo>
                    <a:cubicBezTo>
                      <a:pt x="0" y="255270"/>
                      <a:pt x="21590" y="307340"/>
                      <a:pt x="59690" y="344170"/>
                    </a:cubicBezTo>
                    <a:cubicBezTo>
                      <a:pt x="68580" y="353060"/>
                      <a:pt x="77470" y="359410"/>
                      <a:pt x="86360" y="367030"/>
                    </a:cubicBezTo>
                    <a:cubicBezTo>
                      <a:pt x="34290" y="403860"/>
                      <a:pt x="0" y="463550"/>
                      <a:pt x="0" y="532130"/>
                    </a:cubicBezTo>
                    <a:cubicBezTo>
                      <a:pt x="0" y="600710"/>
                      <a:pt x="34290" y="660400"/>
                      <a:pt x="86360" y="697230"/>
                    </a:cubicBezTo>
                    <a:cubicBezTo>
                      <a:pt x="34290" y="734060"/>
                      <a:pt x="0" y="793750"/>
                      <a:pt x="0" y="862330"/>
                    </a:cubicBezTo>
                    <a:cubicBezTo>
                      <a:pt x="0" y="930910"/>
                      <a:pt x="34290" y="990600"/>
                      <a:pt x="86360" y="1027430"/>
                    </a:cubicBezTo>
                    <a:cubicBezTo>
                      <a:pt x="34290" y="1064260"/>
                      <a:pt x="0" y="1123950"/>
                      <a:pt x="0" y="1192530"/>
                    </a:cubicBezTo>
                    <a:cubicBezTo>
                      <a:pt x="0" y="1261110"/>
                      <a:pt x="34290" y="1322070"/>
                      <a:pt x="86360" y="1357630"/>
                    </a:cubicBezTo>
                    <a:cubicBezTo>
                      <a:pt x="34290" y="1393190"/>
                      <a:pt x="0" y="1454150"/>
                      <a:pt x="0" y="1522730"/>
                    </a:cubicBezTo>
                    <a:cubicBezTo>
                      <a:pt x="0" y="1591310"/>
                      <a:pt x="34290" y="1651000"/>
                      <a:pt x="86360" y="1687830"/>
                    </a:cubicBezTo>
                    <a:cubicBezTo>
                      <a:pt x="34290" y="1724660"/>
                      <a:pt x="0" y="1784350"/>
                      <a:pt x="0" y="1852930"/>
                    </a:cubicBezTo>
                    <a:cubicBezTo>
                      <a:pt x="0" y="1921510"/>
                      <a:pt x="34290" y="1981200"/>
                      <a:pt x="86360" y="2018030"/>
                    </a:cubicBezTo>
                    <a:cubicBezTo>
                      <a:pt x="34290" y="2054860"/>
                      <a:pt x="0" y="2114550"/>
                      <a:pt x="0" y="2183130"/>
                    </a:cubicBezTo>
                    <a:cubicBezTo>
                      <a:pt x="0" y="2251710"/>
                      <a:pt x="34290" y="2311400"/>
                      <a:pt x="86360" y="2348230"/>
                    </a:cubicBezTo>
                    <a:cubicBezTo>
                      <a:pt x="34290" y="2385060"/>
                      <a:pt x="0" y="2444750"/>
                      <a:pt x="0" y="2513330"/>
                    </a:cubicBezTo>
                    <a:cubicBezTo>
                      <a:pt x="0" y="2581910"/>
                      <a:pt x="34290" y="2642870"/>
                      <a:pt x="86360" y="2678430"/>
                    </a:cubicBezTo>
                    <a:cubicBezTo>
                      <a:pt x="34290" y="2713990"/>
                      <a:pt x="0" y="2774950"/>
                      <a:pt x="0" y="2843530"/>
                    </a:cubicBezTo>
                    <a:cubicBezTo>
                      <a:pt x="0" y="2912110"/>
                      <a:pt x="34290" y="2971800"/>
                      <a:pt x="86360" y="3008630"/>
                    </a:cubicBezTo>
                    <a:cubicBezTo>
                      <a:pt x="34290" y="3045460"/>
                      <a:pt x="0" y="3105150"/>
                      <a:pt x="0" y="3173730"/>
                    </a:cubicBezTo>
                    <a:cubicBezTo>
                      <a:pt x="0" y="3242310"/>
                      <a:pt x="34290" y="3302000"/>
                      <a:pt x="86360" y="3338830"/>
                    </a:cubicBezTo>
                    <a:cubicBezTo>
                      <a:pt x="34290" y="3375660"/>
                      <a:pt x="0" y="3435350"/>
                      <a:pt x="0" y="3503930"/>
                    </a:cubicBezTo>
                    <a:cubicBezTo>
                      <a:pt x="0" y="3572510"/>
                      <a:pt x="34290" y="3633470"/>
                      <a:pt x="86360" y="3669030"/>
                    </a:cubicBezTo>
                    <a:cubicBezTo>
                      <a:pt x="34290" y="3705860"/>
                      <a:pt x="0" y="3766820"/>
                      <a:pt x="0" y="3834130"/>
                    </a:cubicBezTo>
                    <a:cubicBezTo>
                      <a:pt x="0" y="3901440"/>
                      <a:pt x="34290" y="3962400"/>
                      <a:pt x="86360" y="3999230"/>
                    </a:cubicBezTo>
                    <a:cubicBezTo>
                      <a:pt x="34290" y="4036060"/>
                      <a:pt x="0" y="4095750"/>
                      <a:pt x="0" y="4164330"/>
                    </a:cubicBezTo>
                    <a:cubicBezTo>
                      <a:pt x="0" y="4232910"/>
                      <a:pt x="34290" y="4292600"/>
                      <a:pt x="86360" y="4329430"/>
                    </a:cubicBezTo>
                    <a:cubicBezTo>
                      <a:pt x="34290" y="4366260"/>
                      <a:pt x="0" y="4425950"/>
                      <a:pt x="0" y="4494530"/>
                    </a:cubicBezTo>
                    <a:cubicBezTo>
                      <a:pt x="0" y="4563110"/>
                      <a:pt x="34290" y="4622800"/>
                      <a:pt x="86360" y="4659630"/>
                    </a:cubicBezTo>
                    <a:cubicBezTo>
                      <a:pt x="34290" y="4696460"/>
                      <a:pt x="0" y="4756150"/>
                      <a:pt x="0" y="4824730"/>
                    </a:cubicBezTo>
                    <a:cubicBezTo>
                      <a:pt x="0" y="4893310"/>
                      <a:pt x="34290" y="4954270"/>
                      <a:pt x="86360" y="4989830"/>
                    </a:cubicBezTo>
                    <a:cubicBezTo>
                      <a:pt x="34290" y="5025390"/>
                      <a:pt x="0" y="5086350"/>
                      <a:pt x="0" y="5154930"/>
                    </a:cubicBezTo>
                    <a:cubicBezTo>
                      <a:pt x="0" y="5223510"/>
                      <a:pt x="34290" y="5283200"/>
                      <a:pt x="86360" y="5320030"/>
                    </a:cubicBezTo>
                    <a:cubicBezTo>
                      <a:pt x="34290" y="5356860"/>
                      <a:pt x="0" y="5416550"/>
                      <a:pt x="0" y="5485130"/>
                    </a:cubicBezTo>
                    <a:cubicBezTo>
                      <a:pt x="0" y="5553710"/>
                      <a:pt x="34290" y="5613400"/>
                      <a:pt x="86360" y="5650230"/>
                    </a:cubicBezTo>
                    <a:cubicBezTo>
                      <a:pt x="34290" y="5687060"/>
                      <a:pt x="0" y="5746750"/>
                      <a:pt x="0" y="5815330"/>
                    </a:cubicBezTo>
                    <a:cubicBezTo>
                      <a:pt x="0" y="5883910"/>
                      <a:pt x="34290" y="5944870"/>
                      <a:pt x="86360" y="5980430"/>
                    </a:cubicBezTo>
                    <a:cubicBezTo>
                      <a:pt x="76200" y="5986780"/>
                      <a:pt x="67310" y="5994400"/>
                      <a:pt x="59690" y="6003290"/>
                    </a:cubicBezTo>
                    <a:cubicBezTo>
                      <a:pt x="22860" y="6041390"/>
                      <a:pt x="0" y="6093460"/>
                      <a:pt x="0" y="6145530"/>
                    </a:cubicBezTo>
                    <a:cubicBezTo>
                      <a:pt x="0" y="6198870"/>
                      <a:pt x="20320" y="6249670"/>
                      <a:pt x="59690" y="6287770"/>
                    </a:cubicBezTo>
                    <a:cubicBezTo>
                      <a:pt x="97790" y="6325870"/>
                      <a:pt x="148590" y="6347460"/>
                      <a:pt x="201930" y="6347460"/>
                    </a:cubicBezTo>
                    <a:cubicBezTo>
                      <a:pt x="256540" y="6347460"/>
                      <a:pt x="307340" y="6325870"/>
                      <a:pt x="344170" y="6287770"/>
                    </a:cubicBezTo>
                    <a:cubicBezTo>
                      <a:pt x="353060" y="6278880"/>
                      <a:pt x="359410" y="6269990"/>
                      <a:pt x="367030" y="6261100"/>
                    </a:cubicBezTo>
                    <a:cubicBezTo>
                      <a:pt x="403860" y="6313170"/>
                      <a:pt x="463550" y="6347460"/>
                      <a:pt x="532130" y="6347460"/>
                    </a:cubicBezTo>
                    <a:cubicBezTo>
                      <a:pt x="600710" y="6347460"/>
                      <a:pt x="660400" y="6313170"/>
                      <a:pt x="697230" y="6261100"/>
                    </a:cubicBezTo>
                    <a:cubicBezTo>
                      <a:pt x="734060" y="6313170"/>
                      <a:pt x="793750" y="6347460"/>
                      <a:pt x="862330" y="6347460"/>
                    </a:cubicBezTo>
                    <a:cubicBezTo>
                      <a:pt x="930910" y="6347460"/>
                      <a:pt x="990600" y="6313170"/>
                      <a:pt x="1027430" y="6261100"/>
                    </a:cubicBezTo>
                    <a:cubicBezTo>
                      <a:pt x="1064260" y="6313170"/>
                      <a:pt x="1123950" y="6347460"/>
                      <a:pt x="1192530" y="6347460"/>
                    </a:cubicBezTo>
                    <a:cubicBezTo>
                      <a:pt x="1261110" y="6347460"/>
                      <a:pt x="1320800" y="6313170"/>
                      <a:pt x="1357630" y="6261100"/>
                    </a:cubicBezTo>
                    <a:cubicBezTo>
                      <a:pt x="1394460" y="6313170"/>
                      <a:pt x="1455420" y="6347460"/>
                      <a:pt x="1522730" y="6347460"/>
                    </a:cubicBezTo>
                    <a:cubicBezTo>
                      <a:pt x="1591310" y="6347460"/>
                      <a:pt x="1651000" y="6313170"/>
                      <a:pt x="1687830" y="6261100"/>
                    </a:cubicBezTo>
                    <a:cubicBezTo>
                      <a:pt x="1724660" y="6313170"/>
                      <a:pt x="1784350" y="6347460"/>
                      <a:pt x="1852930" y="6347460"/>
                    </a:cubicBezTo>
                    <a:cubicBezTo>
                      <a:pt x="1921510" y="6347460"/>
                      <a:pt x="1981200" y="6313170"/>
                      <a:pt x="2018030" y="6261100"/>
                    </a:cubicBezTo>
                    <a:cubicBezTo>
                      <a:pt x="2054860" y="6313170"/>
                      <a:pt x="2114550" y="6347460"/>
                      <a:pt x="2183130" y="6347460"/>
                    </a:cubicBezTo>
                    <a:cubicBezTo>
                      <a:pt x="2251710" y="6347460"/>
                      <a:pt x="2311400" y="6313170"/>
                      <a:pt x="2348230" y="6261100"/>
                    </a:cubicBezTo>
                    <a:cubicBezTo>
                      <a:pt x="2385060" y="6313170"/>
                      <a:pt x="2444750" y="6347460"/>
                      <a:pt x="2513330" y="6347460"/>
                    </a:cubicBezTo>
                    <a:cubicBezTo>
                      <a:pt x="2581910" y="6347460"/>
                      <a:pt x="2642870" y="6313170"/>
                      <a:pt x="2678430" y="6261100"/>
                    </a:cubicBezTo>
                    <a:cubicBezTo>
                      <a:pt x="2715260" y="6313170"/>
                      <a:pt x="2776220" y="6347460"/>
                      <a:pt x="2843530" y="6347460"/>
                    </a:cubicBezTo>
                    <a:cubicBezTo>
                      <a:pt x="2912110" y="6347460"/>
                      <a:pt x="2971800" y="6313170"/>
                      <a:pt x="3008630" y="6261100"/>
                    </a:cubicBezTo>
                    <a:cubicBezTo>
                      <a:pt x="3045460" y="6313170"/>
                      <a:pt x="3105150" y="6347460"/>
                      <a:pt x="3173730" y="6347460"/>
                    </a:cubicBezTo>
                    <a:cubicBezTo>
                      <a:pt x="3242310" y="6347460"/>
                      <a:pt x="3302000" y="6313170"/>
                      <a:pt x="3338830" y="6261100"/>
                    </a:cubicBezTo>
                    <a:cubicBezTo>
                      <a:pt x="3375660" y="6313170"/>
                      <a:pt x="3435350" y="6347460"/>
                      <a:pt x="3503930" y="6347460"/>
                    </a:cubicBezTo>
                    <a:cubicBezTo>
                      <a:pt x="3572510" y="6347460"/>
                      <a:pt x="3632200" y="6313170"/>
                      <a:pt x="3669030" y="6261100"/>
                    </a:cubicBezTo>
                    <a:cubicBezTo>
                      <a:pt x="3705860" y="6313170"/>
                      <a:pt x="3765550" y="6347460"/>
                      <a:pt x="3834130" y="6347460"/>
                    </a:cubicBezTo>
                    <a:cubicBezTo>
                      <a:pt x="3902710" y="6347460"/>
                      <a:pt x="3963670" y="6313170"/>
                      <a:pt x="3999230" y="6261100"/>
                    </a:cubicBezTo>
                    <a:cubicBezTo>
                      <a:pt x="4036060" y="6313170"/>
                      <a:pt x="4095750" y="6347460"/>
                      <a:pt x="4164330" y="6347460"/>
                    </a:cubicBezTo>
                    <a:cubicBezTo>
                      <a:pt x="4232910" y="6347460"/>
                      <a:pt x="4292600" y="6313170"/>
                      <a:pt x="4329430" y="6261100"/>
                    </a:cubicBezTo>
                    <a:cubicBezTo>
                      <a:pt x="4366260" y="6313170"/>
                      <a:pt x="4425950" y="6347460"/>
                      <a:pt x="4494530" y="6347460"/>
                    </a:cubicBezTo>
                    <a:cubicBezTo>
                      <a:pt x="4563110" y="6347460"/>
                      <a:pt x="4622800" y="6313170"/>
                      <a:pt x="4659630" y="6261100"/>
                    </a:cubicBezTo>
                    <a:cubicBezTo>
                      <a:pt x="4696460" y="6313170"/>
                      <a:pt x="4756150" y="6347460"/>
                      <a:pt x="4824730" y="6347460"/>
                    </a:cubicBezTo>
                    <a:cubicBezTo>
                      <a:pt x="4893310" y="6347460"/>
                      <a:pt x="4954270" y="6313170"/>
                      <a:pt x="4989830" y="6261100"/>
                    </a:cubicBezTo>
                    <a:cubicBezTo>
                      <a:pt x="5026660" y="6313170"/>
                      <a:pt x="5087620" y="6347460"/>
                      <a:pt x="5154930" y="6347460"/>
                    </a:cubicBezTo>
                    <a:cubicBezTo>
                      <a:pt x="5223510" y="6347460"/>
                      <a:pt x="5283200" y="6313170"/>
                      <a:pt x="5320030" y="6261100"/>
                    </a:cubicBezTo>
                    <a:cubicBezTo>
                      <a:pt x="5356860" y="6313170"/>
                      <a:pt x="5416550" y="6347460"/>
                      <a:pt x="5485130" y="6347460"/>
                    </a:cubicBezTo>
                    <a:cubicBezTo>
                      <a:pt x="5553710" y="6347460"/>
                      <a:pt x="5613400" y="6313170"/>
                      <a:pt x="5650230" y="6261100"/>
                    </a:cubicBezTo>
                    <a:cubicBezTo>
                      <a:pt x="5687060" y="6313170"/>
                      <a:pt x="5746750" y="6347460"/>
                      <a:pt x="5815330" y="6347460"/>
                    </a:cubicBezTo>
                    <a:cubicBezTo>
                      <a:pt x="5883910" y="6347460"/>
                      <a:pt x="5943600" y="6313170"/>
                      <a:pt x="5980430" y="6261100"/>
                    </a:cubicBezTo>
                    <a:cubicBezTo>
                      <a:pt x="5986780" y="6271260"/>
                      <a:pt x="5994400" y="6280150"/>
                      <a:pt x="6003290" y="6287770"/>
                    </a:cubicBezTo>
                    <a:cubicBezTo>
                      <a:pt x="6041390" y="6325870"/>
                      <a:pt x="6092190" y="6347460"/>
                      <a:pt x="6145530" y="6347460"/>
                    </a:cubicBezTo>
                    <a:cubicBezTo>
                      <a:pt x="6198870" y="6347460"/>
                      <a:pt x="6249670" y="6325870"/>
                      <a:pt x="6287770" y="6287770"/>
                    </a:cubicBezTo>
                    <a:cubicBezTo>
                      <a:pt x="6325870" y="6249670"/>
                      <a:pt x="6347460" y="6198870"/>
                      <a:pt x="6347460" y="6145530"/>
                    </a:cubicBezTo>
                    <a:cubicBezTo>
                      <a:pt x="6347460" y="6092190"/>
                      <a:pt x="6325870" y="6040120"/>
                      <a:pt x="6287770" y="6003290"/>
                    </a:cubicBezTo>
                    <a:cubicBezTo>
                      <a:pt x="6278880" y="5994400"/>
                      <a:pt x="6269990" y="5988050"/>
                      <a:pt x="6261100" y="5980430"/>
                    </a:cubicBezTo>
                    <a:cubicBezTo>
                      <a:pt x="6313170" y="5943600"/>
                      <a:pt x="6347460" y="5883910"/>
                      <a:pt x="6347460" y="5815330"/>
                    </a:cubicBezTo>
                    <a:cubicBezTo>
                      <a:pt x="6347460" y="5746750"/>
                      <a:pt x="6313170" y="5687060"/>
                      <a:pt x="6261100" y="5650230"/>
                    </a:cubicBezTo>
                    <a:cubicBezTo>
                      <a:pt x="6313170" y="5613400"/>
                      <a:pt x="6347460" y="5553710"/>
                      <a:pt x="6347460" y="5485130"/>
                    </a:cubicBezTo>
                    <a:cubicBezTo>
                      <a:pt x="6347460" y="5416550"/>
                      <a:pt x="6313170" y="5356860"/>
                      <a:pt x="6261100" y="5320030"/>
                    </a:cubicBezTo>
                    <a:cubicBezTo>
                      <a:pt x="6313170" y="5283200"/>
                      <a:pt x="6347460" y="5223510"/>
                      <a:pt x="6347460" y="5154930"/>
                    </a:cubicBezTo>
                    <a:cubicBezTo>
                      <a:pt x="6347460" y="5086350"/>
                      <a:pt x="6313170" y="5025390"/>
                      <a:pt x="6261100" y="4989830"/>
                    </a:cubicBezTo>
                    <a:cubicBezTo>
                      <a:pt x="6313170" y="4953000"/>
                      <a:pt x="6347460" y="4892040"/>
                      <a:pt x="6347460" y="4824730"/>
                    </a:cubicBezTo>
                    <a:cubicBezTo>
                      <a:pt x="6347460" y="4756150"/>
                      <a:pt x="6313170" y="4696460"/>
                      <a:pt x="6261100" y="4659630"/>
                    </a:cubicBezTo>
                    <a:cubicBezTo>
                      <a:pt x="6313170" y="4622800"/>
                      <a:pt x="6347460" y="4563110"/>
                      <a:pt x="6347460" y="4494530"/>
                    </a:cubicBezTo>
                    <a:cubicBezTo>
                      <a:pt x="6347460" y="4425950"/>
                      <a:pt x="6313170" y="4366260"/>
                      <a:pt x="6261100" y="4329430"/>
                    </a:cubicBezTo>
                    <a:cubicBezTo>
                      <a:pt x="6313170" y="4292600"/>
                      <a:pt x="6347460" y="4232910"/>
                      <a:pt x="6347460" y="4164330"/>
                    </a:cubicBezTo>
                    <a:cubicBezTo>
                      <a:pt x="6347460" y="4095750"/>
                      <a:pt x="6313170" y="4036060"/>
                      <a:pt x="6261100" y="3999230"/>
                    </a:cubicBezTo>
                    <a:cubicBezTo>
                      <a:pt x="6313170" y="3962400"/>
                      <a:pt x="6347460" y="3901440"/>
                      <a:pt x="6347460" y="3834130"/>
                    </a:cubicBezTo>
                    <a:cubicBezTo>
                      <a:pt x="6347460" y="3765550"/>
                      <a:pt x="6313170" y="3704590"/>
                      <a:pt x="6261100" y="3669030"/>
                    </a:cubicBezTo>
                    <a:cubicBezTo>
                      <a:pt x="6313170" y="3632200"/>
                      <a:pt x="6347460" y="3572510"/>
                      <a:pt x="6347460" y="3503930"/>
                    </a:cubicBezTo>
                    <a:cubicBezTo>
                      <a:pt x="6347460" y="3435350"/>
                      <a:pt x="6313170" y="3375660"/>
                      <a:pt x="6261100" y="3338830"/>
                    </a:cubicBezTo>
                    <a:cubicBezTo>
                      <a:pt x="6313170" y="3302000"/>
                      <a:pt x="6347460" y="3242310"/>
                      <a:pt x="6347460" y="3173730"/>
                    </a:cubicBezTo>
                    <a:cubicBezTo>
                      <a:pt x="6347460" y="3105150"/>
                      <a:pt x="6313170" y="3045460"/>
                      <a:pt x="6261100" y="3008630"/>
                    </a:cubicBezTo>
                    <a:cubicBezTo>
                      <a:pt x="6313170" y="2971800"/>
                      <a:pt x="6347460" y="2912110"/>
                      <a:pt x="6347460" y="2843530"/>
                    </a:cubicBezTo>
                    <a:cubicBezTo>
                      <a:pt x="6347460" y="2774950"/>
                      <a:pt x="6313170" y="2713990"/>
                      <a:pt x="6261100" y="2678430"/>
                    </a:cubicBezTo>
                    <a:cubicBezTo>
                      <a:pt x="6313170" y="2641600"/>
                      <a:pt x="6347460" y="2580640"/>
                      <a:pt x="6347460" y="2513330"/>
                    </a:cubicBezTo>
                    <a:cubicBezTo>
                      <a:pt x="6347460" y="2444750"/>
                      <a:pt x="6313170" y="2383790"/>
                      <a:pt x="6261100" y="2348230"/>
                    </a:cubicBezTo>
                    <a:cubicBezTo>
                      <a:pt x="6313170" y="2311400"/>
                      <a:pt x="6347460" y="2251710"/>
                      <a:pt x="6347460" y="2183130"/>
                    </a:cubicBezTo>
                    <a:cubicBezTo>
                      <a:pt x="6347460" y="2114550"/>
                      <a:pt x="6313170" y="2054860"/>
                      <a:pt x="6261100" y="2018030"/>
                    </a:cubicBezTo>
                    <a:cubicBezTo>
                      <a:pt x="6313170" y="1981200"/>
                      <a:pt x="6347460" y="1921510"/>
                      <a:pt x="6347460" y="1852930"/>
                    </a:cubicBezTo>
                    <a:cubicBezTo>
                      <a:pt x="6347460" y="1784350"/>
                      <a:pt x="6313170" y="1724660"/>
                      <a:pt x="6261100" y="1687830"/>
                    </a:cubicBezTo>
                    <a:cubicBezTo>
                      <a:pt x="6313170" y="1651000"/>
                      <a:pt x="6347460" y="1591310"/>
                      <a:pt x="6347460" y="1522730"/>
                    </a:cubicBezTo>
                    <a:cubicBezTo>
                      <a:pt x="6347460" y="1454150"/>
                      <a:pt x="6313170" y="1393190"/>
                      <a:pt x="6261100" y="1357630"/>
                    </a:cubicBezTo>
                    <a:cubicBezTo>
                      <a:pt x="6313170" y="1322070"/>
                      <a:pt x="6347460" y="1261110"/>
                      <a:pt x="6347460" y="1192530"/>
                    </a:cubicBezTo>
                    <a:cubicBezTo>
                      <a:pt x="6347460" y="1123950"/>
                      <a:pt x="6313170" y="1064260"/>
                      <a:pt x="6261100" y="1027430"/>
                    </a:cubicBezTo>
                    <a:cubicBezTo>
                      <a:pt x="6313170" y="990600"/>
                      <a:pt x="6347460" y="930910"/>
                      <a:pt x="6347460" y="862330"/>
                    </a:cubicBezTo>
                    <a:cubicBezTo>
                      <a:pt x="6347460" y="793750"/>
                      <a:pt x="6313170" y="734060"/>
                      <a:pt x="6261100" y="697230"/>
                    </a:cubicBezTo>
                    <a:cubicBezTo>
                      <a:pt x="6315710" y="660400"/>
                      <a:pt x="6350000" y="600710"/>
                      <a:pt x="6350000" y="532130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58140" y="358140"/>
                <a:ext cx="5632450" cy="5633720"/>
              </a:xfrm>
              <a:custGeom>
                <a:avLst/>
                <a:gdLst/>
                <a:ahLst/>
                <a:cxnLst/>
                <a:rect l="l" t="t" r="r" b="b"/>
                <a:pathLst>
                  <a:path w="5632450" h="5633720">
                    <a:moveTo>
                      <a:pt x="0" y="0"/>
                    </a:moveTo>
                    <a:lnTo>
                      <a:pt x="5632450" y="0"/>
                    </a:lnTo>
                    <a:lnTo>
                      <a:pt x="5632450" y="5633720"/>
                    </a:lnTo>
                    <a:lnTo>
                      <a:pt x="0" y="5633720"/>
                    </a:lnTo>
                    <a:close/>
                  </a:path>
                </a:pathLst>
              </a:custGeom>
              <a:blipFill>
                <a:blip r:embed="rId15"/>
                <a:stretch>
                  <a:fillRect l="-3698" t="5640" r="-3678" b="5640"/>
                </a:stretch>
              </a:blipFill>
            </p:spPr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711" y="1943101"/>
              <a:ext cx="6248300" cy="590176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734">
        <p14:reveal/>
      </p:transition>
    </mc:Choice>
    <mc:Fallback xmlns="">
      <p:transition spd="slow" advTm="1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3732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38039" y="1028700"/>
            <a:ext cx="5494070" cy="4518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38039" y="1753584"/>
            <a:ext cx="5455284" cy="297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mắng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786">
            <a:off x="371846" y="3343050"/>
            <a:ext cx="10595950" cy="642379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469889">
            <a:off x="2393465" y="4318146"/>
            <a:ext cx="8017013" cy="486815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t="-5332" r="11" b="-7020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5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7316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8245" y="1432163"/>
            <a:ext cx="8231509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4800" dirty="0" err="1">
                <a:solidFill>
                  <a:srgbClr val="FF0202"/>
                </a:solidFill>
                <a:latin typeface="UTM Times"/>
              </a:rPr>
              <a:t>Khi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bạn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nói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vậy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,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cảm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thấy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 smtClean="0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8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03959">
            <a:off x="14450777" y="4628610"/>
            <a:ext cx="2122534" cy="19667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10200" y="3795046"/>
            <a:ext cx="7118116" cy="56922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361">
        <p14:doors dir="vert"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  <p14:stopEvt time="15683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2788" y="66344"/>
            <a:ext cx="1323101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</a:pP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28700" y="3583732"/>
            <a:ext cx="5405026" cy="5674568"/>
            <a:chOff x="1028700" y="3583732"/>
            <a:chExt cx="5405026" cy="56745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8700" y="3583732"/>
              <a:ext cx="5405026" cy="5674568"/>
            </a:xfrm>
            <a:prstGeom prst="rect">
              <a:avLst/>
            </a:prstGeom>
          </p:spPr>
        </p:pic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275242">
              <a:off x="2082597" y="4945705"/>
              <a:ext cx="3902502" cy="390250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4064" b="-24084"/>
                </a:stretch>
              </a:blipFill>
            </p:spPr>
          </p:sp>
        </p:grp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40331" y="8551175"/>
            <a:ext cx="2605378" cy="1414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51484">
            <a:off x="170077" y="8892347"/>
            <a:ext cx="1741212" cy="9172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39292" y="1218611"/>
            <a:ext cx="2986993" cy="26165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8099" y="5612321"/>
            <a:ext cx="1061203" cy="106120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195303" y="3324047"/>
            <a:ext cx="4210188" cy="5657850"/>
            <a:chOff x="0" y="0"/>
            <a:chExt cx="3663950" cy="492379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6"/>
              <a:stretch>
                <a:fillRect l="866" t="-23503" r="866" b="-234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698455">
            <a:off x="11522594" y="2690556"/>
            <a:ext cx="6278228" cy="5468840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 rot="883184">
            <a:off x="12397417" y="3915224"/>
            <a:ext cx="4174564" cy="4174088"/>
            <a:chOff x="0" y="0"/>
            <a:chExt cx="6350013" cy="6349289"/>
          </a:xfrm>
        </p:grpSpPr>
        <p:sp>
          <p:nvSpPr>
            <p:cNvPr id="15" name="Freeform 1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9"/>
              <a:stretch>
                <a:fillRect l="-6525"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918764">
            <a:off x="9342590" y="3127157"/>
            <a:ext cx="2625654" cy="67250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97201" y="9000822"/>
            <a:ext cx="387323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đánh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răng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95303" y="8998795"/>
            <a:ext cx="4791857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mặc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quần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áo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855494" y="8230242"/>
            <a:ext cx="762744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vẽ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</p:spTree>
    <p:custDataLst>
      <p:tags r:id="rId1"/>
    </p:custDataLst>
  </p:cSld>
  <p:clrMapOvr>
    <a:masterClrMapping/>
  </p:clrMapOvr>
  <p:transition spd="slow" advTm="212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  <p:extLst mod="1">
    <p:ext uri="{E180D4A7-C9FB-4DFB-919C-405C955672EB}">
      <p14:showEvtLst xmlns:p14="http://schemas.microsoft.com/office/powerpoint/2010/main">
        <p14:playEvt time="1" objId="21"/>
        <p14:stopEvt time="19525" objId="2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5.1|2.6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7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3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250</Words>
  <Application>Microsoft Office PowerPoint</Application>
  <PresentationFormat>Custom</PresentationFormat>
  <Paragraphs>32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Aachen</vt:lpstr>
      <vt:lpstr>Times New Roman</vt:lpstr>
      <vt:lpstr>Arial</vt:lpstr>
      <vt:lpstr>UTM Times</vt:lpstr>
      <vt:lpstr>Muli Black Bold</vt:lpstr>
      <vt:lpstr>Chelthm</vt:lpstr>
      <vt:lpstr>Muli Black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admin</cp:lastModifiedBy>
  <cp:revision>20</cp:revision>
  <dcterms:created xsi:type="dcterms:W3CDTF">2006-08-16T00:00:00Z</dcterms:created>
  <dcterms:modified xsi:type="dcterms:W3CDTF">2024-10-02T10:16:50Z</dcterms:modified>
  <dc:identifier>DAErR8aRmlE</dc:identifier>
</cp:coreProperties>
</file>