
<file path=[Content_Types].xml><?xml version="1.0" encoding="utf-8"?>
<Types xmlns="http://schemas.openxmlformats.org/package/2006/content-types">
  <Default Extension="gif" ContentType="image/gif"/>
  <Default Extension="jfif" ContentType="image/jpeg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3"/>
  </p:notesMasterIdLst>
  <p:sldIdLst>
    <p:sldId id="326" r:id="rId2"/>
    <p:sldId id="314" r:id="rId3"/>
    <p:sldId id="293" r:id="rId4"/>
    <p:sldId id="315" r:id="rId5"/>
    <p:sldId id="318" r:id="rId6"/>
    <p:sldId id="317" r:id="rId7"/>
    <p:sldId id="316" r:id="rId8"/>
    <p:sldId id="323" r:id="rId9"/>
    <p:sldId id="324" r:id="rId10"/>
    <p:sldId id="321" r:id="rId11"/>
    <p:sldId id="319" r:id="rId1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5333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35" autoAdjust="0"/>
    <p:restoredTop sz="94660"/>
  </p:normalViewPr>
  <p:slideViewPr>
    <p:cSldViewPr snapToGrid="0">
      <p:cViewPr varScale="1">
        <p:scale>
          <a:sx n="64" d="100"/>
          <a:sy n="64" d="100"/>
        </p:scale>
        <p:origin x="136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C5773A-589C-48AC-BBF1-AA53BE177978}" type="datetimeFigureOut">
              <a:rPr lang="en-US" smtClean="0"/>
              <a:t>7/17/2024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4CB019-06CE-4DB9-892B-D792B91C6F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59719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4CB019-06CE-4DB9-892B-D792B91C6FF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02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675020-7158-4901-9B1C-8D467BC4464C}" type="datetimeFigureOut">
              <a:rPr lang="en-US" smtClean="0"/>
              <a:t>7/17/2024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BEAC84-6E80-4251-9573-0EC66A4A59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66705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675020-7158-4901-9B1C-8D467BC4464C}" type="datetimeFigureOut">
              <a:rPr lang="en-US" smtClean="0"/>
              <a:t>7/17/2024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BEAC84-6E80-4251-9573-0EC66A4A59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88152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675020-7158-4901-9B1C-8D467BC4464C}" type="datetimeFigureOut">
              <a:rPr lang="en-US" smtClean="0"/>
              <a:t>7/17/2024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BEAC84-6E80-4251-9573-0EC66A4A59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2582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675020-7158-4901-9B1C-8D467BC4464C}" type="datetimeFigureOut">
              <a:rPr lang="en-US" smtClean="0"/>
              <a:t>7/17/2024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BEAC84-6E80-4251-9573-0EC66A4A59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6820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675020-7158-4901-9B1C-8D467BC4464C}" type="datetimeFigureOut">
              <a:rPr lang="en-US" smtClean="0"/>
              <a:t>7/17/2024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BEAC84-6E80-4251-9573-0EC66A4A59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90883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675020-7158-4901-9B1C-8D467BC4464C}" type="datetimeFigureOut">
              <a:rPr lang="en-US" smtClean="0"/>
              <a:t>7/17/2024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BEAC84-6E80-4251-9573-0EC66A4A59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71677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675020-7158-4901-9B1C-8D467BC4464C}" type="datetimeFigureOut">
              <a:rPr lang="en-US" smtClean="0"/>
              <a:t>7/17/2024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BEAC84-6E80-4251-9573-0EC66A4A59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40772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675020-7158-4901-9B1C-8D467BC4464C}" type="datetimeFigureOut">
              <a:rPr lang="en-US" smtClean="0"/>
              <a:t>7/17/2024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BEAC84-6E80-4251-9573-0EC66A4A59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4055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675020-7158-4901-9B1C-8D467BC4464C}" type="datetimeFigureOut">
              <a:rPr lang="en-US" smtClean="0"/>
              <a:t>7/17/2024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BEAC84-6E80-4251-9573-0EC66A4A59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88274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675020-7158-4901-9B1C-8D467BC4464C}" type="datetimeFigureOut">
              <a:rPr lang="en-US" smtClean="0"/>
              <a:t>7/17/2024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BEAC84-6E80-4251-9573-0EC66A4A59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4253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675020-7158-4901-9B1C-8D467BC4464C}" type="datetimeFigureOut">
              <a:rPr lang="en-US" smtClean="0"/>
              <a:t>7/17/2024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BEAC84-6E80-4251-9573-0EC66A4A59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2979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675020-7158-4901-9B1C-8D467BC4464C}" type="datetimeFigureOut">
              <a:rPr lang="en-US" smtClean="0"/>
              <a:t>7/17/2024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BEAC84-6E80-4251-9573-0EC66A4A59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24589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7" Type="http://schemas.openxmlformats.org/officeDocument/2006/relationships/image" Target="../media/image1.png"/><Relationship Id="rId2" Type="http://schemas.microsoft.com/office/2007/relationships/media" Target="../media/media11.m4a"/><Relationship Id="rId1" Type="http://schemas.openxmlformats.org/officeDocument/2006/relationships/tags" Target="../tags/tag8.xml"/><Relationship Id="rId6" Type="http://schemas.openxmlformats.org/officeDocument/2006/relationships/image" Target="../media/image15.gif"/><Relationship Id="rId5" Type="http://schemas.openxmlformats.org/officeDocument/2006/relationships/image" Target="../media/image14.jfif"/><Relationship Id="rId4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1.png"/><Relationship Id="rId5" Type="http://schemas.openxmlformats.org/officeDocument/2006/relationships/image" Target="../media/image17.gif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file:///C:\Users\tuan.nguyensy\Downloads\Vui%20&#272;&#7871;n%20Tr&#432;&#7901;ng%20-%20Nh&#243;m%20Hoa%20Tay%20-%20Nh&#7841;c%20Thi&#7871;u%20Nhi%20S&#244;i%20&#272;&#7897;ng%20Remix.mp4" TargetMode="External"/><Relationship Id="rId1" Type="http://schemas.openxmlformats.org/officeDocument/2006/relationships/video" Target="NULL" TargetMode="Externa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7" Type="http://schemas.openxmlformats.org/officeDocument/2006/relationships/image" Target="../media/image1.png"/><Relationship Id="rId2" Type="http://schemas.microsoft.com/office/2007/relationships/media" Target="../media/media2.m4a"/><Relationship Id="rId1" Type="http://schemas.openxmlformats.org/officeDocument/2006/relationships/tags" Target="../tags/tag1.xml"/><Relationship Id="rId6" Type="http://schemas.openxmlformats.org/officeDocument/2006/relationships/image" Target="../media/image3.jp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2.xml"/><Relationship Id="rId6" Type="http://schemas.openxmlformats.org/officeDocument/2006/relationships/image" Target="../media/image1.png"/><Relationship Id="rId5" Type="http://schemas.openxmlformats.org/officeDocument/2006/relationships/image" Target="../media/image4.jpg"/><Relationship Id="rId4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7" Type="http://schemas.openxmlformats.org/officeDocument/2006/relationships/image" Target="../media/image1.png"/><Relationship Id="rId2" Type="http://schemas.microsoft.com/office/2007/relationships/media" Target="../media/media4.m4a"/><Relationship Id="rId1" Type="http://schemas.openxmlformats.org/officeDocument/2006/relationships/tags" Target="../tags/tag3.xml"/><Relationship Id="rId6" Type="http://schemas.openxmlformats.org/officeDocument/2006/relationships/image" Target="../media/image6.gif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13" Type="http://schemas.openxmlformats.org/officeDocument/2006/relationships/image" Target="../media/image10.png"/><Relationship Id="rId3" Type="http://schemas.openxmlformats.org/officeDocument/2006/relationships/audio" Target="../media/media5.wav"/><Relationship Id="rId7" Type="http://schemas.openxmlformats.org/officeDocument/2006/relationships/audio" Target="../media/media7.wav"/><Relationship Id="rId12" Type="http://schemas.microsoft.com/office/2007/relationships/hdphoto" Target="../media/hdphoto1.wdp"/><Relationship Id="rId2" Type="http://schemas.microsoft.com/office/2007/relationships/media" Target="../media/media5.wav"/><Relationship Id="rId1" Type="http://schemas.openxmlformats.org/officeDocument/2006/relationships/tags" Target="../tags/tag4.xml"/><Relationship Id="rId6" Type="http://schemas.microsoft.com/office/2007/relationships/media" Target="../media/media7.wav"/><Relationship Id="rId11" Type="http://schemas.openxmlformats.org/officeDocument/2006/relationships/image" Target="../media/image9.png"/><Relationship Id="rId5" Type="http://schemas.openxmlformats.org/officeDocument/2006/relationships/audio" Target="../media/media6.m4a"/><Relationship Id="rId10" Type="http://schemas.openxmlformats.org/officeDocument/2006/relationships/image" Target="../media/image8.gif"/><Relationship Id="rId4" Type="http://schemas.microsoft.com/office/2007/relationships/media" Target="../media/media6.m4a"/><Relationship Id="rId9" Type="http://schemas.openxmlformats.org/officeDocument/2006/relationships/image" Target="../media/image7.jpeg"/><Relationship Id="rId1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2" Type="http://schemas.microsoft.com/office/2007/relationships/media" Target="../media/media8.m4a"/><Relationship Id="rId1" Type="http://schemas.openxmlformats.org/officeDocument/2006/relationships/tags" Target="../tags/tag5.xml"/><Relationship Id="rId6" Type="http://schemas.openxmlformats.org/officeDocument/2006/relationships/image" Target="../media/image1.png"/><Relationship Id="rId5" Type="http://schemas.openxmlformats.org/officeDocument/2006/relationships/image" Target="../media/image11.jpg"/><Relationship Id="rId4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7" Type="http://schemas.openxmlformats.org/officeDocument/2006/relationships/image" Target="../media/image1.png"/><Relationship Id="rId2" Type="http://schemas.microsoft.com/office/2007/relationships/media" Target="../media/media9.m4a"/><Relationship Id="rId1" Type="http://schemas.openxmlformats.org/officeDocument/2006/relationships/tags" Target="../tags/tag6.xml"/><Relationship Id="rId6" Type="http://schemas.openxmlformats.org/officeDocument/2006/relationships/image" Target="../media/image13.jpeg"/><Relationship Id="rId5" Type="http://schemas.openxmlformats.org/officeDocument/2006/relationships/image" Target="../media/image12.jpg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2" Type="http://schemas.microsoft.com/office/2007/relationships/media" Target="../media/media10.m4a"/><Relationship Id="rId1" Type="http://schemas.openxmlformats.org/officeDocument/2006/relationships/tags" Target="../tags/tag7.xml"/><Relationship Id="rId6" Type="http://schemas.openxmlformats.org/officeDocument/2006/relationships/image" Target="../media/image1.png"/><Relationship Id="rId5" Type="http://schemas.openxmlformats.org/officeDocument/2006/relationships/image" Target="../media/image14.jfif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3" name="Rectangle 52">
            <a:extLst>
              <a:ext uri="{FF2B5EF4-FFF2-40B4-BE49-F238E27FC236}">
                <a16:creationId xmlns:a16="http://schemas.microsoft.com/office/drawing/2014/main" id="{081EA652-8C6A-4E69-BEB9-1708094745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ight Triangle 54">
            <a:extLst>
              <a:ext uri="{FF2B5EF4-FFF2-40B4-BE49-F238E27FC236}">
                <a16:creationId xmlns:a16="http://schemas.microsoft.com/office/drawing/2014/main" id="{5298780A-33B9-4EA2-8F67-DE68AD6284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432540" y="3335867"/>
            <a:ext cx="246888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7F488E8B-4E1E-4402-8935-D4E6C02615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330" y="623275"/>
            <a:ext cx="8178790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D80B67E-0F78-40DE-AAA8-A744C2338046}"/>
              </a:ext>
            </a:extLst>
          </p:cNvPr>
          <p:cNvSpPr txBox="1"/>
          <p:nvPr/>
        </p:nvSpPr>
        <p:spPr>
          <a:xfrm>
            <a:off x="748738" y="1570424"/>
            <a:ext cx="7643974" cy="1765443"/>
          </a:xfrm>
          <a:prstGeom prst="rect">
            <a:avLst/>
          </a:prstGeom>
          <a:scene3d>
            <a:camera prst="orthographicFront"/>
            <a:lightRig rig="sunset" dir="t"/>
          </a:scene3d>
        </p:spPr>
        <p:txBody>
          <a:bodyPr vert="horz" lIns="91440" tIns="45720" rIns="91440" bIns="45720" rtlCol="0" anchor="ctr">
            <a:prstTxWarp prst="textChevron">
              <a:avLst/>
            </a:prstTxWarp>
            <a:norm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300" kern="120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rPr>
              <a:t>Làm quen các nét</a:t>
            </a:r>
          </a:p>
        </p:txBody>
      </p:sp>
      <p:sp>
        <p:nvSpPr>
          <p:cNvPr id="38" name="Minus Sign 37">
            <a:extLst>
              <a:ext uri="{FF2B5EF4-FFF2-40B4-BE49-F238E27FC236}">
                <a16:creationId xmlns:a16="http://schemas.microsoft.com/office/drawing/2014/main" id="{2C4E05F6-9DD7-4363-AA37-E3B729FFE3F3}"/>
              </a:ext>
            </a:extLst>
          </p:cNvPr>
          <p:cNvSpPr/>
          <p:nvPr/>
        </p:nvSpPr>
        <p:spPr bwMode="auto">
          <a:xfrm rot="5400000">
            <a:off x="319925" y="3919839"/>
            <a:ext cx="2214229" cy="231095"/>
          </a:xfrm>
          <a:prstGeom prst="mathMinus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25716A14-9D24-4D3F-8CBB-00B03FB9005B}"/>
              </a:ext>
            </a:extLst>
          </p:cNvPr>
          <p:cNvSpPr txBox="1"/>
          <p:nvPr/>
        </p:nvSpPr>
        <p:spPr>
          <a:xfrm>
            <a:off x="3683866" y="2711947"/>
            <a:ext cx="1315092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6600">
                <a:solidFill>
                  <a:schemeClr val="accent1">
                    <a:lumMod val="75000"/>
                  </a:schemeClr>
                </a:solidFill>
                <a:latin typeface="HP001 5 hàng" panose="020B0603050302020204" pitchFamily="34" charset="0"/>
                <a:ea typeface="Dotum" panose="020B0503020000020004" pitchFamily="34" charset="-127"/>
              </a:rPr>
              <a:t>o</a:t>
            </a:r>
            <a:endParaRPr lang="en-US" sz="16600">
              <a:solidFill>
                <a:schemeClr val="accent1">
                  <a:lumMod val="75000"/>
                </a:schemeClr>
              </a:solidFill>
              <a:latin typeface="Abadi" panose="020B0604020104020204" pitchFamily="34" charset="0"/>
              <a:ea typeface="Dotum" panose="020B0503020000020004" pitchFamily="34" charset="-127"/>
            </a:endParaRPr>
          </a:p>
        </p:txBody>
      </p:sp>
      <p:sp>
        <p:nvSpPr>
          <p:cNvPr id="41" name="Minus Sign 40">
            <a:extLst>
              <a:ext uri="{FF2B5EF4-FFF2-40B4-BE49-F238E27FC236}">
                <a16:creationId xmlns:a16="http://schemas.microsoft.com/office/drawing/2014/main" id="{BD06D640-82DF-4CD2-9269-47684AA7C9AA}"/>
              </a:ext>
            </a:extLst>
          </p:cNvPr>
          <p:cNvSpPr/>
          <p:nvPr/>
        </p:nvSpPr>
        <p:spPr bwMode="auto">
          <a:xfrm>
            <a:off x="5777510" y="4360312"/>
            <a:ext cx="2214229" cy="261610"/>
          </a:xfrm>
          <a:prstGeom prst="mathMinus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D9E439D3-9FAA-4049-ACF0-18CF83AA4E9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1DF3665-BD40-4B6D-A5CC-3CE8C705AFB5}"/>
              </a:ext>
            </a:extLst>
          </p:cNvPr>
          <p:cNvSpPr/>
          <p:nvPr/>
        </p:nvSpPr>
        <p:spPr>
          <a:xfrm>
            <a:off x="3008261" y="5765510"/>
            <a:ext cx="2387192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b="0" cap="none" spc="0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</a:rPr>
              <a:t>Lứa tuổi MGL 5 – 6 tuổi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239576F-1CF5-4A42-9391-2DA1E24B0BDB}"/>
              </a:ext>
            </a:extLst>
          </p:cNvPr>
          <p:cNvSpPr txBox="1"/>
          <p:nvPr/>
        </p:nvSpPr>
        <p:spPr>
          <a:xfrm>
            <a:off x="859448" y="4936067"/>
            <a:ext cx="1304844" cy="3736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>
                <a:solidFill>
                  <a:schemeClr val="accent5">
                    <a:lumMod val="75000"/>
                  </a:schemeClr>
                </a:solidFill>
                <a:effectLst/>
                <a:latin typeface=".VnAvant" panose="020BE200000000000000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NÐt th¼ng</a:t>
            </a:r>
            <a:endParaRPr lang="en-US" sz="1100">
              <a:solidFill>
                <a:schemeClr val="accent5">
                  <a:lumMod val="7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70395AD-086E-4B5B-8B1E-B1975CF242A6}"/>
              </a:ext>
            </a:extLst>
          </p:cNvPr>
          <p:cNvSpPr txBox="1"/>
          <p:nvPr/>
        </p:nvSpPr>
        <p:spPr>
          <a:xfrm>
            <a:off x="4147759" y="3661694"/>
            <a:ext cx="1304844" cy="2654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sz="11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E10DA9C-DDF8-4077-8F59-68EB827CA46C}"/>
              </a:ext>
            </a:extLst>
          </p:cNvPr>
          <p:cNvSpPr txBox="1"/>
          <p:nvPr/>
        </p:nvSpPr>
        <p:spPr>
          <a:xfrm>
            <a:off x="6209074" y="4798898"/>
            <a:ext cx="4572000" cy="3736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>
                <a:solidFill>
                  <a:schemeClr val="accent5">
                    <a:lumMod val="75000"/>
                  </a:schemeClr>
                </a:solidFill>
                <a:effectLst/>
                <a:latin typeface=".VnAvant" panose="020BE200000000000000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NÐt ngang</a:t>
            </a:r>
            <a:endParaRPr lang="en-US" sz="1100">
              <a:solidFill>
                <a:schemeClr val="accent5">
                  <a:lumMod val="7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60542EA-F2B0-4C76-A2A2-383538670FA0}"/>
              </a:ext>
            </a:extLst>
          </p:cNvPr>
          <p:cNvSpPr txBox="1"/>
          <p:nvPr/>
        </p:nvSpPr>
        <p:spPr>
          <a:xfrm>
            <a:off x="2727046" y="4953963"/>
            <a:ext cx="4572000" cy="3736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>
                <a:solidFill>
                  <a:schemeClr val="accent5">
                    <a:lumMod val="75000"/>
                  </a:schemeClr>
                </a:solidFill>
                <a:effectLst/>
                <a:latin typeface=".VnAvant" panose="020BE200000000000000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NÐt cong trßn khÐp kÝn</a:t>
            </a:r>
            <a:endParaRPr lang="en-US" sz="1100">
              <a:solidFill>
                <a:schemeClr val="accent5">
                  <a:lumMod val="7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CE30BBD-E78C-4B67-802B-221742BAF3CA}"/>
              </a:ext>
            </a:extLst>
          </p:cNvPr>
          <p:cNvSpPr txBox="1"/>
          <p:nvPr/>
        </p:nvSpPr>
        <p:spPr>
          <a:xfrm>
            <a:off x="481330" y="723158"/>
            <a:ext cx="5391150" cy="2799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200" i="1" u="sng">
                <a:solidFill>
                  <a:schemeClr val="accent5">
                    <a:lumMod val="75000"/>
                  </a:schemeClr>
                </a:solidFill>
                <a:effectLst/>
                <a:latin typeface=".VnAvant" panose="020BE200000000000000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Gi¸o viªn: Hång HiÕu</a:t>
            </a:r>
            <a:endParaRPr lang="en-US" sz="900" i="1" u="sng">
              <a:solidFill>
                <a:schemeClr val="accent5">
                  <a:lumMod val="7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3462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12729">
        <p14:flash/>
      </p:transition>
    </mc:Choice>
    <mc:Fallback xmlns="">
      <p:transition spd="slow" advTm="1272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2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32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Scale>
                                      <p:cBhvr>
                                        <p:cTn id="44" dur="2000" fill="hold"/>
                                        <p:tgtEl>
                                          <p:spTgt spid="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7" grpId="0"/>
      <p:bldP spid="17" grpId="1"/>
      <p:bldP spid="17" grpId="2"/>
      <p:bldP spid="38" grpId="0" animBg="1"/>
      <p:bldP spid="41" grpId="0" animBg="1"/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2">
            <a:extLst>
              <a:ext uri="{FF2B5EF4-FFF2-40B4-BE49-F238E27FC236}">
                <a16:creationId xmlns:a16="http://schemas.microsoft.com/office/drawing/2014/main" id="{2FD4CB7F-1413-4331-9510-1BF6B67BD88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46" y="39831"/>
            <a:ext cx="1177907" cy="982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B2F22E5-CF2A-444A-B477-0078359DBD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8499" y="-263131"/>
            <a:ext cx="7886700" cy="1325563"/>
          </a:xfrm>
        </p:spPr>
        <p:txBody>
          <a:bodyPr/>
          <a:lstStyle/>
          <a:p>
            <a:pPr algn="ctr"/>
            <a:r>
              <a:rPr lang="en-US" b="1">
                <a:solidFill>
                  <a:srgbClr val="7030A0"/>
                </a:solidFill>
              </a:rPr>
              <a:t>TRÒ CHƠI “BÉ NHANH MẮT”</a:t>
            </a:r>
          </a:p>
        </p:txBody>
      </p:sp>
      <p:sp>
        <p:nvSpPr>
          <p:cNvPr id="4" name="Minus Sign 3">
            <a:extLst>
              <a:ext uri="{FF2B5EF4-FFF2-40B4-BE49-F238E27FC236}">
                <a16:creationId xmlns:a16="http://schemas.microsoft.com/office/drawing/2014/main" id="{37F88CB1-FFCB-4BF7-953E-85742CA34C77}"/>
              </a:ext>
            </a:extLst>
          </p:cNvPr>
          <p:cNvSpPr/>
          <p:nvPr/>
        </p:nvSpPr>
        <p:spPr bwMode="auto">
          <a:xfrm rot="5400000">
            <a:off x="2243104" y="3748412"/>
            <a:ext cx="2971121" cy="140411"/>
          </a:xfrm>
          <a:prstGeom prst="mathMinus">
            <a:avLst/>
          </a:prstGeom>
          <a:solidFill>
            <a:schemeClr val="accent4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6000" b="0" i="0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Minus Sign 4">
            <a:extLst>
              <a:ext uri="{FF2B5EF4-FFF2-40B4-BE49-F238E27FC236}">
                <a16:creationId xmlns:a16="http://schemas.microsoft.com/office/drawing/2014/main" id="{09F88CB9-B7D0-462C-A019-3AF554C2C83A}"/>
              </a:ext>
            </a:extLst>
          </p:cNvPr>
          <p:cNvSpPr/>
          <p:nvPr/>
        </p:nvSpPr>
        <p:spPr bwMode="auto">
          <a:xfrm rot="10800000">
            <a:off x="3197834" y="4119048"/>
            <a:ext cx="2421277" cy="242186"/>
          </a:xfrm>
          <a:prstGeom prst="mathMinus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6000" b="0" i="0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Minus Sign 8">
            <a:extLst>
              <a:ext uri="{FF2B5EF4-FFF2-40B4-BE49-F238E27FC236}">
                <a16:creationId xmlns:a16="http://schemas.microsoft.com/office/drawing/2014/main" id="{9A52A43C-5709-4888-86D5-C636CB3E54B0}"/>
              </a:ext>
            </a:extLst>
          </p:cNvPr>
          <p:cNvSpPr/>
          <p:nvPr/>
        </p:nvSpPr>
        <p:spPr bwMode="auto">
          <a:xfrm rot="10800000">
            <a:off x="1377594" y="1869462"/>
            <a:ext cx="2421277" cy="175095"/>
          </a:xfrm>
          <a:prstGeom prst="mathMinus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6000" b="0" i="0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Minus Sign 9">
            <a:extLst>
              <a:ext uri="{FF2B5EF4-FFF2-40B4-BE49-F238E27FC236}">
                <a16:creationId xmlns:a16="http://schemas.microsoft.com/office/drawing/2014/main" id="{71B6AA5B-2D75-46A0-8850-149C5DC7BBDD}"/>
              </a:ext>
            </a:extLst>
          </p:cNvPr>
          <p:cNvSpPr/>
          <p:nvPr/>
        </p:nvSpPr>
        <p:spPr bwMode="auto">
          <a:xfrm rot="5400000">
            <a:off x="6017045" y="5534402"/>
            <a:ext cx="2971121" cy="140413"/>
          </a:xfrm>
          <a:prstGeom prst="mathMinus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6000" b="0" i="0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Arial" panose="020B0604020202020204" pitchFamily="34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366E4AD-B1B7-4147-94DF-EC9C1CEDCAD1}"/>
              </a:ext>
            </a:extLst>
          </p:cNvPr>
          <p:cNvGrpSpPr/>
          <p:nvPr/>
        </p:nvGrpSpPr>
        <p:grpSpPr>
          <a:xfrm>
            <a:off x="-1" y="4541156"/>
            <a:ext cx="1202077" cy="2646878"/>
            <a:chOff x="-1" y="4541156"/>
            <a:chExt cx="1202077" cy="2646878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63AA928-2649-4AF2-A44B-9072619F0EF4}"/>
                </a:ext>
              </a:extLst>
            </p:cNvPr>
            <p:cNvSpPr txBox="1"/>
            <p:nvPr/>
          </p:nvSpPr>
          <p:spPr>
            <a:xfrm>
              <a:off x="-1" y="4541156"/>
              <a:ext cx="1202077" cy="26468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600" b="1">
                  <a:solidFill>
                    <a:srgbClr val="FF0000"/>
                  </a:solidFill>
                  <a:latin typeface="Abadi" panose="020B0604020104020204" pitchFamily="34" charset="0"/>
                </a:rPr>
                <a:t>0</a:t>
              </a: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3EAD9501-B68B-4105-B6D5-617F384C0009}"/>
                </a:ext>
              </a:extLst>
            </p:cNvPr>
            <p:cNvSpPr/>
            <p:nvPr/>
          </p:nvSpPr>
          <p:spPr>
            <a:xfrm>
              <a:off x="313783" y="5364655"/>
              <a:ext cx="844841" cy="99987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Minus Sign 18">
            <a:extLst>
              <a:ext uri="{FF2B5EF4-FFF2-40B4-BE49-F238E27FC236}">
                <a16:creationId xmlns:a16="http://schemas.microsoft.com/office/drawing/2014/main" id="{6368CF38-DA09-4FED-B779-3291961A4E0F}"/>
              </a:ext>
            </a:extLst>
          </p:cNvPr>
          <p:cNvSpPr/>
          <p:nvPr/>
        </p:nvSpPr>
        <p:spPr bwMode="auto">
          <a:xfrm rot="5400000">
            <a:off x="2394010" y="2135313"/>
            <a:ext cx="4838985" cy="1063256"/>
          </a:xfrm>
          <a:prstGeom prst="mathMinus">
            <a:avLst/>
          </a:prstGeom>
          <a:solidFill>
            <a:srgbClr val="00B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6000" b="0" i="0" u="none" strike="noStrike" cap="none" normalizeH="0" baseline="0">
              <a:ln>
                <a:noFill/>
              </a:ln>
              <a:solidFill>
                <a:srgbClr val="00B05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0" name="Minus Sign 19">
            <a:extLst>
              <a:ext uri="{FF2B5EF4-FFF2-40B4-BE49-F238E27FC236}">
                <a16:creationId xmlns:a16="http://schemas.microsoft.com/office/drawing/2014/main" id="{2539A0DE-AB75-4C0F-982B-2AD0B4861E99}"/>
              </a:ext>
            </a:extLst>
          </p:cNvPr>
          <p:cNvSpPr/>
          <p:nvPr/>
        </p:nvSpPr>
        <p:spPr bwMode="auto">
          <a:xfrm rot="10800000">
            <a:off x="616688" y="4271448"/>
            <a:ext cx="5154822" cy="2027752"/>
          </a:xfrm>
          <a:prstGeom prst="mathMinus">
            <a:avLst/>
          </a:prstGeom>
          <a:solidFill>
            <a:srgbClr val="7030A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6000" b="0" i="0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1" name="Minus Sign 20">
            <a:extLst>
              <a:ext uri="{FF2B5EF4-FFF2-40B4-BE49-F238E27FC236}">
                <a16:creationId xmlns:a16="http://schemas.microsoft.com/office/drawing/2014/main" id="{6B8F6E31-8DBE-4A4D-8817-3A056D6CF809}"/>
              </a:ext>
            </a:extLst>
          </p:cNvPr>
          <p:cNvSpPr/>
          <p:nvPr/>
        </p:nvSpPr>
        <p:spPr bwMode="auto">
          <a:xfrm rot="10800000">
            <a:off x="1529993" y="2021861"/>
            <a:ext cx="3255458" cy="402361"/>
          </a:xfrm>
          <a:prstGeom prst="mathMinus">
            <a:avLst/>
          </a:prstGeom>
          <a:solidFill>
            <a:schemeClr val="bg2">
              <a:lumMod val="1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6000" b="0" i="0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2" name="Minus Sign 21">
            <a:extLst>
              <a:ext uri="{FF2B5EF4-FFF2-40B4-BE49-F238E27FC236}">
                <a16:creationId xmlns:a16="http://schemas.microsoft.com/office/drawing/2014/main" id="{98309401-068A-481E-9B56-CE1D9D215ACE}"/>
              </a:ext>
            </a:extLst>
          </p:cNvPr>
          <p:cNvSpPr/>
          <p:nvPr/>
        </p:nvSpPr>
        <p:spPr bwMode="auto">
          <a:xfrm rot="5400000">
            <a:off x="4367876" y="4338612"/>
            <a:ext cx="4352605" cy="923681"/>
          </a:xfrm>
          <a:prstGeom prst="mathMinus">
            <a:avLst/>
          </a:prstGeom>
          <a:solidFill>
            <a:srgbClr val="00B0F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6000" b="0" i="0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Arial" panose="020B0604020202020204" pitchFamily="34" charset="0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471FD3C3-D146-42E7-A063-FC043D2D238D}"/>
              </a:ext>
            </a:extLst>
          </p:cNvPr>
          <p:cNvGrpSpPr/>
          <p:nvPr/>
        </p:nvGrpSpPr>
        <p:grpSpPr>
          <a:xfrm>
            <a:off x="58951" y="2948009"/>
            <a:ext cx="1202077" cy="2646878"/>
            <a:chOff x="-1" y="4541156"/>
            <a:chExt cx="1202077" cy="2646878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95505A1F-2DEF-4D82-BFB4-2CA2C6936C1D}"/>
                </a:ext>
              </a:extLst>
            </p:cNvPr>
            <p:cNvSpPr txBox="1"/>
            <p:nvPr/>
          </p:nvSpPr>
          <p:spPr>
            <a:xfrm>
              <a:off x="-1" y="4541156"/>
              <a:ext cx="1202077" cy="26468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600" b="1">
                  <a:solidFill>
                    <a:srgbClr val="002060"/>
                  </a:solidFill>
                  <a:latin typeface="Abadi" panose="020B0604020104020204" pitchFamily="34" charset="0"/>
                </a:rPr>
                <a:t>0</a:t>
              </a: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27596B23-309C-439F-A17D-CA5CE6899D10}"/>
                </a:ext>
              </a:extLst>
            </p:cNvPr>
            <p:cNvSpPr/>
            <p:nvPr/>
          </p:nvSpPr>
          <p:spPr>
            <a:xfrm>
              <a:off x="313783" y="5364655"/>
              <a:ext cx="844841" cy="99987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5B51ACD9-B97C-4C7D-9479-88D4DF56A639}"/>
              </a:ext>
            </a:extLst>
          </p:cNvPr>
          <p:cNvGrpSpPr/>
          <p:nvPr/>
        </p:nvGrpSpPr>
        <p:grpSpPr>
          <a:xfrm>
            <a:off x="3079797" y="4425156"/>
            <a:ext cx="1202077" cy="2646878"/>
            <a:chOff x="-1" y="4541156"/>
            <a:chExt cx="1202077" cy="2646878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71FD8D09-3E0A-4EB3-B339-D3C0FC10B7B8}"/>
                </a:ext>
              </a:extLst>
            </p:cNvPr>
            <p:cNvSpPr txBox="1"/>
            <p:nvPr/>
          </p:nvSpPr>
          <p:spPr>
            <a:xfrm>
              <a:off x="-1" y="4541156"/>
              <a:ext cx="1202077" cy="26468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600" b="1">
                  <a:solidFill>
                    <a:srgbClr val="FFFF00"/>
                  </a:solidFill>
                  <a:latin typeface="Abadi" panose="020B0604020104020204" pitchFamily="34" charset="0"/>
                </a:rPr>
                <a:t>0</a:t>
              </a: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6A9A9ACD-BA94-4269-9B03-808FE881022E}"/>
                </a:ext>
              </a:extLst>
            </p:cNvPr>
            <p:cNvSpPr/>
            <p:nvPr/>
          </p:nvSpPr>
          <p:spPr>
            <a:xfrm>
              <a:off x="313783" y="5364655"/>
              <a:ext cx="844841" cy="99987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E2694C85-ABA6-4DF2-A147-E7D8AEA0F04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634426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Tm="78563">
        <p15:prstTrans prst="origami"/>
      </p:transition>
    </mc:Choice>
    <mc:Fallback xmlns="">
      <p:transition spd="slow" advTm="7856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"/>
                            </p:stCondLst>
                            <p:childTnLst>
                              <p:par>
                                <p:cTn id="8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4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4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4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4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00" accel="1000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00" accel="1000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47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2.96296E-6 C 0.00399 0.06297 0.01719 0.1081 0.03055 0.1081 C 0.04392 0.1081 0.05555 0.06297 0.05955 -2.96296E-6 C 0.06528 0.06297 0.07656 0.1081 0.0901 0.1081 C 0.10347 0.1081 0.1151 0.06297 0.11875 -2.96296E-6 C 0.12448 0.06297 0.13611 0.1081 0.14948 0.1081 C 0.16319 0.1081 0.17639 0.06297 0.18021 -2.96296E-6 C 0.1842 0.06297 0.19583 0.1081 0.21111 0.1081 C 0.22239 0.1081 0.23576 0.06297 0.23976 -2.96296E-6 C 0.24375 0.06297 0.25712 0.1081 0.27048 0.1081 C 0.28368 0.1081 0.29531 0.06297 0.2993 -2.96296E-6 C 0.30503 0.06297 0.31632 0.1081 0.33003 0.1081 C 0.3434 0.1081 0.35503 0.06297 0.36076 -2.96296E-6 C 0.36441 0.06297 0.37604 0.1081 0.38941 0.1081 C 0.40295 0.1081 0.41632 0.06297 0.41996 -2.96296E-6 C 0.42396 0.06297 0.43559 0.1081 0.45087 0.1081 C 0.46423 0.1081 0.47552 0.06297 0.47969 -2.96296E-6 " pathEditMode="relative" rAng="0" ptsTypes="AAAAAAAAAAAAAAAAA">
                                      <p:cBhvr>
                                        <p:cTn id="25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976" y="53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6000"/>
                            </p:stCondLst>
                            <p:childTnLst>
                              <p:par>
                                <p:cTn id="27" presetID="3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3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7" dur="3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8" dur="3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9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56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6406 0.09097 L 0.25 -0.25 " pathEditMode="relative" rAng="0" ptsTypes="AA">
                                      <p:cBhvr>
                                        <p:cTn id="42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694" y="-170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6000"/>
                            </p:stCondLst>
                            <p:childTnLst>
                              <p:par>
                                <p:cTn id="44" presetID="23" presetClass="exit" presetSubtype="32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" dur="3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3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52" dur="3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53" dur="3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54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000"/>
                            </p:stCondLst>
                            <p:childTnLst>
                              <p:par>
                                <p:cTn id="56" presetID="56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6407 0.09097 L 0.13246 -0.14167 " pathEditMode="relative" rAng="0" ptsTypes="AA">
                                      <p:cBhvr>
                                        <p:cTn id="57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826" y="-116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6000"/>
                            </p:stCondLst>
                            <p:childTnLst>
                              <p:par>
                                <p:cTn id="59" presetID="23" presetClass="exit" presetSubtype="32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3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9000"/>
                            </p:stCondLst>
                            <p:childTnLst>
                              <p:par>
                                <p:cTn id="64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2400" decel="100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24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4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4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600" accel="1000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600" accel="1000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2000"/>
                            </p:stCondLst>
                            <p:childTnLst>
                              <p:par>
                                <p:cTn id="73" presetID="47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3.7037E-7 C 0.00399 0.06296 0.01719 0.1081 0.03056 0.1081 C 0.04392 0.1081 0.05556 0.06296 0.05955 3.7037E-7 C 0.06528 0.06296 0.07656 0.1081 0.0901 0.1081 C 0.10347 0.1081 0.1151 0.06296 0.11875 3.7037E-7 C 0.12448 0.06296 0.13611 0.1081 0.14948 0.1081 C 0.1632 0.1081 0.17639 0.06296 0.18021 3.7037E-7 C 0.1842 0.06296 0.19583 0.1081 0.21111 0.1081 C 0.2224 0.1081 0.23576 0.06296 0.23976 3.7037E-7 C 0.24375 0.06296 0.25712 0.1081 0.27049 0.1081 C 0.28368 0.1081 0.29531 0.06296 0.29931 3.7037E-7 C 0.30504 0.06296 0.31632 0.1081 0.33004 0.1081 C 0.3434 0.1081 0.35504 0.06296 0.36076 3.7037E-7 C 0.36441 0.06296 0.37604 0.1081 0.38941 0.1081 C 0.40295 0.1081 0.41632 0.06296 0.41997 3.7037E-7 C 0.42396 0.06296 0.43559 0.1081 0.45087 0.1081 C 0.46424 0.1081 0.47552 0.06296 0.47969 3.7037E-7 " pathEditMode="relative" rAng="0" ptsTypes="AAAAAAAAAAAAAAAAA">
                                      <p:cBhvr>
                                        <p:cTn id="74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976" y="53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5000"/>
                            </p:stCondLst>
                            <p:childTnLst>
                              <p:par>
                                <p:cTn id="76" presetID="3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3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3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3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3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2.59259E-6 L 0.25001 -0.25 " pathEditMode="relative" rAng="0" ptsTypes="AA">
                                      <p:cBhvr>
                                        <p:cTn id="90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-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94" dur="3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2400" decel="100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24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24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24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600" accel="1000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600" accel="1000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3000"/>
                            </p:stCondLst>
                            <p:childTnLst>
                              <p:par>
                                <p:cTn id="107" presetID="47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1.11111E-6 C 0.00399 0.06296 0.01719 0.1081 0.03055 0.1081 C 0.04392 0.1081 0.05555 0.06296 0.05955 1.11111E-6 C 0.06528 0.06296 0.07656 0.1081 0.0901 0.1081 C 0.10347 0.1081 0.1151 0.06296 0.11875 1.11111E-6 C 0.12448 0.06296 0.13611 0.1081 0.14948 0.1081 C 0.16319 0.1081 0.17639 0.06296 0.18021 1.11111E-6 C 0.1842 0.06296 0.19583 0.1081 0.21111 0.1081 C 0.22239 0.1081 0.23576 0.06296 0.23976 1.11111E-6 C 0.24375 0.06296 0.25712 0.1081 0.27049 0.1081 C 0.28368 0.1081 0.29531 0.06296 0.2993 1.11111E-6 C 0.30503 0.06296 0.31632 0.1081 0.33003 0.1081 C 0.3434 0.1081 0.35503 0.06296 0.36076 1.11111E-6 C 0.36441 0.06296 0.37604 0.1081 0.38941 0.1081 C 0.40295 0.1081 0.41632 0.06296 0.41996 1.11111E-6 C 0.42396 0.06296 0.43559 0.1081 0.45087 0.1081 C 0.46424 0.1081 0.47552 0.06296 0.47969 1.11111E-6 " pathEditMode="relative" rAng="0" ptsTypes="AAAAAAAAAAAAAAAAA">
                                      <p:cBhvr>
                                        <p:cTn id="108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976" y="53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6000"/>
                            </p:stCondLst>
                            <p:childTnLst>
                              <p:par>
                                <p:cTn id="110" presetID="3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1" dur="3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3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3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4" dur="3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0" dur="3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21" dur="3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22" dur="3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3000"/>
                            </p:stCondLst>
                            <p:childTnLst>
                              <p:par>
                                <p:cTn id="124" presetID="56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6407 0.09097 L 0.25 -0.25 " pathEditMode="relative" rAng="0" ptsTypes="AA">
                                      <p:cBhvr>
                                        <p:cTn id="125" dur="3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694" y="-170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6000"/>
                            </p:stCondLst>
                            <p:childTnLst>
                              <p:par>
                                <p:cTn id="127" presetID="23" presetClass="exit" presetSubtype="32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8" dur="3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3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5" dur="3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3000"/>
                            </p:stCondLst>
                            <p:childTnLst>
                              <p:par>
                                <p:cTn id="137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4.81481E-6 L 0.25 -0.25 " pathEditMode="relative" rAng="0" ptsTypes="AA">
                                      <p:cBhvr>
                                        <p:cTn id="138" dur="3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-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6000"/>
                            </p:stCondLst>
                            <p:childTnLst>
                              <p:par>
                                <p:cTn id="140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1" dur="3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3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3" dur="3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49" dur="3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50" dur="3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51" dur="3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3000"/>
                            </p:stCondLst>
                            <p:childTnLst>
                              <p:par>
                                <p:cTn id="153" presetID="56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6406 0.09098 L 0.13247 -0.14166 " pathEditMode="relative" rAng="0" ptsTypes="AA">
                                      <p:cBhvr>
                                        <p:cTn id="154" dur="3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826" y="-116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6000"/>
                            </p:stCondLst>
                            <p:childTnLst>
                              <p:par>
                                <p:cTn id="156" presetID="23" presetClass="exit" presetSubtype="32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7" dur="3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3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9000"/>
                            </p:stCondLst>
                            <p:childTnLst>
                              <p:par>
                                <p:cTn id="161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2400" decel="100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4" dur="24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24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24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600" accel="1000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600" accel="1000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12000"/>
                            </p:stCondLst>
                            <p:childTnLst>
                              <p:par>
                                <p:cTn id="170" presetID="47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0 C 0.004 0.06296 0.01719 0.1081 0.03056 0.1081 C 0.04393 0.1081 0.05555 0.06296 0.05954 0 C 0.06528 0.06296 0.07657 0.1081 0.09011 0.1081 C 0.10348 0.1081 0.11511 0.06296 0.11876 0 C 0.12448 0.06296 0.13612 0.1081 0.14948 0.1081 C 0.1632 0.1081 0.17639 0.06296 0.18021 0 C 0.18421 0.06296 0.19584 0.1081 0.21112 0.1081 C 0.2224 0.1081 0.23577 0.06296 0.23976 0 C 0.24376 0.06296 0.25712 0.1081 0.27049 0.1081 C 0.28369 0.1081 0.29532 0.06296 0.29931 0 C 0.30504 0.06296 0.31632 0.1081 0.33004 0.1081 C 0.34341 0.1081 0.35504 0.06296 0.36077 0 C 0.36441 0.06296 0.37605 0.1081 0.38941 0.1081 C 0.40296 0.1081 0.41632 0.06296 0.41997 0 C 0.42396 0.06296 0.4356 0.1081 0.45087 0.1081 C 0.46424 0.1081 0.47553 0.06296 0.47969 0 " pathEditMode="relative" rAng="0" ptsTypes="AAAAAAAAAAAAAAAAA">
                                      <p:cBhvr>
                                        <p:cTn id="171" dur="3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976" y="53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15000"/>
                            </p:stCondLst>
                            <p:childTnLst>
                              <p:par>
                                <p:cTn id="173" presetID="3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4" dur="3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3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3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7" dur="3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18000"/>
                            </p:stCondLst>
                            <p:childTnLst>
                              <p:par>
                                <p:cTn id="18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2" dur="3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21000"/>
                            </p:stCondLst>
                            <p:childTnLst>
                              <p:par>
                                <p:cTn id="184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4.44444E-6 L 0.25 -0.25 " pathEditMode="relative" rAng="0" ptsTypes="AA">
                                      <p:cBhvr>
                                        <p:cTn id="185" dur="3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-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24000"/>
                            </p:stCondLst>
                            <p:childTnLst>
                              <p:par>
                                <p:cTn id="187" presetID="26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88" dur="270" accel="50000">
                                          <p:stCondLst>
                                            <p:cond delay="273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9" dur="2733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267">
                                          <p:stCondLst>
                                            <p:cond delay="2733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996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996" tmFilter="0, 0; 0.125,0.2665; 0.25,0.4; 0.375,0.465; 0.5,0.5;  0.625,0.535; 0.75,0.6; 0.875,0.7335; 1,1">
                                          <p:stCondLst>
                                            <p:cond delay="99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498" tmFilter="0, 0; 0.125,0.2665; 0.25,0.4; 0.375,0.465; 0.5,0.5;  0.625,0.535; 0.75,0.6; 0.875,0.7335; 1,1">
                                          <p:stCondLst>
                                            <p:cond delay="198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246" tmFilter="0, 0; 0.125,0.2665; 0.25,0.4; 0.375,0.465; 0.5,0.5;  0.625,0.535; 0.75,0.6; 0.875,0.7335; 1,1">
                                          <p:stCondLst>
                                            <p:cond delay="248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270" accel="50000">
                                          <p:stCondLst>
                                            <p:cond delay="273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6" dur="39">
                                          <p:stCondLst>
                                            <p:cond delay="93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7" dur="249" decel="50000">
                                          <p:stCondLst>
                                            <p:cond delay="96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8" dur="39">
                                          <p:stCondLst>
                                            <p:cond delay="196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9" dur="249" decel="50000">
                                          <p:stCondLst>
                                            <p:cond delay="2007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0" dur="39">
                                          <p:stCondLst>
                                            <p:cond delay="2463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1" dur="249" decel="50000">
                                          <p:stCondLst>
                                            <p:cond delay="250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2" dur="39">
                                          <p:stCondLst>
                                            <p:cond delay="271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3" dur="249" decel="50000">
                                          <p:stCondLst>
                                            <p:cond delay="2751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0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2" grpId="0"/>
      <p:bldP spid="4" grpId="0" animBg="1"/>
      <p:bldP spid="4" grpId="1" animBg="1"/>
      <p:bldP spid="4" grpId="2" animBg="1"/>
      <p:bldP spid="5" grpId="0" animBg="1"/>
      <p:bldP spid="5" grpId="1" animBg="1"/>
      <p:bldP spid="5" grpId="2" animBg="1"/>
      <p:bldP spid="9" grpId="0" animBg="1"/>
      <p:bldP spid="9" grpId="1" animBg="1"/>
      <p:bldP spid="9" grpId="2" animBg="1"/>
      <p:bldP spid="10" grpId="0" animBg="1"/>
      <p:bldP spid="10" grpId="1" animBg="1"/>
      <p:bldP spid="10" grpId="2" animBg="1"/>
      <p:bldP spid="19" grpId="0" animBg="1"/>
      <p:bldP spid="19" grpId="1" animBg="1"/>
      <p:bldP spid="19" grpId="2" animBg="1"/>
      <p:bldP spid="20" grpId="0" animBg="1"/>
      <p:bldP spid="20" grpId="1" animBg="1"/>
      <p:bldP spid="20" grpId="2" animBg="1"/>
      <p:bldP spid="21" grpId="0" animBg="1"/>
      <p:bldP spid="21" grpId="1" animBg="1"/>
      <p:bldP spid="21" grpId="2" animBg="1"/>
      <p:bldP spid="22" grpId="0" animBg="1"/>
      <p:bldP spid="22" grpId="1" animBg="1"/>
      <p:bldP spid="22" grpId="2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Rectangle 72">
            <a:extLst>
              <a:ext uri="{FF2B5EF4-FFF2-40B4-BE49-F238E27FC236}">
                <a16:creationId xmlns:a16="http://schemas.microsoft.com/office/drawing/2014/main" id="{57845966-6EFC-468A-9CC7-BAB4B95854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9144000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75" name="Picture 74">
            <a:extLst>
              <a:ext uri="{FF2B5EF4-FFF2-40B4-BE49-F238E27FC236}">
                <a16:creationId xmlns:a16="http://schemas.microsoft.com/office/drawing/2014/main" id="{75554383-98AF-4A47-BB65-705FAAA4BE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2500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7" name="Freeform: Shape 76">
            <a:extLst>
              <a:ext uri="{FF2B5EF4-FFF2-40B4-BE49-F238E27FC236}">
                <a16:creationId xmlns:a16="http://schemas.microsoft.com/office/drawing/2014/main" id="{ADAD1991-FFD1-4E94-ABAB-7560D33008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5410" y="-3970"/>
            <a:ext cx="7748362" cy="6874811"/>
          </a:xfrm>
          <a:custGeom>
            <a:avLst/>
            <a:gdLst>
              <a:gd name="connsiteX0" fmla="*/ 2232159 w 7837716"/>
              <a:gd name="connsiteY0" fmla="*/ 0 h 6858000"/>
              <a:gd name="connsiteX1" fmla="*/ 5605557 w 7837716"/>
              <a:gd name="connsiteY1" fmla="*/ 0 h 6858000"/>
              <a:gd name="connsiteX2" fmla="*/ 5617845 w 7837716"/>
              <a:gd name="connsiteY2" fmla="*/ 5384 h 6858000"/>
              <a:gd name="connsiteX3" fmla="*/ 7837716 w 7837716"/>
              <a:gd name="connsiteY3" fmla="*/ 3429000 h 6858000"/>
              <a:gd name="connsiteX4" fmla="*/ 5617845 w 7837716"/>
              <a:gd name="connsiteY4" fmla="*/ 6852616 h 6858000"/>
              <a:gd name="connsiteX5" fmla="*/ 5605557 w 7837716"/>
              <a:gd name="connsiteY5" fmla="*/ 6858000 h 6858000"/>
              <a:gd name="connsiteX6" fmla="*/ 2232159 w 7837716"/>
              <a:gd name="connsiteY6" fmla="*/ 6858000 h 6858000"/>
              <a:gd name="connsiteX7" fmla="*/ 2219871 w 7837716"/>
              <a:gd name="connsiteY7" fmla="*/ 6852616 h 6858000"/>
              <a:gd name="connsiteX8" fmla="*/ 0 w 7837716"/>
              <a:gd name="connsiteY8" fmla="*/ 3429000 h 6858000"/>
              <a:gd name="connsiteX9" fmla="*/ 2219871 w 7837716"/>
              <a:gd name="connsiteY9" fmla="*/ 538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837716" h="6858000">
                <a:moveTo>
                  <a:pt x="2232159" y="0"/>
                </a:moveTo>
                <a:lnTo>
                  <a:pt x="5605557" y="0"/>
                </a:lnTo>
                <a:lnTo>
                  <a:pt x="5617845" y="5384"/>
                </a:lnTo>
                <a:cubicBezTo>
                  <a:pt x="6931322" y="618789"/>
                  <a:pt x="7837716" y="1921305"/>
                  <a:pt x="7837716" y="3429000"/>
                </a:cubicBezTo>
                <a:cubicBezTo>
                  <a:pt x="7837716" y="4936696"/>
                  <a:pt x="6931322" y="6239212"/>
                  <a:pt x="5617845" y="6852616"/>
                </a:cubicBezTo>
                <a:lnTo>
                  <a:pt x="5605557" y="6858000"/>
                </a:lnTo>
                <a:lnTo>
                  <a:pt x="2232159" y="6858000"/>
                </a:lnTo>
                <a:lnTo>
                  <a:pt x="2219871" y="6852616"/>
                </a:lnTo>
                <a:cubicBezTo>
                  <a:pt x="906394" y="6239212"/>
                  <a:pt x="0" y="4936696"/>
                  <a:pt x="0" y="3429000"/>
                </a:cubicBezTo>
                <a:cubicBezTo>
                  <a:pt x="0" y="1921305"/>
                  <a:pt x="906394" y="618789"/>
                  <a:pt x="2219871" y="5384"/>
                </a:cubicBezTo>
                <a:close/>
              </a:path>
            </a:pathLst>
          </a:custGeom>
          <a:solidFill>
            <a:schemeClr val="bg1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82000"/>
                  </a:schemeClr>
                </a:gs>
                <a:gs pos="100000">
                  <a:schemeClr val="bg2">
                    <a:lumMod val="87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/>
          </a:p>
        </p:txBody>
      </p:sp>
      <p:grpSp>
        <p:nvGrpSpPr>
          <p:cNvPr id="8" name="Group 12">
            <a:extLst>
              <a:ext uri="{FF2B5EF4-FFF2-40B4-BE49-F238E27FC236}">
                <a16:creationId xmlns:a16="http://schemas.microsoft.com/office/drawing/2014/main" id="{6A5BDA16-B860-40CF-8B0C-2CDAC2023B11}"/>
              </a:ext>
            </a:extLst>
          </p:cNvPr>
          <p:cNvGrpSpPr>
            <a:grpSpLocks/>
          </p:cNvGrpSpPr>
          <p:nvPr/>
        </p:nvGrpSpPr>
        <p:grpSpPr bwMode="auto">
          <a:xfrm>
            <a:off x="1650077" y="732944"/>
            <a:ext cx="5759028" cy="5566256"/>
            <a:chOff x="204" y="0"/>
            <a:chExt cx="2458" cy="2087"/>
          </a:xfrm>
        </p:grpSpPr>
        <p:grpSp>
          <p:nvGrpSpPr>
            <p:cNvPr id="9" name="Group 13">
              <a:extLst>
                <a:ext uri="{FF2B5EF4-FFF2-40B4-BE49-F238E27FC236}">
                  <a16:creationId xmlns:a16="http://schemas.microsoft.com/office/drawing/2014/main" id="{46ADCC1F-538D-430E-AAF6-064FCDD7E50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47" y="0"/>
              <a:ext cx="2415" cy="2073"/>
              <a:chOff x="1644" y="2382"/>
              <a:chExt cx="2347" cy="1774"/>
            </a:xfrm>
          </p:grpSpPr>
          <p:pic>
            <p:nvPicPr>
              <p:cNvPr id="11" name="Picture 14">
                <a:extLst>
                  <a:ext uri="{FF2B5EF4-FFF2-40B4-BE49-F238E27FC236}">
                    <a16:creationId xmlns:a16="http://schemas.microsoft.com/office/drawing/2014/main" id="{8C978EDC-43AD-40B8-AB03-F6EA37F11283}"/>
                  </a:ext>
                </a:extLst>
              </p:cNvPr>
              <p:cNvPicPr>
                <a:picLocks noChangeAspect="1" noChangeArrowheads="1" noCrop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47" y="2476"/>
                <a:ext cx="2322" cy="168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12" name="Group 15">
                <a:extLst>
                  <a:ext uri="{FF2B5EF4-FFF2-40B4-BE49-F238E27FC236}">
                    <a16:creationId xmlns:a16="http://schemas.microsoft.com/office/drawing/2014/main" id="{6778D289-D38B-4C77-A98E-0FF66C5DF7D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644" y="2382"/>
                <a:ext cx="2347" cy="529"/>
                <a:chOff x="1644" y="2406"/>
                <a:chExt cx="2347" cy="529"/>
              </a:xfrm>
            </p:grpSpPr>
            <p:sp>
              <p:nvSpPr>
                <p:cNvPr id="13" name="AutoShape 16">
                  <a:extLst>
                    <a:ext uri="{FF2B5EF4-FFF2-40B4-BE49-F238E27FC236}">
                      <a16:creationId xmlns:a16="http://schemas.microsoft.com/office/drawing/2014/main" id="{38814DB0-9102-4875-AEB5-B183E6DF1BC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669" y="2500"/>
                  <a:ext cx="2322" cy="435"/>
                </a:xfrm>
                <a:prstGeom prst="flowChartTerminator">
                  <a:avLst/>
                </a:prstGeom>
                <a:solidFill>
                  <a:srgbClr val="FFFF99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en-US" sz="2400" b="1">
                      <a:solidFill>
                        <a:schemeClr val="accent2"/>
                      </a:solidFill>
                      <a:latin typeface="Times New Roman" panose="02020603050405020304" pitchFamily="18" charset="0"/>
                    </a:rPr>
                    <a:t>Tiết học kết thúc</a:t>
                  </a:r>
                </a:p>
              </p:txBody>
            </p:sp>
            <p:sp>
              <p:nvSpPr>
                <p:cNvPr id="14" name="Freeform 17">
                  <a:extLst>
                    <a:ext uri="{FF2B5EF4-FFF2-40B4-BE49-F238E27FC236}">
                      <a16:creationId xmlns:a16="http://schemas.microsoft.com/office/drawing/2014/main" id="{85F86B95-2572-4C96-8156-E0E284038DE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44" y="2406"/>
                  <a:ext cx="2340" cy="492"/>
                </a:xfrm>
                <a:custGeom>
                  <a:avLst/>
                  <a:gdLst>
                    <a:gd name="T0" fmla="*/ 192 w 2340"/>
                    <a:gd name="T1" fmla="*/ 492 h 492"/>
                    <a:gd name="T2" fmla="*/ 156 w 2340"/>
                    <a:gd name="T3" fmla="*/ 456 h 492"/>
                    <a:gd name="T4" fmla="*/ 84 w 2340"/>
                    <a:gd name="T5" fmla="*/ 432 h 492"/>
                    <a:gd name="T6" fmla="*/ 48 w 2340"/>
                    <a:gd name="T7" fmla="*/ 408 h 492"/>
                    <a:gd name="T8" fmla="*/ 24 w 2340"/>
                    <a:gd name="T9" fmla="*/ 372 h 492"/>
                    <a:gd name="T10" fmla="*/ 0 w 2340"/>
                    <a:gd name="T11" fmla="*/ 300 h 492"/>
                    <a:gd name="T12" fmla="*/ 12 w 2340"/>
                    <a:gd name="T13" fmla="*/ 240 h 492"/>
                    <a:gd name="T14" fmla="*/ 144 w 2340"/>
                    <a:gd name="T15" fmla="*/ 132 h 492"/>
                    <a:gd name="T16" fmla="*/ 936 w 2340"/>
                    <a:gd name="T17" fmla="*/ 72 h 492"/>
                    <a:gd name="T18" fmla="*/ 1248 w 2340"/>
                    <a:gd name="T19" fmla="*/ 84 h 492"/>
                    <a:gd name="T20" fmla="*/ 1944 w 2340"/>
                    <a:gd name="T21" fmla="*/ 96 h 492"/>
                    <a:gd name="T22" fmla="*/ 2292 w 2340"/>
                    <a:gd name="T23" fmla="*/ 168 h 492"/>
                    <a:gd name="T24" fmla="*/ 2316 w 2340"/>
                    <a:gd name="T25" fmla="*/ 204 h 492"/>
                    <a:gd name="T26" fmla="*/ 2340 w 2340"/>
                    <a:gd name="T27" fmla="*/ 276 h 492"/>
                    <a:gd name="T28" fmla="*/ 2316 w 2340"/>
                    <a:gd name="T29" fmla="*/ 372 h 492"/>
                    <a:gd name="T30" fmla="*/ 2208 w 2340"/>
                    <a:gd name="T31" fmla="*/ 432 h 492"/>
                    <a:gd name="T32" fmla="*/ 2160 w 2340"/>
                    <a:gd name="T33" fmla="*/ 492 h 4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2340" h="492">
                      <a:moveTo>
                        <a:pt x="192" y="492"/>
                      </a:moveTo>
                      <a:cubicBezTo>
                        <a:pt x="180" y="480"/>
                        <a:pt x="171" y="464"/>
                        <a:pt x="156" y="456"/>
                      </a:cubicBezTo>
                      <a:cubicBezTo>
                        <a:pt x="134" y="444"/>
                        <a:pt x="105" y="446"/>
                        <a:pt x="84" y="432"/>
                      </a:cubicBezTo>
                      <a:cubicBezTo>
                        <a:pt x="72" y="424"/>
                        <a:pt x="60" y="416"/>
                        <a:pt x="48" y="408"/>
                      </a:cubicBezTo>
                      <a:cubicBezTo>
                        <a:pt x="40" y="396"/>
                        <a:pt x="30" y="385"/>
                        <a:pt x="24" y="372"/>
                      </a:cubicBezTo>
                      <a:cubicBezTo>
                        <a:pt x="14" y="349"/>
                        <a:pt x="0" y="300"/>
                        <a:pt x="0" y="300"/>
                      </a:cubicBezTo>
                      <a:cubicBezTo>
                        <a:pt x="4" y="280"/>
                        <a:pt x="7" y="260"/>
                        <a:pt x="12" y="240"/>
                      </a:cubicBezTo>
                      <a:cubicBezTo>
                        <a:pt x="39" y="142"/>
                        <a:pt x="40" y="149"/>
                        <a:pt x="144" y="132"/>
                      </a:cubicBezTo>
                      <a:cubicBezTo>
                        <a:pt x="343" y="0"/>
                        <a:pt x="893" y="73"/>
                        <a:pt x="936" y="72"/>
                      </a:cubicBezTo>
                      <a:cubicBezTo>
                        <a:pt x="1041" y="51"/>
                        <a:pt x="1146" y="81"/>
                        <a:pt x="1248" y="84"/>
                      </a:cubicBezTo>
                      <a:cubicBezTo>
                        <a:pt x="1480" y="92"/>
                        <a:pt x="1712" y="92"/>
                        <a:pt x="1944" y="96"/>
                      </a:cubicBezTo>
                      <a:cubicBezTo>
                        <a:pt x="2062" y="106"/>
                        <a:pt x="2190" y="100"/>
                        <a:pt x="2292" y="168"/>
                      </a:cubicBezTo>
                      <a:cubicBezTo>
                        <a:pt x="2300" y="180"/>
                        <a:pt x="2310" y="191"/>
                        <a:pt x="2316" y="204"/>
                      </a:cubicBezTo>
                      <a:cubicBezTo>
                        <a:pt x="2326" y="227"/>
                        <a:pt x="2340" y="276"/>
                        <a:pt x="2340" y="276"/>
                      </a:cubicBezTo>
                      <a:cubicBezTo>
                        <a:pt x="2339" y="279"/>
                        <a:pt x="2326" y="360"/>
                        <a:pt x="2316" y="372"/>
                      </a:cubicBezTo>
                      <a:cubicBezTo>
                        <a:pt x="2293" y="400"/>
                        <a:pt x="2238" y="412"/>
                        <a:pt x="2208" y="432"/>
                      </a:cubicBezTo>
                      <a:cubicBezTo>
                        <a:pt x="2178" y="477"/>
                        <a:pt x="2194" y="458"/>
                        <a:pt x="2160" y="492"/>
                      </a:cubicBezTo>
                    </a:path>
                  </a:pathLst>
                </a:custGeom>
                <a:noFill/>
                <a:ln w="28575" cap="flat" cmpd="sng">
                  <a:solidFill>
                    <a:schemeClr val="bg2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sp>
          <p:nvSpPr>
            <p:cNvPr id="10" name="Rectangle 18">
              <a:extLst>
                <a:ext uri="{FF2B5EF4-FFF2-40B4-BE49-F238E27FC236}">
                  <a16:creationId xmlns:a16="http://schemas.microsoft.com/office/drawing/2014/main" id="{DE675477-9DB4-455C-8F0D-AB6ABDB114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" y="1762"/>
              <a:ext cx="2449" cy="3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9DE9B21F-5B19-4529-BE58-D1E75FF5806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538250"/>
      </p:ext>
    </p:extLst>
  </p:cSld>
  <p:clrMapOvr>
    <a:masterClrMapping/>
  </p:clrMapOvr>
  <p:transition spd="slow" advTm="22881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3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3DB9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25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7759" y="480060"/>
            <a:ext cx="842848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Vui Đến Trường - Nhóm Hoa Tay - Nhạc Thiếu Nhi Sôi Động Remix">
            <a:hlinkClick r:id="" action="ppaction://media"/>
            <a:extLst>
              <a:ext uri="{FF2B5EF4-FFF2-40B4-BE49-F238E27FC236}">
                <a16:creationId xmlns:a16="http://schemas.microsoft.com/office/drawing/2014/main" id="{C3B795F4-D5D2-4D6F-8835-D4C9CC239B91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link="rId2">
                  <p14:trim end="19636"/>
                </p14:media>
              </p:ext>
            </p:extLst>
          </p:nvPr>
        </p:nvPicPr>
        <p:blipFill rotWithShape="1">
          <a:blip r:embed="rId4"/>
          <a:srcRect t="7798" r="561" b="3821"/>
          <a:stretch>
            <a:fillRect/>
          </a:stretch>
        </p:blipFill>
        <p:spPr>
          <a:xfrm>
            <a:off x="482600" y="1384514"/>
            <a:ext cx="8178799" cy="4088972"/>
          </a:xfrm>
          <a:prstGeom prst="rect">
            <a:avLst/>
          </a:prstGeom>
          <a:solidFill>
            <a:srgbClr val="FFFFFF">
              <a:shade val="85000"/>
            </a:srgbClr>
          </a:solidFill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0A330F0-00E7-46D6-8CC3-5FF0990A44EF}"/>
              </a:ext>
            </a:extLst>
          </p:cNvPr>
          <p:cNvSpPr txBox="1"/>
          <p:nvPr/>
        </p:nvSpPr>
        <p:spPr>
          <a:xfrm>
            <a:off x="5943600" y="5579854"/>
            <a:ext cx="4572000" cy="3736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i="1" u="sng">
                <a:solidFill>
                  <a:schemeClr val="accent5">
                    <a:lumMod val="75000"/>
                  </a:schemeClr>
                </a:solidFill>
                <a:effectLst/>
                <a:latin typeface=".VnAvant" panose="020BE200000000000000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Gi¸o viªn: Hång HiÕu</a:t>
            </a:r>
            <a:endParaRPr lang="en-US" sz="1100" i="1" u="sng">
              <a:solidFill>
                <a:schemeClr val="accent5">
                  <a:lumMod val="7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151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Minus Sign 26">
            <a:extLst>
              <a:ext uri="{FF2B5EF4-FFF2-40B4-BE49-F238E27FC236}">
                <a16:creationId xmlns:a16="http://schemas.microsoft.com/office/drawing/2014/main" id="{56070CB5-6438-4C68-846F-FF63F4854DE3}"/>
              </a:ext>
            </a:extLst>
          </p:cNvPr>
          <p:cNvSpPr/>
          <p:nvPr/>
        </p:nvSpPr>
        <p:spPr bwMode="auto">
          <a:xfrm rot="5400000">
            <a:off x="1709465" y="2107093"/>
            <a:ext cx="4414821" cy="200635"/>
          </a:xfrm>
          <a:prstGeom prst="mathMinus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60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C49D3819-B190-4119-9B20-5EC133A3F1C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159E3C9-C23F-48ED-9A55-1F692097350F}"/>
              </a:ext>
            </a:extLst>
          </p:cNvPr>
          <p:cNvSpPr txBox="1"/>
          <p:nvPr/>
        </p:nvSpPr>
        <p:spPr>
          <a:xfrm>
            <a:off x="371475" y="527490"/>
            <a:ext cx="4572000" cy="3736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i="1" u="sng">
                <a:solidFill>
                  <a:schemeClr val="accent4"/>
                </a:solidFill>
                <a:effectLst/>
                <a:latin typeface=".VnAvant" panose="020BE200000000000000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Gi¸o viªn: Hång HiÕu</a:t>
            </a:r>
            <a:endParaRPr lang="en-US" sz="1100" i="1" u="sng">
              <a:solidFill>
                <a:schemeClr val="accent4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BAEE377-A561-4BDD-91E1-544CAE463280}"/>
              </a:ext>
            </a:extLst>
          </p:cNvPr>
          <p:cNvSpPr txBox="1"/>
          <p:nvPr/>
        </p:nvSpPr>
        <p:spPr>
          <a:xfrm>
            <a:off x="3162300" y="4041129"/>
            <a:ext cx="1878180" cy="4675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400">
                <a:solidFill>
                  <a:schemeClr val="bg1"/>
                </a:solidFill>
                <a:effectLst/>
                <a:latin typeface=".VnAvant" panose="020BE200000000000000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NÐt th¼ng</a:t>
            </a:r>
            <a:endParaRPr lang="en-US" sz="140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57557">
        <p15:prstTrans prst="drape"/>
      </p:transition>
    </mc:Choice>
    <mc:Fallback xmlns="">
      <p:transition spd="slow" advTm="5755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2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6" presetClass="emph" presetSubtype="0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7" grpId="0" animBg="1"/>
      <p:bldP spid="27" grpId="1" animBg="1"/>
      <p:bldP spid="27" grpId="2" animBg="1"/>
      <p:bldP spid="27" grpId="3" animBg="1"/>
      <p:bldP spid="27" grpId="4" animBg="1"/>
      <p:bldP spid="27" grpId="5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Minus Sign 22">
            <a:extLst>
              <a:ext uri="{FF2B5EF4-FFF2-40B4-BE49-F238E27FC236}">
                <a16:creationId xmlns:a16="http://schemas.microsoft.com/office/drawing/2014/main" id="{0CBDABFA-7BE6-4E1D-BCD0-CB5A41D9D327}"/>
              </a:ext>
            </a:extLst>
          </p:cNvPr>
          <p:cNvSpPr/>
          <p:nvPr/>
        </p:nvSpPr>
        <p:spPr bwMode="auto">
          <a:xfrm rot="10800000">
            <a:off x="1248175" y="2673504"/>
            <a:ext cx="4414821" cy="196049"/>
          </a:xfrm>
          <a:prstGeom prst="mathMinus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6000" b="0" i="0" u="none" strike="noStrike" cap="none" normalizeH="0" baseline="0">
              <a:ln>
                <a:noFill/>
              </a:ln>
              <a:solidFill>
                <a:srgbClr val="3333FF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30" name="Audio 29">
            <a:hlinkClick r:id="" action="ppaction://media"/>
            <a:extLst>
              <a:ext uri="{FF2B5EF4-FFF2-40B4-BE49-F238E27FC236}">
                <a16:creationId xmlns:a16="http://schemas.microsoft.com/office/drawing/2014/main" id="{9F6B687C-61A0-48F1-9855-9ECEB0F473E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1A96E97-DCC5-4A77-BA4D-CB47D4EB81E1}"/>
              </a:ext>
            </a:extLst>
          </p:cNvPr>
          <p:cNvSpPr txBox="1"/>
          <p:nvPr/>
        </p:nvSpPr>
        <p:spPr>
          <a:xfrm>
            <a:off x="0" y="604661"/>
            <a:ext cx="4572000" cy="3736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i="1" u="sng">
                <a:solidFill>
                  <a:schemeClr val="accent4"/>
                </a:solidFill>
                <a:effectLst/>
                <a:latin typeface=".VnAvant" panose="020BE200000000000000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Gi¸o viªn: Hång HiÕu</a:t>
            </a:r>
            <a:endParaRPr lang="en-US" sz="1100" i="1" u="sng">
              <a:solidFill>
                <a:schemeClr val="accent4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042308C-6486-4A29-9C4C-C39F9C256DB9}"/>
              </a:ext>
            </a:extLst>
          </p:cNvPr>
          <p:cNvSpPr txBox="1"/>
          <p:nvPr/>
        </p:nvSpPr>
        <p:spPr>
          <a:xfrm>
            <a:off x="2526323" y="4821767"/>
            <a:ext cx="3160102" cy="5300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800">
                <a:solidFill>
                  <a:schemeClr val="bg1"/>
                </a:solidFill>
                <a:effectLst/>
                <a:latin typeface=".VnAvant" panose="020BE200000000000000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NÐt </a:t>
            </a:r>
            <a:r>
              <a:rPr lang="en-US" sz="2800">
                <a:solidFill>
                  <a:schemeClr val="bg1"/>
                </a:solidFill>
                <a:latin typeface=".VnAvant" panose="020BE200000000000000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ngang</a:t>
            </a:r>
            <a:endParaRPr lang="en-US" sz="160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29647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49596">
        <p14:flash/>
      </p:transition>
    </mc:Choice>
    <mc:Fallback xmlns="">
      <p:transition spd="slow" advTm="4959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  <p:bldLst>
      <p:bldP spid="23" grpId="1" animBg="1"/>
      <p:bldP spid="23" grpId="2" animBg="1"/>
      <p:bldP spid="23" grpId="3" animBg="1"/>
      <p:bldP spid="23" grpId="4" animBg="1"/>
      <p:bldP spid="23" grpId="5" animBg="1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inus Sign 3">
            <a:extLst>
              <a:ext uri="{FF2B5EF4-FFF2-40B4-BE49-F238E27FC236}">
                <a16:creationId xmlns:a16="http://schemas.microsoft.com/office/drawing/2014/main" id="{32C6A277-11BD-48EB-8F64-5FD73CBB8BE4}"/>
              </a:ext>
            </a:extLst>
          </p:cNvPr>
          <p:cNvSpPr/>
          <p:nvPr/>
        </p:nvSpPr>
        <p:spPr bwMode="auto">
          <a:xfrm rot="5400000">
            <a:off x="217236" y="3827833"/>
            <a:ext cx="4414821" cy="241732"/>
          </a:xfrm>
          <a:prstGeom prst="mathMinus">
            <a:avLst/>
          </a:prstGeom>
          <a:solidFill>
            <a:srgbClr val="3333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6000" b="0" i="0" u="none" strike="noStrike" cap="none" normalizeH="0" baseline="0">
              <a:ln>
                <a:noFill/>
              </a:ln>
              <a:solidFill>
                <a:srgbClr val="3333FF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Minus Sign 4">
            <a:extLst>
              <a:ext uri="{FF2B5EF4-FFF2-40B4-BE49-F238E27FC236}">
                <a16:creationId xmlns:a16="http://schemas.microsoft.com/office/drawing/2014/main" id="{810CA5C2-6A16-4852-802C-F6D045D3E7A2}"/>
              </a:ext>
            </a:extLst>
          </p:cNvPr>
          <p:cNvSpPr/>
          <p:nvPr/>
        </p:nvSpPr>
        <p:spPr bwMode="auto">
          <a:xfrm rot="10800000">
            <a:off x="3573625" y="3788095"/>
            <a:ext cx="4414821" cy="321212"/>
          </a:xfrm>
          <a:prstGeom prst="mathMinus">
            <a:avLst/>
          </a:prstGeom>
          <a:solidFill>
            <a:srgbClr val="3333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6000" b="0" i="0" u="none" strike="noStrike" cap="none" normalizeH="0" baseline="0">
              <a:ln>
                <a:noFill/>
              </a:ln>
              <a:solidFill>
                <a:srgbClr val="3333FF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4CA1F85-7690-4C65-9B41-A3DCCE3DE84A}"/>
              </a:ext>
            </a:extLst>
          </p:cNvPr>
          <p:cNvSpPr/>
          <p:nvPr/>
        </p:nvSpPr>
        <p:spPr>
          <a:xfrm>
            <a:off x="3124191" y="653836"/>
            <a:ext cx="276986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>
                <a:ln/>
                <a:solidFill>
                  <a:srgbClr val="FF0000"/>
                </a:solidFill>
                <a:effectLst/>
              </a:rPr>
              <a:t>SO SÁNH</a:t>
            </a:r>
          </a:p>
        </p:txBody>
      </p:sp>
      <p:pic>
        <p:nvPicPr>
          <p:cNvPr id="9" name="Picture 4">
            <a:extLst>
              <a:ext uri="{FF2B5EF4-FFF2-40B4-BE49-F238E27FC236}">
                <a16:creationId xmlns:a16="http://schemas.microsoft.com/office/drawing/2014/main" id="{BF6700C6-1B82-490C-85E1-C2FC3B6097F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8446" y="1664638"/>
            <a:ext cx="857250" cy="857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>
            <a:extLst>
              <a:ext uri="{FF2B5EF4-FFF2-40B4-BE49-F238E27FC236}">
                <a16:creationId xmlns:a16="http://schemas.microsoft.com/office/drawing/2014/main" id="{13BBE041-69F3-4F69-AA2F-DD9C94150C2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8446" y="5727485"/>
            <a:ext cx="857250" cy="857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>
            <a:extLst>
              <a:ext uri="{FF2B5EF4-FFF2-40B4-BE49-F238E27FC236}">
                <a16:creationId xmlns:a16="http://schemas.microsoft.com/office/drawing/2014/main" id="{E0E8A9EB-EA79-4E3B-BF12-8932F49CC8E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582" y="1577166"/>
            <a:ext cx="857250" cy="857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>
            <a:extLst>
              <a:ext uri="{FF2B5EF4-FFF2-40B4-BE49-F238E27FC236}">
                <a16:creationId xmlns:a16="http://schemas.microsoft.com/office/drawing/2014/main" id="{85895E03-F5DF-44A3-A845-309008BE3DB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304" y="5691555"/>
            <a:ext cx="857250" cy="857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Audio 18">
            <a:hlinkClick r:id="" action="ppaction://media"/>
            <a:extLst>
              <a:ext uri="{FF2B5EF4-FFF2-40B4-BE49-F238E27FC236}">
                <a16:creationId xmlns:a16="http://schemas.microsoft.com/office/drawing/2014/main" id="{018CBA8A-2EB6-46FA-B7A5-50D8C9DF2A7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4CEDA95-A265-4487-8FEE-8A6AB799A438}"/>
              </a:ext>
            </a:extLst>
          </p:cNvPr>
          <p:cNvSpPr txBox="1"/>
          <p:nvPr/>
        </p:nvSpPr>
        <p:spPr>
          <a:xfrm>
            <a:off x="5457825" y="5691555"/>
            <a:ext cx="4572000" cy="3736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i="1" u="sng">
                <a:solidFill>
                  <a:schemeClr val="accent4"/>
                </a:solidFill>
                <a:effectLst/>
                <a:latin typeface=".VnAvant" panose="020BE200000000000000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Gi¸o viªn: Hång HiÕu</a:t>
            </a:r>
            <a:endParaRPr lang="en-US" sz="1100" i="1" u="sng">
              <a:solidFill>
                <a:schemeClr val="accent4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386D8F0-22FB-4813-8971-64D52056C3E3}"/>
              </a:ext>
            </a:extLst>
          </p:cNvPr>
          <p:cNvSpPr txBox="1"/>
          <p:nvPr/>
        </p:nvSpPr>
        <p:spPr>
          <a:xfrm>
            <a:off x="1772224" y="5691555"/>
            <a:ext cx="1304844" cy="3736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>
                <a:solidFill>
                  <a:schemeClr val="accent5">
                    <a:lumMod val="75000"/>
                  </a:schemeClr>
                </a:solidFill>
                <a:effectLst/>
                <a:latin typeface=".VnAvant" panose="020BE200000000000000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NÐt th¼ng</a:t>
            </a:r>
            <a:endParaRPr lang="en-US" sz="1100">
              <a:solidFill>
                <a:schemeClr val="accent5">
                  <a:lumMod val="7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2345BCA-4934-4C5F-8293-34B10970D481}"/>
              </a:ext>
            </a:extLst>
          </p:cNvPr>
          <p:cNvSpPr txBox="1"/>
          <p:nvPr/>
        </p:nvSpPr>
        <p:spPr>
          <a:xfrm>
            <a:off x="5128613" y="4559987"/>
            <a:ext cx="1662712" cy="3736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>
                <a:solidFill>
                  <a:schemeClr val="accent5">
                    <a:lumMod val="75000"/>
                  </a:schemeClr>
                </a:solidFill>
                <a:effectLst/>
                <a:latin typeface=".VnAvant" panose="020BE200000000000000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NÐt ngang</a:t>
            </a:r>
            <a:endParaRPr lang="en-US" sz="1100">
              <a:solidFill>
                <a:schemeClr val="accent5">
                  <a:lumMod val="7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95566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459"/>
    </mc:Choice>
    <mc:Fallback xmlns="">
      <p:transition spd="slow" advTm="554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2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mph" presetSubtype="0" repeatCount="indefinite" fill="hold" grpId="3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mph" presetSubtype="0" repeatCount="3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4" grpId="0" animBg="1"/>
      <p:bldP spid="4" grpId="1" animBg="1"/>
      <p:bldP spid="4" grpId="2" animBg="1"/>
      <p:bldP spid="4" grpId="3" animBg="1"/>
      <p:bldP spid="5" grpId="0" animBg="1"/>
      <p:bldP spid="5" grpId="1" animBg="1"/>
      <p:bldP spid="5" grpId="2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7BDAC5B6-20CE-447F-8BA1-F2274AC7AE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D1D22B31-BF8F-446B-9009-8A251FB177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custGeom>
            <a:avLst/>
            <a:gdLst>
              <a:gd name="connsiteX0" fmla="*/ 3094406 w 12192000"/>
              <a:gd name="connsiteY0" fmla="*/ 283966 h 6858000"/>
              <a:gd name="connsiteX1" fmla="*/ 3038833 w 12192000"/>
              <a:gd name="connsiteY1" fmla="*/ 309661 h 6858000"/>
              <a:gd name="connsiteX2" fmla="*/ 3348384 w 12192000"/>
              <a:gd name="connsiteY2" fmla="*/ 406000 h 6858000"/>
              <a:gd name="connsiteX3" fmla="*/ 2864309 w 12192000"/>
              <a:gd name="connsiteY3" fmla="*/ 355295 h 6858000"/>
              <a:gd name="connsiteX4" fmla="*/ 2856039 w 12192000"/>
              <a:gd name="connsiteY4" fmla="*/ 388058 h 6858000"/>
              <a:gd name="connsiteX5" fmla="*/ 3405794 w 12192000"/>
              <a:gd name="connsiteY5" fmla="*/ 512089 h 6858000"/>
              <a:gd name="connsiteX6" fmla="*/ 3356651 w 12192000"/>
              <a:gd name="connsiteY6" fmla="*/ 531204 h 6858000"/>
              <a:gd name="connsiteX7" fmla="*/ 3064552 w 12192000"/>
              <a:gd name="connsiteY7" fmla="*/ 483228 h 6858000"/>
              <a:gd name="connsiteX8" fmla="*/ 3005765 w 12192000"/>
              <a:gd name="connsiteY8" fmla="*/ 495708 h 6858000"/>
              <a:gd name="connsiteX9" fmla="*/ 3034700 w 12192000"/>
              <a:gd name="connsiteY9" fmla="*/ 553823 h 6858000"/>
              <a:gd name="connsiteX10" fmla="*/ 3161459 w 12192000"/>
              <a:gd name="connsiteY10" fmla="*/ 576445 h 6858000"/>
              <a:gd name="connsiteX11" fmla="*/ 3358949 w 12192000"/>
              <a:gd name="connsiteY11" fmla="*/ 712961 h 6858000"/>
              <a:gd name="connsiteX12" fmla="*/ 3059960 w 12192000"/>
              <a:gd name="connsiteY12" fmla="*/ 696576 h 6858000"/>
              <a:gd name="connsiteX13" fmla="*/ 3007143 w 12192000"/>
              <a:gd name="connsiteY13" fmla="*/ 729732 h 6858000"/>
              <a:gd name="connsiteX14" fmla="*/ 2986935 w 12192000"/>
              <a:gd name="connsiteY14" fmla="*/ 772635 h 6858000"/>
              <a:gd name="connsiteX15" fmla="*/ 2871197 w 12192000"/>
              <a:gd name="connsiteY15" fmla="*/ 808127 h 6858000"/>
              <a:gd name="connsiteX16" fmla="*/ 3053071 w 12192000"/>
              <a:gd name="connsiteY16" fmla="*/ 847913 h 6858000"/>
              <a:gd name="connsiteX17" fmla="*/ 2858796 w 12192000"/>
              <a:gd name="connsiteY17" fmla="*/ 847913 h 6858000"/>
              <a:gd name="connsiteX18" fmla="*/ 2635588 w 12192000"/>
              <a:gd name="connsiteY18" fmla="*/ 820611 h 6858000"/>
              <a:gd name="connsiteX19" fmla="*/ 2397683 w 12192000"/>
              <a:gd name="connsiteY19" fmla="*/ 829190 h 6858000"/>
              <a:gd name="connsiteX20" fmla="*/ 1921874 w 12192000"/>
              <a:gd name="connsiteY20" fmla="*/ 778877 h 6858000"/>
              <a:gd name="connsiteX21" fmla="*/ 1695450 w 12192000"/>
              <a:gd name="connsiteY21" fmla="*/ 782386 h 6858000"/>
              <a:gd name="connsiteX22" fmla="*/ 2954324 w 12192000"/>
              <a:gd name="connsiteY22" fmla="*/ 1120940 h 6858000"/>
              <a:gd name="connsiteX23" fmla="*/ 2890028 w 12192000"/>
              <a:gd name="connsiteY23" fmla="*/ 1195435 h 6858000"/>
              <a:gd name="connsiteX24" fmla="*/ 3153652 w 12192000"/>
              <a:gd name="connsiteY24" fmla="*/ 1276563 h 6858000"/>
              <a:gd name="connsiteX25" fmla="*/ 3218410 w 12192000"/>
              <a:gd name="connsiteY25" fmla="*/ 1356911 h 6858000"/>
              <a:gd name="connsiteX26" fmla="*/ 3137118 w 12192000"/>
              <a:gd name="connsiteY26" fmla="*/ 1349891 h 6858000"/>
              <a:gd name="connsiteX27" fmla="*/ 3067309 w 12192000"/>
              <a:gd name="connsiteY27" fmla="*/ 1365102 h 6858000"/>
              <a:gd name="connsiteX28" fmla="*/ 3096243 w 12192000"/>
              <a:gd name="connsiteY28" fmla="*/ 1467292 h 6858000"/>
              <a:gd name="connsiteX29" fmla="*/ 3468716 w 12192000"/>
              <a:gd name="connsiteY29" fmla="*/ 1599125 h 6858000"/>
              <a:gd name="connsiteX30" fmla="*/ 3502241 w 12192000"/>
              <a:gd name="connsiteY30" fmla="*/ 1642029 h 6858000"/>
              <a:gd name="connsiteX31" fmla="*/ 3457692 w 12192000"/>
              <a:gd name="connsiteY31" fmla="*/ 1672453 h 6858000"/>
              <a:gd name="connsiteX32" fmla="*/ 3337362 w 12192000"/>
              <a:gd name="connsiteY32" fmla="*/ 1688053 h 6858000"/>
              <a:gd name="connsiteX33" fmla="*/ 3505915 w 12192000"/>
              <a:gd name="connsiteY33" fmla="*/ 1834318 h 6858000"/>
              <a:gd name="connsiteX34" fmla="*/ 3567458 w 12192000"/>
              <a:gd name="connsiteY34" fmla="*/ 1874880 h 6858000"/>
              <a:gd name="connsiteX35" fmla="*/ 3672634 w 12192000"/>
              <a:gd name="connsiteY35" fmla="*/ 1937678 h 6858000"/>
              <a:gd name="connsiteX36" fmla="*/ 3674470 w 12192000"/>
              <a:gd name="connsiteY36" fmla="*/ 1956789 h 6858000"/>
              <a:gd name="connsiteX37" fmla="*/ 3531176 w 12192000"/>
              <a:gd name="connsiteY37" fmla="*/ 2024266 h 6858000"/>
              <a:gd name="connsiteX38" fmla="*/ 3272604 w 12192000"/>
              <a:gd name="connsiteY38" fmla="*/ 2005933 h 6858000"/>
              <a:gd name="connsiteX39" fmla="*/ 3654720 w 12192000"/>
              <a:gd name="connsiteY39" fmla="*/ 2106564 h 6858000"/>
              <a:gd name="connsiteX40" fmla="*/ 2417892 w 12192000"/>
              <a:gd name="connsiteY40" fmla="*/ 1866690 h 6858000"/>
              <a:gd name="connsiteX41" fmla="*/ 2496888 w 12192000"/>
              <a:gd name="connsiteY41" fmla="*/ 1929487 h 6858000"/>
              <a:gd name="connsiteX42" fmla="*/ 2929526 w 12192000"/>
              <a:gd name="connsiteY42" fmla="*/ 2094862 h 6858000"/>
              <a:gd name="connsiteX43" fmla="*/ 3052152 w 12192000"/>
              <a:gd name="connsiteY43" fmla="*/ 2198613 h 6858000"/>
              <a:gd name="connsiteX44" fmla="*/ 3180748 w 12192000"/>
              <a:gd name="connsiteY44" fmla="*/ 2255948 h 6858000"/>
              <a:gd name="connsiteX45" fmla="*/ 3361244 w 12192000"/>
              <a:gd name="connsiteY45" fmla="*/ 2254777 h 6858000"/>
              <a:gd name="connsiteX46" fmla="*/ 3489382 w 12192000"/>
              <a:gd name="connsiteY46" fmla="*/ 2342926 h 6858000"/>
              <a:gd name="connsiteX47" fmla="*/ 3355733 w 12192000"/>
              <a:gd name="connsiteY47" fmla="*/ 2361649 h 6858000"/>
              <a:gd name="connsiteX48" fmla="*/ 3199121 w 12192000"/>
              <a:gd name="connsiteY48" fmla="*/ 2347216 h 6858000"/>
              <a:gd name="connsiteX49" fmla="*/ 2861091 w 12192000"/>
              <a:gd name="connsiteY49" fmla="*/ 2351896 h 6858000"/>
              <a:gd name="connsiteX50" fmla="*/ 2667278 w 12192000"/>
              <a:gd name="connsiteY50" fmla="*/ 2369058 h 6858000"/>
              <a:gd name="connsiteX51" fmla="*/ 2221781 w 12192000"/>
              <a:gd name="connsiteY51" fmla="*/ 2339805 h 6858000"/>
              <a:gd name="connsiteX52" fmla="*/ 2247961 w 12192000"/>
              <a:gd name="connsiteY52" fmla="*/ 2414693 h 6858000"/>
              <a:gd name="connsiteX53" fmla="*/ 2231425 w 12192000"/>
              <a:gd name="connsiteY53" fmla="*/ 2479828 h 6858000"/>
              <a:gd name="connsiteX54" fmla="*/ 2224996 w 12192000"/>
              <a:gd name="connsiteY54" fmla="*/ 2621414 h 6858000"/>
              <a:gd name="connsiteX55" fmla="*/ 2229131 w 12192000"/>
              <a:gd name="connsiteY55" fmla="*/ 2644426 h 6858000"/>
              <a:gd name="connsiteX56" fmla="*/ 2129466 w 12192000"/>
              <a:gd name="connsiteY56" fmla="*/ 2659247 h 6858000"/>
              <a:gd name="connsiteX57" fmla="*/ 2723312 w 12192000"/>
              <a:gd name="connsiteY57" fmla="*/ 2953726 h 6858000"/>
              <a:gd name="connsiteX58" fmla="*/ 2326496 w 12192000"/>
              <a:gd name="connsiteY58" fmla="*/ 2878838 h 6858000"/>
              <a:gd name="connsiteX59" fmla="*/ 2272759 w 12192000"/>
              <a:gd name="connsiteY59" fmla="*/ 3002480 h 6858000"/>
              <a:gd name="connsiteX60" fmla="*/ 2459226 w 12192000"/>
              <a:gd name="connsiteY60" fmla="*/ 3112471 h 6858000"/>
              <a:gd name="connsiteX61" fmla="*/ 2528117 w 12192000"/>
              <a:gd name="connsiteY61" fmla="*/ 3330111 h 6858000"/>
              <a:gd name="connsiteX62" fmla="*/ 2494590 w 12192000"/>
              <a:gd name="connsiteY62" fmla="*/ 3529029 h 6858000"/>
              <a:gd name="connsiteX63" fmla="*/ 2414677 w 12192000"/>
              <a:gd name="connsiteY63" fmla="*/ 3592215 h 6858000"/>
              <a:gd name="connsiteX64" fmla="*/ 2298940 w 12192000"/>
              <a:gd name="connsiteY64" fmla="*/ 3705716 h 6858000"/>
              <a:gd name="connsiteX65" fmla="*/ 2227294 w 12192000"/>
              <a:gd name="connsiteY65" fmla="*/ 3775921 h 6858000"/>
              <a:gd name="connsiteX66" fmla="*/ 1978366 w 12192000"/>
              <a:gd name="connsiteY66" fmla="*/ 3748620 h 6858000"/>
              <a:gd name="connsiteX67" fmla="*/ 2310421 w 12192000"/>
              <a:gd name="connsiteY67" fmla="*/ 3926868 h 6858000"/>
              <a:gd name="connsiteX68" fmla="*/ 2041285 w 12192000"/>
              <a:gd name="connsiteY68" fmla="*/ 3904635 h 6858000"/>
              <a:gd name="connsiteX69" fmla="*/ 1953565 w 12192000"/>
              <a:gd name="connsiteY69" fmla="*/ 3917116 h 6858000"/>
              <a:gd name="connsiteX70" fmla="*/ 2003623 w 12192000"/>
              <a:gd name="connsiteY70" fmla="*/ 3974842 h 6858000"/>
              <a:gd name="connsiteX71" fmla="*/ 2201114 w 12192000"/>
              <a:gd name="connsiteY71" fmla="*/ 4072742 h 6858000"/>
              <a:gd name="connsiteX72" fmla="*/ 2608032 w 12192000"/>
              <a:gd name="connsiteY72" fmla="*/ 4337967 h 6858000"/>
              <a:gd name="connsiteX73" fmla="*/ 2213973 w 12192000"/>
              <a:gd name="connsiteY73" fmla="*/ 4216277 h 6858000"/>
              <a:gd name="connsiteX74" fmla="*/ 2629158 w 12192000"/>
              <a:gd name="connsiteY74" fmla="*/ 4488911 h 6858000"/>
              <a:gd name="connsiteX75" fmla="*/ 2721471 w 12192000"/>
              <a:gd name="connsiteY75" fmla="*/ 4579399 h 6858000"/>
              <a:gd name="connsiteX76" fmla="*/ 2907939 w 12192000"/>
              <a:gd name="connsiteY76" fmla="*/ 4804062 h 6858000"/>
              <a:gd name="connsiteX77" fmla="*/ 2898753 w 12192000"/>
              <a:gd name="connsiteY77" fmla="*/ 4829414 h 6858000"/>
              <a:gd name="connsiteX78" fmla="*/ 2683352 w 12192000"/>
              <a:gd name="connsiteY78" fmla="*/ 4793141 h 6858000"/>
              <a:gd name="connsiteX79" fmla="*/ 2962594 w 12192000"/>
              <a:gd name="connsiteY79" fmla="*/ 4981920 h 6858000"/>
              <a:gd name="connsiteX80" fmla="*/ 3251019 w 12192000"/>
              <a:gd name="connsiteY80" fmla="*/ 5127012 h 6858000"/>
              <a:gd name="connsiteX81" fmla="*/ 3046180 w 12192000"/>
              <a:gd name="connsiteY81" fmla="*/ 5104781 h 6858000"/>
              <a:gd name="connsiteX82" fmla="*/ 2764646 w 12192000"/>
              <a:gd name="connsiteY82" fmla="*/ 5021703 h 6858000"/>
              <a:gd name="connsiteX83" fmla="*/ 2666820 w 12192000"/>
              <a:gd name="connsiteY83" fmla="*/ 5052905 h 6858000"/>
              <a:gd name="connsiteX84" fmla="*/ 2933657 w 12192000"/>
              <a:gd name="connsiteY84" fmla="*/ 5190198 h 6858000"/>
              <a:gd name="connsiteX85" fmla="*/ 3086598 w 12192000"/>
              <a:gd name="connsiteY85" fmla="*/ 5253776 h 6858000"/>
              <a:gd name="connsiteX86" fmla="*/ 3147680 w 12192000"/>
              <a:gd name="connsiteY86" fmla="*/ 5302531 h 6858000"/>
              <a:gd name="connsiteX87" fmla="*/ 3322204 w 12192000"/>
              <a:gd name="connsiteY87" fmla="*/ 5476487 h 6858000"/>
              <a:gd name="connsiteX88" fmla="*/ 3834758 w 12192000"/>
              <a:gd name="connsiteY88" fmla="*/ 5666434 h 6858000"/>
              <a:gd name="connsiteX89" fmla="*/ 4314240 w 12192000"/>
              <a:gd name="connsiteY89" fmla="*/ 5902409 h 6858000"/>
              <a:gd name="connsiteX90" fmla="*/ 4688552 w 12192000"/>
              <a:gd name="connsiteY90" fmla="*/ 6049453 h 6858000"/>
              <a:gd name="connsiteX91" fmla="*/ 5634660 w 12192000"/>
              <a:gd name="connsiteY91" fmla="*/ 6238620 h 6858000"/>
              <a:gd name="connsiteX92" fmla="*/ 9222980 w 12192000"/>
              <a:gd name="connsiteY92" fmla="*/ 4955397 h 6858000"/>
              <a:gd name="connsiteX93" fmla="*/ 9268448 w 12192000"/>
              <a:gd name="connsiteY93" fmla="*/ 4917173 h 6858000"/>
              <a:gd name="connsiteX94" fmla="*/ 9442512 w 12192000"/>
              <a:gd name="connsiteY94" fmla="*/ 4773251 h 6858000"/>
              <a:gd name="connsiteX95" fmla="*/ 9590400 w 12192000"/>
              <a:gd name="connsiteY95" fmla="*/ 4643756 h 6858000"/>
              <a:gd name="connsiteX96" fmla="*/ 9513242 w 12192000"/>
              <a:gd name="connsiteY96" fmla="*/ 4600073 h 6858000"/>
              <a:gd name="connsiteX97" fmla="*/ 9617498 w 12192000"/>
              <a:gd name="connsiteY97" fmla="*/ 4476430 h 6858000"/>
              <a:gd name="connsiteX98" fmla="*/ 9949094 w 12192000"/>
              <a:gd name="connsiteY98" fmla="*/ 4095364 h 6858000"/>
              <a:gd name="connsiteX99" fmla="*/ 10094686 w 12192000"/>
              <a:gd name="connsiteY99" fmla="*/ 4011507 h 6858000"/>
              <a:gd name="connsiteX100" fmla="*/ 10271967 w 12192000"/>
              <a:gd name="connsiteY100" fmla="*/ 3800497 h 6858000"/>
              <a:gd name="connsiteX101" fmla="*/ 10297226 w 12192000"/>
              <a:gd name="connsiteY101" fmla="*/ 3751742 h 6858000"/>
              <a:gd name="connsiteX102" fmla="*/ 10260943 w 12192000"/>
              <a:gd name="connsiteY102" fmla="*/ 3689723 h 6858000"/>
              <a:gd name="connsiteX103" fmla="*/ 10233847 w 12192000"/>
              <a:gd name="connsiteY103" fmla="*/ 3627319 h 6858000"/>
              <a:gd name="connsiteX104" fmla="*/ 10269209 w 12192000"/>
              <a:gd name="connsiteY104" fmla="*/ 3608986 h 6858000"/>
              <a:gd name="connsiteX105" fmla="*/ 10496550 w 12192000"/>
              <a:gd name="connsiteY105" fmla="*/ 3577393 h 6858000"/>
              <a:gd name="connsiteX106" fmla="*/ 10364738 w 12192000"/>
              <a:gd name="connsiteY106" fmla="*/ 3458823 h 6858000"/>
              <a:gd name="connsiteX107" fmla="*/ 10132346 w 12192000"/>
              <a:gd name="connsiteY107" fmla="*/ 3282137 h 6858000"/>
              <a:gd name="connsiteX108" fmla="*/ 10026712 w 12192000"/>
              <a:gd name="connsiteY108" fmla="*/ 3156543 h 6858000"/>
              <a:gd name="connsiteX109" fmla="*/ 10014312 w 12192000"/>
              <a:gd name="connsiteY109" fmla="*/ 3044213 h 6858000"/>
              <a:gd name="connsiteX110" fmla="*/ 9806718 w 12192000"/>
              <a:gd name="connsiteY110" fmla="*/ 2977907 h 6858000"/>
              <a:gd name="connsiteX111" fmla="*/ 10001912 w 12192000"/>
              <a:gd name="connsiteY111" fmla="*/ 2740374 h 6858000"/>
              <a:gd name="connsiteX112" fmla="*/ 10021662 w 12192000"/>
              <a:gd name="connsiteY112" fmla="*/ 2691231 h 6858000"/>
              <a:gd name="connsiteX113" fmla="*/ 9904546 w 12192000"/>
              <a:gd name="connsiteY113" fmla="*/ 2515322 h 6858000"/>
              <a:gd name="connsiteX114" fmla="*/ 9885256 w 12192000"/>
              <a:gd name="connsiteY114" fmla="*/ 2487240 h 6858000"/>
              <a:gd name="connsiteX115" fmla="*/ 9842085 w 12192000"/>
              <a:gd name="connsiteY115" fmla="*/ 2431074 h 6858000"/>
              <a:gd name="connsiteX116" fmla="*/ 9718078 w 12192000"/>
              <a:gd name="connsiteY116" fmla="*/ 2417424 h 6858000"/>
              <a:gd name="connsiteX117" fmla="*/ 9782378 w 12192000"/>
              <a:gd name="connsiteY117" fmla="*/ 2377641 h 6858000"/>
              <a:gd name="connsiteX118" fmla="*/ 9907302 w 12192000"/>
              <a:gd name="connsiteY118" fmla="*/ 2243078 h 6858000"/>
              <a:gd name="connsiteX119" fmla="*/ 9824171 w 12192000"/>
              <a:gd name="connsiteY119" fmla="*/ 2114365 h 6858000"/>
              <a:gd name="connsiteX120" fmla="*/ 9818662 w 12192000"/>
              <a:gd name="connsiteY120" fmla="*/ 2043377 h 6858000"/>
              <a:gd name="connsiteX121" fmla="*/ 9958740 w 12192000"/>
              <a:gd name="connsiteY121" fmla="*/ 1952499 h 6858000"/>
              <a:gd name="connsiteX122" fmla="*/ 10064374 w 12192000"/>
              <a:gd name="connsiteY122" fmla="*/ 1916615 h 6858000"/>
              <a:gd name="connsiteX123" fmla="*/ 10113055 w 12192000"/>
              <a:gd name="connsiteY123" fmla="*/ 1865131 h 6858000"/>
              <a:gd name="connsiteX124" fmla="*/ 10055646 w 12192000"/>
              <a:gd name="connsiteY124" fmla="*/ 1822227 h 6858000"/>
              <a:gd name="connsiteX125" fmla="*/ 9800748 w 12192000"/>
              <a:gd name="connsiteY125" fmla="*/ 1720036 h 6858000"/>
              <a:gd name="connsiteX126" fmla="*/ 9938071 w 12192000"/>
              <a:gd name="connsiteY126" fmla="*/ 1634617 h 6858000"/>
              <a:gd name="connsiteX127" fmla="*/ 9220224 w 12192000"/>
              <a:gd name="connsiteY127" fmla="*/ 1231709 h 6858000"/>
              <a:gd name="connsiteX128" fmla="*/ 9133419 w 12192000"/>
              <a:gd name="connsiteY128" fmla="*/ 1170083 h 6858000"/>
              <a:gd name="connsiteX129" fmla="*/ 8672768 w 12192000"/>
              <a:gd name="connsiteY129" fmla="*/ 1020699 h 6858000"/>
              <a:gd name="connsiteX130" fmla="*/ 8198797 w 12192000"/>
              <a:gd name="connsiteY130" fmla="*/ 915000 h 6858000"/>
              <a:gd name="connsiteX131" fmla="*/ 8528095 w 12192000"/>
              <a:gd name="connsiteY131" fmla="*/ 691898 h 6858000"/>
              <a:gd name="connsiteX132" fmla="*/ 8025190 w 12192000"/>
              <a:gd name="connsiteY132" fmla="*/ 640021 h 6858000"/>
              <a:gd name="connsiteX133" fmla="*/ 7976047 w 12192000"/>
              <a:gd name="connsiteY133" fmla="*/ 641584 h 6858000"/>
              <a:gd name="connsiteX134" fmla="*/ 6988604 w 12192000"/>
              <a:gd name="connsiteY134" fmla="*/ 607260 h 6858000"/>
              <a:gd name="connsiteX135" fmla="*/ 5573116 w 12192000"/>
              <a:gd name="connsiteY135" fmla="*/ 493368 h 6858000"/>
              <a:gd name="connsiteX136" fmla="*/ 4401503 w 12192000"/>
              <a:gd name="connsiteY136" fmla="*/ 425112 h 6858000"/>
              <a:gd name="connsiteX137" fmla="*/ 3154109 w 12192000"/>
              <a:gd name="connsiteY137" fmla="*/ 292499 h 6858000"/>
              <a:gd name="connsiteX138" fmla="*/ 3094406 w 12192000"/>
              <a:gd name="connsiteY138" fmla="*/ 283966 h 6858000"/>
              <a:gd name="connsiteX139" fmla="*/ 0 w 12192000"/>
              <a:gd name="connsiteY139" fmla="*/ 0 h 6858000"/>
              <a:gd name="connsiteX140" fmla="*/ 12192000 w 12192000"/>
              <a:gd name="connsiteY140" fmla="*/ 0 h 6858000"/>
              <a:gd name="connsiteX141" fmla="*/ 12192000 w 12192000"/>
              <a:gd name="connsiteY141" fmla="*/ 6858000 h 6858000"/>
              <a:gd name="connsiteX142" fmla="*/ 0 w 12192000"/>
              <a:gd name="connsiteY14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</a:cxnLst>
            <a:rect l="l" t="t" r="r" b="b"/>
            <a:pathLst>
              <a:path w="12192000" h="6858000">
                <a:moveTo>
                  <a:pt x="3094406" y="283966"/>
                </a:moveTo>
                <a:cubicBezTo>
                  <a:pt x="3074312" y="283528"/>
                  <a:pt x="3054907" y="288795"/>
                  <a:pt x="3038833" y="309661"/>
                </a:cubicBezTo>
                <a:cubicBezTo>
                  <a:pt x="3124259" y="364657"/>
                  <a:pt x="3233105" y="343983"/>
                  <a:pt x="3348384" y="406000"/>
                </a:cubicBezTo>
                <a:cubicBezTo>
                  <a:pt x="3161001" y="386497"/>
                  <a:pt x="3012653" y="370896"/>
                  <a:pt x="2864309" y="355295"/>
                </a:cubicBezTo>
                <a:cubicBezTo>
                  <a:pt x="2861553" y="366216"/>
                  <a:pt x="2858796" y="377136"/>
                  <a:pt x="2856039" y="388058"/>
                </a:cubicBezTo>
                <a:cubicBezTo>
                  <a:pt x="3045722" y="411070"/>
                  <a:pt x="3221166" y="470356"/>
                  <a:pt x="3405794" y="512089"/>
                </a:cubicBezTo>
                <a:cubicBezTo>
                  <a:pt x="3388799" y="537835"/>
                  <a:pt x="3371808" y="532763"/>
                  <a:pt x="3356651" y="531204"/>
                </a:cubicBezTo>
                <a:cubicBezTo>
                  <a:pt x="3257907" y="521062"/>
                  <a:pt x="3159164" y="510922"/>
                  <a:pt x="3064552" y="483228"/>
                </a:cubicBezTo>
                <a:cubicBezTo>
                  <a:pt x="3043427" y="476987"/>
                  <a:pt x="3017704" y="476987"/>
                  <a:pt x="3005765" y="495708"/>
                </a:cubicBezTo>
                <a:cubicBezTo>
                  <a:pt x="2988771" y="522231"/>
                  <a:pt x="3013113" y="539393"/>
                  <a:pt x="3034700" y="553823"/>
                </a:cubicBezTo>
                <a:cubicBezTo>
                  <a:pt x="3072360" y="578787"/>
                  <a:pt x="3117827" y="571767"/>
                  <a:pt x="3161459" y="576445"/>
                </a:cubicBezTo>
                <a:cubicBezTo>
                  <a:pt x="3277655" y="588537"/>
                  <a:pt x="3333228" y="626370"/>
                  <a:pt x="3358949" y="712961"/>
                </a:cubicBezTo>
                <a:cubicBezTo>
                  <a:pt x="3256987" y="677857"/>
                  <a:pt x="3158703" y="721151"/>
                  <a:pt x="3059960" y="696576"/>
                </a:cubicBezTo>
                <a:cubicBezTo>
                  <a:pt x="3034240" y="690338"/>
                  <a:pt x="2993364" y="699698"/>
                  <a:pt x="3007143" y="729732"/>
                </a:cubicBezTo>
                <a:cubicBezTo>
                  <a:pt x="3020003" y="757814"/>
                  <a:pt x="3062716" y="778096"/>
                  <a:pt x="2986935" y="772635"/>
                </a:cubicBezTo>
                <a:cubicBezTo>
                  <a:pt x="2932740" y="768735"/>
                  <a:pt x="2826647" y="800329"/>
                  <a:pt x="2871197" y="808127"/>
                </a:cubicBezTo>
                <a:cubicBezTo>
                  <a:pt x="2927228" y="817881"/>
                  <a:pt x="2981883" y="831921"/>
                  <a:pt x="3053071" y="847913"/>
                </a:cubicBezTo>
                <a:cubicBezTo>
                  <a:pt x="2974533" y="874043"/>
                  <a:pt x="2918042" y="868584"/>
                  <a:pt x="2858796" y="847913"/>
                </a:cubicBezTo>
                <a:cubicBezTo>
                  <a:pt x="2787150" y="822949"/>
                  <a:pt x="2693916" y="792528"/>
                  <a:pt x="2635588" y="820611"/>
                </a:cubicBezTo>
                <a:cubicBezTo>
                  <a:pt x="2548326" y="862734"/>
                  <a:pt x="2475760" y="836211"/>
                  <a:pt x="2397683" y="829190"/>
                </a:cubicBezTo>
                <a:cubicBezTo>
                  <a:pt x="2238775" y="814759"/>
                  <a:pt x="2081241" y="790576"/>
                  <a:pt x="1921874" y="778877"/>
                </a:cubicBezTo>
                <a:cubicBezTo>
                  <a:pt x="1858036" y="774195"/>
                  <a:pt x="1789143" y="751964"/>
                  <a:pt x="1695450" y="782386"/>
                </a:cubicBezTo>
                <a:cubicBezTo>
                  <a:pt x="2119822" y="938012"/>
                  <a:pt x="2575423" y="928262"/>
                  <a:pt x="2954324" y="1120940"/>
                </a:cubicBezTo>
                <a:cubicBezTo>
                  <a:pt x="2938251" y="1139269"/>
                  <a:pt x="2856502" y="1191535"/>
                  <a:pt x="2890028" y="1195435"/>
                </a:cubicBezTo>
                <a:cubicBezTo>
                  <a:pt x="2984178" y="1206748"/>
                  <a:pt x="3067767" y="1244971"/>
                  <a:pt x="3153652" y="1276563"/>
                </a:cubicBezTo>
                <a:cubicBezTo>
                  <a:pt x="3190855" y="1290216"/>
                  <a:pt x="3235862" y="1308157"/>
                  <a:pt x="3218410" y="1356911"/>
                </a:cubicBezTo>
                <a:cubicBezTo>
                  <a:pt x="3186719" y="1370562"/>
                  <a:pt x="3163296" y="1351451"/>
                  <a:pt x="3137118" y="1349891"/>
                </a:cubicBezTo>
                <a:cubicBezTo>
                  <a:pt x="3110480" y="1348331"/>
                  <a:pt x="3050773" y="1358471"/>
                  <a:pt x="3067309" y="1365102"/>
                </a:cubicBezTo>
                <a:cubicBezTo>
                  <a:pt x="3142629" y="1395136"/>
                  <a:pt x="3007143" y="1467292"/>
                  <a:pt x="3096243" y="1467292"/>
                </a:cubicBezTo>
                <a:cubicBezTo>
                  <a:pt x="3245506" y="1467681"/>
                  <a:pt x="3324961" y="1595613"/>
                  <a:pt x="3468716" y="1599125"/>
                </a:cubicBezTo>
                <a:cubicBezTo>
                  <a:pt x="3491677" y="1599513"/>
                  <a:pt x="3502700" y="1622137"/>
                  <a:pt x="3502241" y="1642029"/>
                </a:cubicBezTo>
                <a:cubicBezTo>
                  <a:pt x="3502241" y="1665822"/>
                  <a:pt x="3481116" y="1670112"/>
                  <a:pt x="3457692" y="1672453"/>
                </a:cubicBezTo>
                <a:cubicBezTo>
                  <a:pt x="3421868" y="1675962"/>
                  <a:pt x="3384667" y="1642029"/>
                  <a:pt x="3337362" y="1688053"/>
                </a:cubicBezTo>
                <a:cubicBezTo>
                  <a:pt x="3422329" y="1714966"/>
                  <a:pt x="3507294" y="1741878"/>
                  <a:pt x="3505915" y="1834318"/>
                </a:cubicBezTo>
                <a:cubicBezTo>
                  <a:pt x="3505457" y="1859279"/>
                  <a:pt x="3540820" y="1868640"/>
                  <a:pt x="3567458" y="1874880"/>
                </a:cubicBezTo>
                <a:cubicBezTo>
                  <a:pt x="3611549" y="1885023"/>
                  <a:pt x="3648750" y="1902965"/>
                  <a:pt x="3672634" y="1937678"/>
                </a:cubicBezTo>
                <a:cubicBezTo>
                  <a:pt x="3672172" y="1944308"/>
                  <a:pt x="3671715" y="1951329"/>
                  <a:pt x="3674470" y="1956789"/>
                </a:cubicBezTo>
                <a:cubicBezTo>
                  <a:pt x="3666664" y="2040646"/>
                  <a:pt x="3602363" y="2038306"/>
                  <a:pt x="3531176" y="2024266"/>
                </a:cubicBezTo>
                <a:cubicBezTo>
                  <a:pt x="3446211" y="2007103"/>
                  <a:pt x="3362164" y="1975900"/>
                  <a:pt x="3272604" y="2005933"/>
                </a:cubicBezTo>
                <a:cubicBezTo>
                  <a:pt x="3398905" y="2046107"/>
                  <a:pt x="3536229" y="2049228"/>
                  <a:pt x="3654720" y="2106564"/>
                </a:cubicBezTo>
                <a:cubicBezTo>
                  <a:pt x="3221166" y="2117095"/>
                  <a:pt x="2838130" y="1936116"/>
                  <a:pt x="2417892" y="1866690"/>
                </a:cubicBezTo>
                <a:cubicBezTo>
                  <a:pt x="2432130" y="1913105"/>
                  <a:pt x="2466114" y="1922465"/>
                  <a:pt x="2496888" y="1929487"/>
                </a:cubicBezTo>
                <a:cubicBezTo>
                  <a:pt x="2652123" y="1964590"/>
                  <a:pt x="2788067" y="2034408"/>
                  <a:pt x="2929526" y="2094862"/>
                </a:cubicBezTo>
                <a:cubicBezTo>
                  <a:pt x="2987851" y="2119825"/>
                  <a:pt x="3030106" y="2144789"/>
                  <a:pt x="3052152" y="2198613"/>
                </a:cubicBezTo>
                <a:cubicBezTo>
                  <a:pt x="3071903" y="2247367"/>
                  <a:pt x="3110021" y="2269990"/>
                  <a:pt x="3180748" y="2255948"/>
                </a:cubicBezTo>
                <a:cubicBezTo>
                  <a:pt x="3238157" y="2244246"/>
                  <a:pt x="3301078" y="2250487"/>
                  <a:pt x="3361244" y="2254777"/>
                </a:cubicBezTo>
                <a:cubicBezTo>
                  <a:pt x="3430596" y="2259459"/>
                  <a:pt x="3508213" y="2314455"/>
                  <a:pt x="3489382" y="2342926"/>
                </a:cubicBezTo>
                <a:cubicBezTo>
                  <a:pt x="3457233" y="2391292"/>
                  <a:pt x="3403498" y="2367110"/>
                  <a:pt x="3355733" y="2361649"/>
                </a:cubicBezTo>
                <a:cubicBezTo>
                  <a:pt x="3301537" y="2355018"/>
                  <a:pt x="3200957" y="2341367"/>
                  <a:pt x="3199121" y="2347216"/>
                </a:cubicBezTo>
                <a:cubicBezTo>
                  <a:pt x="3163754" y="2468518"/>
                  <a:pt x="2914827" y="2362819"/>
                  <a:pt x="2861091" y="2351896"/>
                </a:cubicBezTo>
                <a:cubicBezTo>
                  <a:pt x="2794038" y="2338245"/>
                  <a:pt x="2731116" y="2363208"/>
                  <a:pt x="2667278" y="2369058"/>
                </a:cubicBezTo>
                <a:cubicBezTo>
                  <a:pt x="2610328" y="2374518"/>
                  <a:pt x="2288376" y="2391292"/>
                  <a:pt x="2221781" y="2339805"/>
                </a:cubicBezTo>
                <a:cubicBezTo>
                  <a:pt x="2212595" y="2379978"/>
                  <a:pt x="2231884" y="2396361"/>
                  <a:pt x="2247961" y="2414693"/>
                </a:cubicBezTo>
                <a:cubicBezTo>
                  <a:pt x="2270465" y="2440824"/>
                  <a:pt x="2274138" y="2459157"/>
                  <a:pt x="2231425" y="2479828"/>
                </a:cubicBezTo>
                <a:cubicBezTo>
                  <a:pt x="2109717" y="2539115"/>
                  <a:pt x="2111557" y="2541065"/>
                  <a:pt x="2224996" y="2621414"/>
                </a:cubicBezTo>
                <a:cubicBezTo>
                  <a:pt x="2230509" y="2624923"/>
                  <a:pt x="2228211" y="2636624"/>
                  <a:pt x="2229131" y="2644426"/>
                </a:cubicBezTo>
                <a:cubicBezTo>
                  <a:pt x="2199276" y="2656906"/>
                  <a:pt x="2164373" y="2625703"/>
                  <a:pt x="2129466" y="2659247"/>
                </a:cubicBezTo>
                <a:cubicBezTo>
                  <a:pt x="2281487" y="2806680"/>
                  <a:pt x="2513421" y="2842953"/>
                  <a:pt x="2723312" y="2953726"/>
                </a:cubicBezTo>
                <a:cubicBezTo>
                  <a:pt x="2553377" y="2990389"/>
                  <a:pt x="2451419" y="2862456"/>
                  <a:pt x="2326496" y="2878838"/>
                </a:cubicBezTo>
                <a:cubicBezTo>
                  <a:pt x="2264036" y="2919012"/>
                  <a:pt x="2449582" y="2983367"/>
                  <a:pt x="2272759" y="3002480"/>
                </a:cubicBezTo>
                <a:cubicBezTo>
                  <a:pt x="2349461" y="3037583"/>
                  <a:pt x="2406411" y="3071905"/>
                  <a:pt x="2459226" y="3112471"/>
                </a:cubicBezTo>
                <a:cubicBezTo>
                  <a:pt x="2553377" y="3185016"/>
                  <a:pt x="2571749" y="3232602"/>
                  <a:pt x="2528117" y="3330111"/>
                </a:cubicBezTo>
                <a:cubicBezTo>
                  <a:pt x="2499642" y="3394076"/>
                  <a:pt x="2457848" y="3452973"/>
                  <a:pt x="2494590" y="3529029"/>
                </a:cubicBezTo>
                <a:cubicBezTo>
                  <a:pt x="2520308" y="3581294"/>
                  <a:pt x="2510206" y="3615617"/>
                  <a:pt x="2414677" y="3592215"/>
                </a:cubicBezTo>
                <a:cubicBezTo>
                  <a:pt x="2311799" y="3567251"/>
                  <a:pt x="2273221" y="3614057"/>
                  <a:pt x="2298940" y="3705716"/>
                </a:cubicBezTo>
                <a:cubicBezTo>
                  <a:pt x="2315473" y="3764612"/>
                  <a:pt x="2298020" y="3782553"/>
                  <a:pt x="2227294" y="3775921"/>
                </a:cubicBezTo>
                <a:cubicBezTo>
                  <a:pt x="2149215" y="3768512"/>
                  <a:pt x="2074811" y="3729898"/>
                  <a:pt x="1978366" y="3748620"/>
                </a:cubicBezTo>
                <a:cubicBezTo>
                  <a:pt x="2055522" y="3855492"/>
                  <a:pt x="2220403" y="3825068"/>
                  <a:pt x="2310421" y="3926868"/>
                </a:cubicBezTo>
                <a:cubicBezTo>
                  <a:pt x="2202950" y="3927259"/>
                  <a:pt x="2120739" y="3926868"/>
                  <a:pt x="2041285" y="3904635"/>
                </a:cubicBezTo>
                <a:cubicBezTo>
                  <a:pt x="2008216" y="3895664"/>
                  <a:pt x="1971934" y="3886305"/>
                  <a:pt x="1953565" y="3917116"/>
                </a:cubicBezTo>
                <a:cubicBezTo>
                  <a:pt x="1931978" y="3954170"/>
                  <a:pt x="1976527" y="3968211"/>
                  <a:pt x="2003623" y="3974842"/>
                </a:cubicBezTo>
                <a:cubicBezTo>
                  <a:pt x="2079866" y="3993563"/>
                  <a:pt x="2138192" y="4038028"/>
                  <a:pt x="2201114" y="4072742"/>
                </a:cubicBezTo>
                <a:cubicBezTo>
                  <a:pt x="2339356" y="4148800"/>
                  <a:pt x="2490917" y="4212375"/>
                  <a:pt x="2608032" y="4337967"/>
                </a:cubicBezTo>
                <a:cubicBezTo>
                  <a:pt x="2460606" y="4305983"/>
                  <a:pt x="2350838" y="4231487"/>
                  <a:pt x="2213973" y="4216277"/>
                </a:cubicBezTo>
                <a:cubicBezTo>
                  <a:pt x="2332467" y="4330557"/>
                  <a:pt x="2484945" y="4405834"/>
                  <a:pt x="2629158" y="4488911"/>
                </a:cubicBezTo>
                <a:cubicBezTo>
                  <a:pt x="2670494" y="4512315"/>
                  <a:pt x="2712289" y="4528306"/>
                  <a:pt x="2721471" y="4579399"/>
                </a:cubicBezTo>
                <a:cubicBezTo>
                  <a:pt x="2739385" y="4678470"/>
                  <a:pt x="2793121" y="4760378"/>
                  <a:pt x="2907939" y="4804062"/>
                </a:cubicBezTo>
                <a:cubicBezTo>
                  <a:pt x="2908859" y="4804452"/>
                  <a:pt x="2902428" y="4819274"/>
                  <a:pt x="2898753" y="4829414"/>
                </a:cubicBezTo>
                <a:cubicBezTo>
                  <a:pt x="2828485" y="4832536"/>
                  <a:pt x="2772912" y="4774028"/>
                  <a:pt x="2683352" y="4793141"/>
                </a:cubicBezTo>
                <a:cubicBezTo>
                  <a:pt x="2769239" y="4872708"/>
                  <a:pt x="2840885" y="4944087"/>
                  <a:pt x="2962594" y="4981920"/>
                </a:cubicBezTo>
                <a:cubicBezTo>
                  <a:pt x="3059960" y="5011952"/>
                  <a:pt x="3180289" y="5029503"/>
                  <a:pt x="3251019" y="5127012"/>
                </a:cubicBezTo>
                <a:cubicBezTo>
                  <a:pt x="3168808" y="5146126"/>
                  <a:pt x="3107723" y="5121944"/>
                  <a:pt x="3046180" y="5104781"/>
                </a:cubicBezTo>
                <a:cubicBezTo>
                  <a:pt x="2952030" y="5078258"/>
                  <a:pt x="2858796" y="5048226"/>
                  <a:pt x="2764646" y="5021703"/>
                </a:cubicBezTo>
                <a:cubicBezTo>
                  <a:pt x="2728821" y="5011563"/>
                  <a:pt x="2689782" y="5004540"/>
                  <a:pt x="2666820" y="5052905"/>
                </a:cubicBezTo>
                <a:cubicBezTo>
                  <a:pt x="2786691" y="5063047"/>
                  <a:pt x="2858337" y="5128575"/>
                  <a:pt x="2933657" y="5190198"/>
                </a:cubicBezTo>
                <a:cubicBezTo>
                  <a:pt x="2975911" y="5224912"/>
                  <a:pt x="3010358" y="5271328"/>
                  <a:pt x="3086598" y="5253776"/>
                </a:cubicBezTo>
                <a:cubicBezTo>
                  <a:pt x="3126554" y="5244415"/>
                  <a:pt x="3151814" y="5270547"/>
                  <a:pt x="3147680" y="5302531"/>
                </a:cubicBezTo>
                <a:cubicBezTo>
                  <a:pt x="3132525" y="5415251"/>
                  <a:pt x="3225759" y="5454645"/>
                  <a:pt x="3322204" y="5476487"/>
                </a:cubicBezTo>
                <a:cubicBezTo>
                  <a:pt x="3504998" y="5517440"/>
                  <a:pt x="3657018" y="5613779"/>
                  <a:pt x="3834758" y="5666434"/>
                </a:cubicBezTo>
                <a:cubicBezTo>
                  <a:pt x="4007445" y="5717529"/>
                  <a:pt x="4141095" y="5838830"/>
                  <a:pt x="4314240" y="5902409"/>
                </a:cubicBezTo>
                <a:cubicBezTo>
                  <a:pt x="4439624" y="5948433"/>
                  <a:pt x="4559494" y="6007718"/>
                  <a:pt x="4688552" y="6049453"/>
                </a:cubicBezTo>
                <a:cubicBezTo>
                  <a:pt x="4993968" y="6148131"/>
                  <a:pt x="5305360" y="6227308"/>
                  <a:pt x="5634660" y="6238620"/>
                </a:cubicBezTo>
                <a:cubicBezTo>
                  <a:pt x="5906549" y="6247590"/>
                  <a:pt x="8264931" y="6239010"/>
                  <a:pt x="9222980" y="4955397"/>
                </a:cubicBezTo>
                <a:cubicBezTo>
                  <a:pt x="9241350" y="4949155"/>
                  <a:pt x="9262017" y="4932775"/>
                  <a:pt x="9268448" y="4917173"/>
                </a:cubicBezTo>
                <a:cubicBezTo>
                  <a:pt x="9299220" y="4844235"/>
                  <a:pt x="9374540" y="4812644"/>
                  <a:pt x="9442512" y="4773251"/>
                </a:cubicBezTo>
                <a:cubicBezTo>
                  <a:pt x="9502220" y="4738536"/>
                  <a:pt x="9565600" y="4702263"/>
                  <a:pt x="9590400" y="4643756"/>
                </a:cubicBezTo>
                <a:cubicBezTo>
                  <a:pt x="9623008" y="4565749"/>
                  <a:pt x="9530236" y="4629716"/>
                  <a:pt x="9513242" y="4600073"/>
                </a:cubicBezTo>
                <a:cubicBezTo>
                  <a:pt x="9548605" y="4559509"/>
                  <a:pt x="9603261" y="4522454"/>
                  <a:pt x="9617498" y="4476430"/>
                </a:cubicBezTo>
                <a:cubicBezTo>
                  <a:pt x="9669394" y="4310276"/>
                  <a:pt x="9781460" y="4189364"/>
                  <a:pt x="9949094" y="4095364"/>
                </a:cubicBezTo>
                <a:cubicBezTo>
                  <a:pt x="9997318" y="4068452"/>
                  <a:pt x="10029007" y="4019306"/>
                  <a:pt x="10094686" y="4011507"/>
                </a:cubicBezTo>
                <a:cubicBezTo>
                  <a:pt x="10240735" y="3994345"/>
                  <a:pt x="10194808" y="3860171"/>
                  <a:pt x="10271967" y="3800497"/>
                </a:cubicBezTo>
                <a:cubicBezTo>
                  <a:pt x="10286662" y="3789184"/>
                  <a:pt x="10299980" y="3766953"/>
                  <a:pt x="10297226" y="3751742"/>
                </a:cubicBezTo>
                <a:cubicBezTo>
                  <a:pt x="10293091" y="3729898"/>
                  <a:pt x="10275639" y="3709227"/>
                  <a:pt x="10260943" y="3689723"/>
                </a:cubicBezTo>
                <a:cubicBezTo>
                  <a:pt x="10245786" y="3670222"/>
                  <a:pt x="10222825" y="3653061"/>
                  <a:pt x="10233847" y="3627319"/>
                </a:cubicBezTo>
                <a:cubicBezTo>
                  <a:pt x="10238437" y="3616788"/>
                  <a:pt x="10235225" y="3580125"/>
                  <a:pt x="10269209" y="3608986"/>
                </a:cubicBezTo>
                <a:cubicBezTo>
                  <a:pt x="10362443" y="3688165"/>
                  <a:pt x="10416637" y="3613279"/>
                  <a:pt x="10496550" y="3577393"/>
                </a:cubicBezTo>
                <a:cubicBezTo>
                  <a:pt x="10432253" y="3540340"/>
                  <a:pt x="10374383" y="3514208"/>
                  <a:pt x="10364738" y="3458823"/>
                </a:cubicBezTo>
                <a:cubicBezTo>
                  <a:pt x="10344991" y="3344542"/>
                  <a:pt x="10260485" y="3292277"/>
                  <a:pt x="10132346" y="3282137"/>
                </a:cubicBezTo>
                <a:cubicBezTo>
                  <a:pt x="10179650" y="3171757"/>
                  <a:pt x="10179650" y="3171757"/>
                  <a:pt x="10026712" y="3156543"/>
                </a:cubicBezTo>
                <a:cubicBezTo>
                  <a:pt x="10085499" y="3086337"/>
                  <a:pt x="10085499" y="3068396"/>
                  <a:pt x="10014312" y="3044213"/>
                </a:cubicBezTo>
                <a:cubicBezTo>
                  <a:pt x="9945880" y="3021201"/>
                  <a:pt x="9870100" y="3013401"/>
                  <a:pt x="9806718" y="2977907"/>
                </a:cubicBezTo>
                <a:cubicBezTo>
                  <a:pt x="9865047" y="2888199"/>
                  <a:pt x="9881580" y="2784060"/>
                  <a:pt x="10001912" y="2740374"/>
                </a:cubicBezTo>
                <a:cubicBezTo>
                  <a:pt x="10020741" y="2733743"/>
                  <a:pt x="10033600" y="2706830"/>
                  <a:pt x="10021662" y="2691231"/>
                </a:cubicBezTo>
                <a:cubicBezTo>
                  <a:pt x="9978030" y="2634675"/>
                  <a:pt x="10040492" y="2527414"/>
                  <a:pt x="9904546" y="2515322"/>
                </a:cubicBezTo>
                <a:cubicBezTo>
                  <a:pt x="9887552" y="2514152"/>
                  <a:pt x="9871936" y="2502450"/>
                  <a:pt x="9885256" y="2487240"/>
                </a:cubicBezTo>
                <a:cubicBezTo>
                  <a:pt x="9931184" y="2434196"/>
                  <a:pt x="9875611" y="2437706"/>
                  <a:pt x="9842085" y="2431074"/>
                </a:cubicBezTo>
                <a:cubicBezTo>
                  <a:pt x="9801668" y="2422884"/>
                  <a:pt x="9755740" y="2446287"/>
                  <a:pt x="9718078" y="2417424"/>
                </a:cubicBezTo>
                <a:cubicBezTo>
                  <a:pt x="9726806" y="2386999"/>
                  <a:pt x="9759413" y="2387390"/>
                  <a:pt x="9782378" y="2377641"/>
                </a:cubicBezTo>
                <a:cubicBezTo>
                  <a:pt x="9849430" y="2349558"/>
                  <a:pt x="9904086" y="2316013"/>
                  <a:pt x="9907302" y="2243078"/>
                </a:cubicBezTo>
                <a:cubicBezTo>
                  <a:pt x="9909596" y="2184182"/>
                  <a:pt x="9916946" y="2132305"/>
                  <a:pt x="9824171" y="2114365"/>
                </a:cubicBezTo>
                <a:cubicBezTo>
                  <a:pt x="9785593" y="2106953"/>
                  <a:pt x="9796616" y="2064440"/>
                  <a:pt x="9818662" y="2043377"/>
                </a:cubicBezTo>
                <a:cubicBezTo>
                  <a:pt x="9858160" y="2005933"/>
                  <a:pt x="9890766" y="1956008"/>
                  <a:pt x="9958740" y="1952499"/>
                </a:cubicBezTo>
                <a:cubicBezTo>
                  <a:pt x="10000075" y="1950158"/>
                  <a:pt x="10031764" y="1934556"/>
                  <a:pt x="10064374" y="1916615"/>
                </a:cubicBezTo>
                <a:cubicBezTo>
                  <a:pt x="10087795" y="1903743"/>
                  <a:pt x="10115810" y="1892823"/>
                  <a:pt x="10113055" y="1865131"/>
                </a:cubicBezTo>
                <a:cubicBezTo>
                  <a:pt x="10110302" y="1838607"/>
                  <a:pt x="10083203" y="1827686"/>
                  <a:pt x="10055646" y="1822227"/>
                </a:cubicBezTo>
                <a:cubicBezTo>
                  <a:pt x="9963792" y="1804675"/>
                  <a:pt x="9877448" y="1778933"/>
                  <a:pt x="9800748" y="1720036"/>
                </a:cubicBezTo>
                <a:cubicBezTo>
                  <a:pt x="9851726" y="1688834"/>
                  <a:pt x="9900410" y="1666211"/>
                  <a:pt x="9938071" y="1634617"/>
                </a:cubicBezTo>
                <a:cubicBezTo>
                  <a:pt x="10029007" y="1558172"/>
                  <a:pt x="9258802" y="1317517"/>
                  <a:pt x="9220224" y="1231709"/>
                </a:cubicBezTo>
                <a:cubicBezTo>
                  <a:pt x="9208284" y="1205187"/>
                  <a:pt x="9167410" y="1177883"/>
                  <a:pt x="9133419" y="1170083"/>
                </a:cubicBezTo>
                <a:cubicBezTo>
                  <a:pt x="8974052" y="1133420"/>
                  <a:pt x="8835810" y="1051123"/>
                  <a:pt x="8672768" y="1020699"/>
                </a:cubicBezTo>
                <a:cubicBezTo>
                  <a:pt x="8518912" y="991837"/>
                  <a:pt x="8367350" y="953222"/>
                  <a:pt x="8198797" y="915000"/>
                </a:cubicBezTo>
                <a:cubicBezTo>
                  <a:pt x="8302134" y="819048"/>
                  <a:pt x="8485382" y="830361"/>
                  <a:pt x="8528095" y="691898"/>
                </a:cubicBezTo>
                <a:cubicBezTo>
                  <a:pt x="8361379" y="656013"/>
                  <a:pt x="8185937" y="696968"/>
                  <a:pt x="8025190" y="640021"/>
                </a:cubicBezTo>
                <a:cubicBezTo>
                  <a:pt x="8011411" y="634954"/>
                  <a:pt x="7992579" y="640021"/>
                  <a:pt x="7976047" y="641584"/>
                </a:cubicBezTo>
                <a:cubicBezTo>
                  <a:pt x="7644909" y="672005"/>
                  <a:pt x="7315149" y="645484"/>
                  <a:pt x="6988604" y="607260"/>
                </a:cubicBezTo>
                <a:cubicBezTo>
                  <a:pt x="6518305" y="552656"/>
                  <a:pt x="6046170" y="517941"/>
                  <a:pt x="5573116" y="493368"/>
                </a:cubicBezTo>
                <a:cubicBezTo>
                  <a:pt x="5182272" y="473086"/>
                  <a:pt x="4790511" y="464116"/>
                  <a:pt x="4401503" y="425112"/>
                </a:cubicBezTo>
                <a:cubicBezTo>
                  <a:pt x="3985401" y="383379"/>
                  <a:pt x="3569756" y="336184"/>
                  <a:pt x="3154109" y="292499"/>
                </a:cubicBezTo>
                <a:cubicBezTo>
                  <a:pt x="3135280" y="290549"/>
                  <a:pt x="3114499" y="284406"/>
                  <a:pt x="3094406" y="283966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F53D271-A968-43E4-AB38-EA0CD46EAEFF}"/>
              </a:ext>
            </a:extLst>
          </p:cNvPr>
          <p:cNvGrpSpPr/>
          <p:nvPr/>
        </p:nvGrpSpPr>
        <p:grpSpPr>
          <a:xfrm>
            <a:off x="2897269" y="1072465"/>
            <a:ext cx="6246731" cy="4253501"/>
            <a:chOff x="-1162735" y="1211427"/>
            <a:chExt cx="6246731" cy="4253501"/>
          </a:xfrm>
        </p:grpSpPr>
        <p:pic>
          <p:nvPicPr>
            <p:cNvPr id="2" name="Picture 2" descr="Cartoon Eggs High Res Stock Images | Shutterstock">
              <a:extLst>
                <a:ext uri="{FF2B5EF4-FFF2-40B4-BE49-F238E27FC236}">
                  <a16:creationId xmlns:a16="http://schemas.microsoft.com/office/drawing/2014/main" id="{921A0E70-F13D-48CC-B354-AB1A3CA517E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r="2111" b="8518"/>
            <a:stretch/>
          </p:blipFill>
          <p:spPr bwMode="auto">
            <a:xfrm>
              <a:off x="-1162735" y="1211427"/>
              <a:ext cx="4428206" cy="42535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199CB68D-D839-45C1-BD50-D85A346FB761}"/>
                </a:ext>
              </a:extLst>
            </p:cNvPr>
            <p:cNvSpPr/>
            <p:nvPr/>
          </p:nvSpPr>
          <p:spPr>
            <a:xfrm>
              <a:off x="4473047" y="1859622"/>
              <a:ext cx="222243" cy="25685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5C6DBB16-D280-4CED-A71E-7D684B972953}"/>
                </a:ext>
              </a:extLst>
            </p:cNvPr>
            <p:cNvSpPr/>
            <p:nvPr/>
          </p:nvSpPr>
          <p:spPr>
            <a:xfrm>
              <a:off x="4861753" y="1822479"/>
              <a:ext cx="222243" cy="25685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5" name="Picture 14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2FC4E9E5-9CBF-4E91-B014-5DBF261A6A27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632"/>
          <a:stretch/>
        </p:blipFill>
        <p:spPr>
          <a:xfrm>
            <a:off x="4018901" y="1940371"/>
            <a:ext cx="1393874" cy="495007"/>
          </a:xfrm>
          <a:prstGeom prst="rect">
            <a:avLst/>
          </a:prstGeom>
        </p:spPr>
      </p:pic>
      <p:pic>
        <p:nvPicPr>
          <p:cNvPr id="17" name="Picture 16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C4376521-3E7C-4B12-BBED-F94EC269B0F0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727" t="27342" r="83145" b="66416"/>
          <a:stretch/>
        </p:blipFill>
        <p:spPr>
          <a:xfrm rot="1194029">
            <a:off x="3988586" y="3091238"/>
            <a:ext cx="1166828" cy="60903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745EE93-C631-4EFD-A85E-7694AF0929F3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57" r="57561" b="62592"/>
          <a:stretch/>
        </p:blipFill>
        <p:spPr>
          <a:xfrm>
            <a:off x="6085605" y="695496"/>
            <a:ext cx="1756391" cy="2984756"/>
          </a:xfrm>
          <a:prstGeom prst="rect">
            <a:avLst/>
          </a:prstGeom>
        </p:spPr>
      </p:pic>
      <p:pic>
        <p:nvPicPr>
          <p:cNvPr id="7" name="VoiceChanger">
            <a:hlinkClick r:id="" action="ppaction://media"/>
            <a:extLst>
              <a:ext uri="{FF2B5EF4-FFF2-40B4-BE49-F238E27FC236}">
                <a16:creationId xmlns:a16="http://schemas.microsoft.com/office/drawing/2014/main" id="{615EC42B-8BC1-4332-A251-BFC423B88E9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860047" y="107265"/>
            <a:ext cx="406400" cy="406400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757446E2-01F8-47CC-AF5C-73285546CC5E}"/>
              </a:ext>
            </a:extLst>
          </p:cNvPr>
          <p:cNvGrpSpPr/>
          <p:nvPr/>
        </p:nvGrpSpPr>
        <p:grpSpPr>
          <a:xfrm>
            <a:off x="1122463" y="960849"/>
            <a:ext cx="1220462" cy="2639815"/>
            <a:chOff x="-1" y="4541156"/>
            <a:chExt cx="1202078" cy="2646878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EFAEF5A3-9238-4687-ABE2-3BF66CF3EC55}"/>
                </a:ext>
              </a:extLst>
            </p:cNvPr>
            <p:cNvSpPr txBox="1"/>
            <p:nvPr/>
          </p:nvSpPr>
          <p:spPr>
            <a:xfrm>
              <a:off x="-1" y="4541156"/>
              <a:ext cx="1202077" cy="26468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600" b="1">
                  <a:solidFill>
                    <a:srgbClr val="FF0000"/>
                  </a:solidFill>
                  <a:latin typeface="Abadi" panose="020B0604020104020204" pitchFamily="34" charset="0"/>
                </a:rPr>
                <a:t>0</a:t>
              </a: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A022CFDD-97D8-44B6-8982-4852F7693B3F}"/>
                </a:ext>
              </a:extLst>
            </p:cNvPr>
            <p:cNvSpPr/>
            <p:nvPr/>
          </p:nvSpPr>
          <p:spPr>
            <a:xfrm>
              <a:off x="273998" y="5303000"/>
              <a:ext cx="928079" cy="1116161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35BB8D9F-B0D8-43AF-9AD3-617431257660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  <p:pic>
        <p:nvPicPr>
          <p:cNvPr id="3" name="VoiceChanger">
            <a:hlinkClick r:id="" action="ppaction://media"/>
            <a:extLst>
              <a:ext uri="{FF2B5EF4-FFF2-40B4-BE49-F238E27FC236}">
                <a16:creationId xmlns:a16="http://schemas.microsoft.com/office/drawing/2014/main" id="{3134EFFC-0586-4305-A963-6702773A971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752118" y="150764"/>
            <a:ext cx="406400" cy="40640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A5130E89-01A2-4D09-8446-E4D4677BABFC}"/>
              </a:ext>
            </a:extLst>
          </p:cNvPr>
          <p:cNvSpPr txBox="1"/>
          <p:nvPr/>
        </p:nvSpPr>
        <p:spPr>
          <a:xfrm>
            <a:off x="5869975" y="6331908"/>
            <a:ext cx="4572000" cy="3736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i="1" u="sng">
                <a:solidFill>
                  <a:schemeClr val="accent4"/>
                </a:solidFill>
                <a:effectLst/>
                <a:latin typeface=".VnAvant" panose="020BE200000000000000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Gi¸o viªn: Hång HiÕu</a:t>
            </a:r>
            <a:endParaRPr lang="en-US" sz="1100" i="1" u="sng">
              <a:solidFill>
                <a:schemeClr val="accent4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VoiceChanger">
            <a:hlinkClick r:id="" action="ppaction://media"/>
            <a:extLst>
              <a:ext uri="{FF2B5EF4-FFF2-40B4-BE49-F238E27FC236}">
                <a16:creationId xmlns:a16="http://schemas.microsoft.com/office/drawing/2014/main" id="{B030EBD4-3D71-4217-BEEC-46526ECCEAA7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752118" y="666065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416127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Tm="57950">
        <p15:prstTrans prst="curtains"/>
      </p:transition>
    </mc:Choice>
    <mc:Fallback xmlns="">
      <p:transition spd="slow" advTm="5795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9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 numSld="999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Audio 33">
            <a:hlinkClick r:id="" action="ppaction://media"/>
            <a:extLst>
              <a:ext uri="{FF2B5EF4-FFF2-40B4-BE49-F238E27FC236}">
                <a16:creationId xmlns:a16="http://schemas.microsoft.com/office/drawing/2014/main" id="{5D4B06BE-9029-44D7-99E0-563C33C10DE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1DA8673A-5ACC-4EB5-8793-ACA9E22FAA86}"/>
              </a:ext>
            </a:extLst>
          </p:cNvPr>
          <p:cNvSpPr txBox="1"/>
          <p:nvPr/>
        </p:nvSpPr>
        <p:spPr>
          <a:xfrm>
            <a:off x="4530236" y="-638174"/>
            <a:ext cx="2518264" cy="77251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9600">
                <a:solidFill>
                  <a:schemeClr val="bg1">
                    <a:lumMod val="95000"/>
                  </a:schemeClr>
                </a:solidFill>
                <a:latin typeface="HP001 4 hàng" panose="020B0603050302020204" pitchFamily="34" charset="0"/>
              </a:rPr>
              <a:t>o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7378944-F046-412E-B3B7-A0314A081CC6}"/>
              </a:ext>
            </a:extLst>
          </p:cNvPr>
          <p:cNvSpPr txBox="1"/>
          <p:nvPr/>
        </p:nvSpPr>
        <p:spPr>
          <a:xfrm>
            <a:off x="6622450" y="605095"/>
            <a:ext cx="4572000" cy="3736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i="1" u="sng">
                <a:solidFill>
                  <a:schemeClr val="accent4"/>
                </a:solidFill>
                <a:effectLst/>
                <a:latin typeface=".VnAvant" panose="020BE200000000000000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Gi¸o viªn: Hång HiÕu</a:t>
            </a:r>
            <a:endParaRPr lang="en-US" sz="1100" i="1" u="sng">
              <a:solidFill>
                <a:schemeClr val="accent4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8BF5B3B-098E-43E6-A2F6-84705D58442E}"/>
              </a:ext>
            </a:extLst>
          </p:cNvPr>
          <p:cNvSpPr txBox="1"/>
          <p:nvPr/>
        </p:nvSpPr>
        <p:spPr>
          <a:xfrm>
            <a:off x="3593123" y="4650317"/>
            <a:ext cx="4284052" cy="5300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800">
                <a:solidFill>
                  <a:schemeClr val="bg1"/>
                </a:solidFill>
                <a:effectLst/>
                <a:latin typeface=".VnAvant" panose="020BE200000000000000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nÐt cong trßn khÐp kÝn</a:t>
            </a:r>
            <a:endParaRPr lang="en-US" sz="160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30723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75476">
        <p:circle/>
      </p:transition>
    </mc:Choice>
    <mc:Fallback xmlns="">
      <p:transition spd="slow" advTm="75476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  <p:bldLst>
      <p:bldP spid="26" grpId="0"/>
      <p:bldP spid="26" grpId="1"/>
      <p:bldP spid="26" grpId="2"/>
      <p:bldP spid="26" grpId="3"/>
      <p:bldP spid="26" grpId="4"/>
      <p:bldP spid="26" grpId="5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inus Sign 3">
            <a:extLst>
              <a:ext uri="{FF2B5EF4-FFF2-40B4-BE49-F238E27FC236}">
                <a16:creationId xmlns:a16="http://schemas.microsoft.com/office/drawing/2014/main" id="{4759851C-AF57-4504-BEE6-38DD2C85C6DF}"/>
              </a:ext>
            </a:extLst>
          </p:cNvPr>
          <p:cNvSpPr/>
          <p:nvPr/>
        </p:nvSpPr>
        <p:spPr bwMode="auto">
          <a:xfrm rot="5400000" flipV="1">
            <a:off x="719340" y="3724382"/>
            <a:ext cx="4057994" cy="195210"/>
          </a:xfrm>
          <a:prstGeom prst="mathMinus">
            <a:avLst/>
          </a:prstGeom>
          <a:solidFill>
            <a:srgbClr val="3333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6000" b="0" i="0" u="none" strike="noStrike" cap="none" normalizeH="0" baseline="0">
              <a:ln>
                <a:noFill/>
              </a:ln>
              <a:solidFill>
                <a:srgbClr val="3333FF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Minus Sign 4">
            <a:extLst>
              <a:ext uri="{FF2B5EF4-FFF2-40B4-BE49-F238E27FC236}">
                <a16:creationId xmlns:a16="http://schemas.microsoft.com/office/drawing/2014/main" id="{83AED4D4-8D88-47B9-88D7-C08A1EC0E431}"/>
              </a:ext>
            </a:extLst>
          </p:cNvPr>
          <p:cNvSpPr/>
          <p:nvPr/>
        </p:nvSpPr>
        <p:spPr bwMode="auto">
          <a:xfrm rot="10800000">
            <a:off x="3330359" y="3575406"/>
            <a:ext cx="4675189" cy="154111"/>
          </a:xfrm>
          <a:prstGeom prst="mathMinus">
            <a:avLst/>
          </a:prstGeom>
          <a:solidFill>
            <a:srgbClr val="3333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6000" b="0" i="0" u="none" strike="noStrike" cap="none" normalizeH="0" baseline="0">
              <a:ln>
                <a:noFill/>
              </a:ln>
              <a:solidFill>
                <a:srgbClr val="3333FF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6FA2A29-4970-43B8-B3F5-F78EC7B19B55}"/>
              </a:ext>
            </a:extLst>
          </p:cNvPr>
          <p:cNvSpPr/>
          <p:nvPr/>
        </p:nvSpPr>
        <p:spPr>
          <a:xfrm>
            <a:off x="755731" y="532360"/>
            <a:ext cx="763253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Trò chơi “nét gì biến mất”</a:t>
            </a:r>
          </a:p>
        </p:txBody>
      </p:sp>
      <p:pic>
        <p:nvPicPr>
          <p:cNvPr id="17" name="Picture 6" descr="34">
            <a:extLst>
              <a:ext uri="{FF2B5EF4-FFF2-40B4-BE49-F238E27FC236}">
                <a16:creationId xmlns:a16="http://schemas.microsoft.com/office/drawing/2014/main" id="{59F7C73A-5750-4B4B-BC57-1A4D42C1ED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4475" y="3575406"/>
            <a:ext cx="1279525" cy="3218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5B636D39-E712-4BE3-89F5-71CD5E2AF4F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05954942"/>
      </p:ext>
    </p:extLst>
  </p:cSld>
  <p:clrMapOvr>
    <a:masterClrMapping/>
  </p:clrMapOvr>
  <p:transition spd="slow" advTm="57014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3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7" presetClass="emph" presetSubtype="0" repeatCount="indefinite" fill="remove" grpId="2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41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2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3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7" presetClass="emph" presetSubtype="0" repeatCount="indefinite" fill="remove" grpId="2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46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7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8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  <p:bldP spid="4" grpId="1" animBg="1"/>
      <p:bldP spid="4" grpId="2" animBg="1"/>
      <p:bldP spid="4" grpId="3" animBg="1"/>
      <p:bldP spid="5" grpId="0" animBg="1"/>
      <p:bldP spid="5" grpId="1" animBg="1"/>
      <p:bldP spid="5" grpId="2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inus Sign 3">
            <a:extLst>
              <a:ext uri="{FF2B5EF4-FFF2-40B4-BE49-F238E27FC236}">
                <a16:creationId xmlns:a16="http://schemas.microsoft.com/office/drawing/2014/main" id="{7F8FECE0-5A26-443D-81AD-892C1BCA66CE}"/>
              </a:ext>
            </a:extLst>
          </p:cNvPr>
          <p:cNvSpPr/>
          <p:nvPr/>
        </p:nvSpPr>
        <p:spPr bwMode="auto">
          <a:xfrm rot="5400000">
            <a:off x="-780671" y="3244842"/>
            <a:ext cx="4481568" cy="203111"/>
          </a:xfrm>
          <a:prstGeom prst="mathMinus">
            <a:avLst/>
          </a:prstGeom>
          <a:solidFill>
            <a:srgbClr val="3333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6000" b="0" i="0" u="none" strike="noStrike" cap="none" normalizeH="0" baseline="0">
              <a:ln>
                <a:noFill/>
              </a:ln>
              <a:solidFill>
                <a:srgbClr val="00B0F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Minus Sign 4">
            <a:extLst>
              <a:ext uri="{FF2B5EF4-FFF2-40B4-BE49-F238E27FC236}">
                <a16:creationId xmlns:a16="http://schemas.microsoft.com/office/drawing/2014/main" id="{5048C620-9DBC-41A2-81FE-263D810F3535}"/>
              </a:ext>
            </a:extLst>
          </p:cNvPr>
          <p:cNvSpPr/>
          <p:nvPr/>
        </p:nvSpPr>
        <p:spPr bwMode="auto">
          <a:xfrm rot="10800000">
            <a:off x="1765873" y="3290245"/>
            <a:ext cx="4414821" cy="167902"/>
          </a:xfrm>
          <a:prstGeom prst="mathMinus">
            <a:avLst/>
          </a:prstGeom>
          <a:solidFill>
            <a:srgbClr val="3333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6000" b="0" i="0" u="none" strike="noStrike" cap="none" normalizeH="0" baseline="0">
              <a:ln>
                <a:noFill/>
              </a:ln>
              <a:solidFill>
                <a:srgbClr val="00B0F0"/>
              </a:solidFill>
              <a:effectLst/>
              <a:latin typeface="Arial" panose="020B0604020202020204" pitchFamily="34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C94DAE9E-6599-40C9-9CA0-76DC7EAE5402}"/>
              </a:ext>
            </a:extLst>
          </p:cNvPr>
          <p:cNvGrpSpPr/>
          <p:nvPr/>
        </p:nvGrpSpPr>
        <p:grpSpPr>
          <a:xfrm>
            <a:off x="6384898" y="1992614"/>
            <a:ext cx="1220461" cy="2639815"/>
            <a:chOff x="-1" y="4541156"/>
            <a:chExt cx="1202077" cy="2646878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1ED675A0-A264-40A7-9069-662D9C8CE990}"/>
                </a:ext>
              </a:extLst>
            </p:cNvPr>
            <p:cNvSpPr txBox="1"/>
            <p:nvPr/>
          </p:nvSpPr>
          <p:spPr>
            <a:xfrm>
              <a:off x="-1" y="4541156"/>
              <a:ext cx="1202077" cy="26468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600" b="1">
                  <a:solidFill>
                    <a:srgbClr val="00B0F0"/>
                  </a:solidFill>
                  <a:latin typeface="Abadi" panose="020B0604020104020204" pitchFamily="34" charset="0"/>
                </a:rPr>
                <a:t>0</a:t>
              </a: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67AB2274-302F-4F74-B32B-C5C358F064A1}"/>
                </a:ext>
              </a:extLst>
            </p:cNvPr>
            <p:cNvSpPr/>
            <p:nvPr/>
          </p:nvSpPr>
          <p:spPr>
            <a:xfrm>
              <a:off x="292201" y="5281208"/>
              <a:ext cx="909875" cy="1122102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B0F0"/>
                </a:solidFill>
              </a:endParaRPr>
            </a:p>
          </p:txBody>
        </p:sp>
      </p:grp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592C1E39-A530-414D-A5B3-D9EBCD204B4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BE215317-9FF8-4FCC-A05D-66D749444677}"/>
              </a:ext>
            </a:extLst>
          </p:cNvPr>
          <p:cNvSpPr/>
          <p:nvPr/>
        </p:nvSpPr>
        <p:spPr>
          <a:xfrm>
            <a:off x="755730" y="238581"/>
            <a:ext cx="763253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Trò chơi “nét gì biến mất”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385416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45882">
        <p15:prstTrans prst="airplane"/>
      </p:transition>
    </mc:Choice>
    <mc:Fallback xmlns="">
      <p:transition spd="slow" advTm="4588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7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7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8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7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3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4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5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2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0" presetID="32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3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8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9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0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  <p:bldP spid="4" grpId="1" animBg="1"/>
      <p:bldP spid="4" grpId="2" animBg="1"/>
      <p:bldP spid="5" grpId="0" animBg="1"/>
      <p:bldP spid="5" grpId="1" animBg="1"/>
      <p:bldP spid="5" grpId="2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8|14.3|5.5|3.3|19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8|13.1|4.7|2.5|11.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8.6|2|24.1|2.1|3.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2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4|5.2|2.7|5.9|2.8|45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.9|2|8.4|2.5|6.7|1.7|6.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5|0.9|1.2|3.7|2|2.1|4.8|2.2|8.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6|5.9|1|9|1.5|4|3.6|9|1.6|9.3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2225</TotalTime>
  <Words>125</Words>
  <Application>Microsoft Office PowerPoint</Application>
  <PresentationFormat>On-screen Show (4:3)</PresentationFormat>
  <Paragraphs>30</Paragraphs>
  <Slides>11</Slides>
  <Notes>1</Notes>
  <HiddenSlides>0</HiddenSlides>
  <MMClips>14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20" baseType="lpstr">
      <vt:lpstr>.VnAvant</vt:lpstr>
      <vt:lpstr>Abadi</vt:lpstr>
      <vt:lpstr>Arial</vt:lpstr>
      <vt:lpstr>Calibri</vt:lpstr>
      <vt:lpstr>Calibri Light</vt:lpstr>
      <vt:lpstr>HP001 4 hàng</vt:lpstr>
      <vt:lpstr>HP001 5 hàng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TRÒ CHƠI “BÉ NHANH MẮT”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Nguyen Sy Tuan</dc:creator>
  <cp:lastModifiedBy>NGUYEN NAM GIANG</cp:lastModifiedBy>
  <cp:revision>21</cp:revision>
  <dcterms:created xsi:type="dcterms:W3CDTF">2021-08-15T12:45:43Z</dcterms:created>
  <dcterms:modified xsi:type="dcterms:W3CDTF">2024-07-17T13:58:28Z</dcterms:modified>
</cp:coreProperties>
</file>