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77" r:id="rId2"/>
    <p:sldId id="257" r:id="rId3"/>
    <p:sldId id="263" r:id="rId4"/>
    <p:sldId id="262" r:id="rId5"/>
    <p:sldId id="258" r:id="rId6"/>
    <p:sldId id="274" r:id="rId7"/>
    <p:sldId id="276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2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8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7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1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8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D594B4-F739-42EA-BF29-C5276D077E3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398F4E-C411-4AED-A028-A6EC511688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10.sv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jpeg"/><Relationship Id="rId10" Type="http://schemas.openxmlformats.org/officeDocument/2006/relationships/image" Target="../media/image12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5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7845" y="254642"/>
            <a:ext cx="85587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en-US" sz="28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vi-VN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16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vi-VN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ST: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vi-VN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4-5 tuổi</a:t>
            </a:r>
          </a:p>
          <a:p>
            <a:pPr algn="ctr">
              <a:lnSpc>
                <a:spcPct val="200000"/>
              </a:lnSpc>
            </a:pPr>
            <a:endParaRPr lang="en-US" b="1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b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b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bài giảng</a:t>
            </a:r>
          </a:p>
          <a:p>
            <a:pPr algn="ctr">
              <a:lnSpc>
                <a:spcPct val="200000"/>
              </a:lnSpc>
            </a:pPr>
            <a:r>
              <a:rPr lang="en-US" b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Cô giáo: Hồng Hiếu</a:t>
            </a:r>
            <a:endParaRPr lang="en-US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Hình nền Powerpoint đơn giản mà đẹp – Hình nền PP, PPT đẹp"/>
          <p:cNvSpPr>
            <a:spLocks noChangeAspect="1" noChangeArrowheads="1"/>
          </p:cNvSpPr>
          <p:nvPr/>
        </p:nvSpPr>
        <p:spPr bwMode="auto">
          <a:xfrm>
            <a:off x="2749146" y="22911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nền Powerpoint đơn giản mà đẹp – Hình nền PP, PPT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69+ Hình nền Powerpoint đẹp, đơn giản, ấn tượng theo Chủ đ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ình nền background nhiều trái tim giấy nhỏ màu hồng trên nền trắng | Tải  hình ảnh shutterstock , istockphoto, 123rf ... trong 5 gi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ửa ấm” - bộ phim xúc động về người lính cứu hỏa sắp lên sóng truyền hì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1011349"/>
            <a:ext cx="8858874" cy="5084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192087" y="4746567"/>
            <a:ext cx="6695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33472" y="5269787"/>
            <a:ext cx="8110729" cy="85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75"/>
    </mc:Choice>
    <mc:Fallback xmlns="">
      <p:transition spd="slow" advTm="52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2"/>
            </p:par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ình nền background nhiều trái tim giấy nhỏ màu hồng trên nền trắng | Tải  hình ảnh shutterstock , istockphoto, 123rf ... trong 5 gi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4770"/>
            <a:ext cx="12329326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709" y="423488"/>
            <a:ext cx="8560283" cy="511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14552" y="5644342"/>
            <a:ext cx="5673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ST:Trung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9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5"/>
    </mc:Choice>
    <mc:Fallback xmlns="">
      <p:transition spd="slow" advTm="2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" descr="Hình nền Powerpoint đơn giản mà đẹp – Hình nền PP, PPT đẹp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2" y="80006"/>
            <a:ext cx="6270076" cy="66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ình nền Powerpoint đơn giản mà đẹp – Hình nền PP, PP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"/>
            <a:ext cx="6079524" cy="66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03DC28-8FCD-4894-A1D6-90A9EDD15721}"/>
              </a:ext>
            </a:extLst>
          </p:cNvPr>
          <p:cNvGrpSpPr/>
          <p:nvPr/>
        </p:nvGrpSpPr>
        <p:grpSpPr>
          <a:xfrm>
            <a:off x="-3508354" y="-30791"/>
            <a:ext cx="9273003" cy="6231028"/>
            <a:chOff x="858294" y="1353781"/>
            <a:chExt cx="10212348" cy="5252343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36871C7-CA86-4CF6-BFD8-933CFC758137}"/>
                </a:ext>
              </a:extLst>
            </p:cNvPr>
            <p:cNvSpPr/>
            <p:nvPr/>
          </p:nvSpPr>
          <p:spPr>
            <a:xfrm>
              <a:off x="858294" y="1353781"/>
              <a:ext cx="5252343" cy="5252343"/>
            </a:xfrm>
            <a:prstGeom prst="blockArc">
              <a:avLst>
                <a:gd name="adj1" fmla="val 18900000"/>
                <a:gd name="adj2" fmla="val 2700000"/>
                <a:gd name="adj3" fmla="val 411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AE97DC78-530F-4778-9272-458595C9B7BF}"/>
                </a:ext>
              </a:extLst>
            </p:cNvPr>
            <p:cNvSpPr/>
            <p:nvPr/>
          </p:nvSpPr>
          <p:spPr>
            <a:xfrm>
              <a:off x="5862815" y="2406095"/>
              <a:ext cx="5207827" cy="779991"/>
            </a:xfrm>
            <a:custGeom>
              <a:avLst/>
              <a:gdLst>
                <a:gd name="connsiteX0" fmla="*/ 0 w 5076867"/>
                <a:gd name="connsiteY0" fmla="*/ 0 h 779991"/>
                <a:gd name="connsiteX1" fmla="*/ 5076867 w 5076867"/>
                <a:gd name="connsiteY1" fmla="*/ 0 h 779991"/>
                <a:gd name="connsiteX2" fmla="*/ 5076867 w 5076867"/>
                <a:gd name="connsiteY2" fmla="*/ 779991 h 779991"/>
                <a:gd name="connsiteX3" fmla="*/ 0 w 5076867"/>
                <a:gd name="connsiteY3" fmla="*/ 779991 h 779991"/>
                <a:gd name="connsiteX4" fmla="*/ 0 w 5076867"/>
                <a:gd name="connsiteY4" fmla="*/ 0 h 77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867" h="779991">
                  <a:moveTo>
                    <a:pt x="0" y="0"/>
                  </a:moveTo>
                  <a:lnTo>
                    <a:pt x="5076867" y="0"/>
                  </a:lnTo>
                  <a:lnTo>
                    <a:pt x="5076867" y="779991"/>
                  </a:lnTo>
                  <a:lnTo>
                    <a:pt x="0" y="779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18" tIns="101600" rIns="101600" bIns="1016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SG" sz="4000" kern="12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8683C4-41DF-47C2-8E0C-D3BA83ADE32C}"/>
                </a:ext>
              </a:extLst>
            </p:cNvPr>
            <p:cNvSpPr/>
            <p:nvPr/>
          </p:nvSpPr>
          <p:spPr>
            <a:xfrm>
              <a:off x="5244657" y="2294721"/>
              <a:ext cx="1063329" cy="9749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29667E9A-155F-4A76-B3EE-AF723665063F}"/>
                </a:ext>
              </a:extLst>
            </p:cNvPr>
            <p:cNvSpPr/>
            <p:nvPr/>
          </p:nvSpPr>
          <p:spPr>
            <a:xfrm>
              <a:off x="6336048" y="3568847"/>
              <a:ext cx="4715249" cy="779991"/>
            </a:xfrm>
            <a:custGeom>
              <a:avLst/>
              <a:gdLst>
                <a:gd name="connsiteX0" fmla="*/ 0 w 4793340"/>
                <a:gd name="connsiteY0" fmla="*/ 0 h 779991"/>
                <a:gd name="connsiteX1" fmla="*/ 4793340 w 4793340"/>
                <a:gd name="connsiteY1" fmla="*/ 0 h 779991"/>
                <a:gd name="connsiteX2" fmla="*/ 4793340 w 4793340"/>
                <a:gd name="connsiteY2" fmla="*/ 779991 h 779991"/>
                <a:gd name="connsiteX3" fmla="*/ 0 w 4793340"/>
                <a:gd name="connsiteY3" fmla="*/ 779991 h 779991"/>
                <a:gd name="connsiteX4" fmla="*/ 0 w 4793340"/>
                <a:gd name="connsiteY4" fmla="*/ 0 h 77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3340" h="779991">
                  <a:moveTo>
                    <a:pt x="0" y="0"/>
                  </a:moveTo>
                  <a:lnTo>
                    <a:pt x="4793340" y="0"/>
                  </a:lnTo>
                  <a:lnTo>
                    <a:pt x="4793340" y="779991"/>
                  </a:lnTo>
                  <a:lnTo>
                    <a:pt x="0" y="779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18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800" b="1" kern="1200" dirty="0">
                  <a:solidFill>
                    <a:schemeClr val="bg1">
                      <a:lumMod val="95000"/>
                    </a:schemeClr>
                  </a:solidFill>
                  <a:latin typeface="Constantia" panose="02030602050306030303" pitchFamily="18" charset="0"/>
                </a:rPr>
                <a:t>  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68C17F-CDBF-4328-BAB8-4579601B3D78}"/>
                </a:ext>
              </a:extLst>
            </p:cNvPr>
            <p:cNvSpPr/>
            <p:nvPr/>
          </p:nvSpPr>
          <p:spPr>
            <a:xfrm>
              <a:off x="5605605" y="3492457"/>
              <a:ext cx="974989" cy="9749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02147BF-60D2-4CE2-9B08-0245DE27F9F2}"/>
                </a:ext>
              </a:extLst>
            </p:cNvPr>
            <p:cNvSpPr/>
            <p:nvPr/>
          </p:nvSpPr>
          <p:spPr>
            <a:xfrm>
              <a:off x="5809572" y="4759943"/>
              <a:ext cx="5076867" cy="779991"/>
            </a:xfrm>
            <a:custGeom>
              <a:avLst/>
              <a:gdLst>
                <a:gd name="connsiteX0" fmla="*/ 0 w 5076867"/>
                <a:gd name="connsiteY0" fmla="*/ 0 h 779991"/>
                <a:gd name="connsiteX1" fmla="*/ 5076867 w 5076867"/>
                <a:gd name="connsiteY1" fmla="*/ 0 h 779991"/>
                <a:gd name="connsiteX2" fmla="*/ 5076867 w 5076867"/>
                <a:gd name="connsiteY2" fmla="*/ 779991 h 779991"/>
                <a:gd name="connsiteX3" fmla="*/ 0 w 5076867"/>
                <a:gd name="connsiteY3" fmla="*/ 779991 h 779991"/>
                <a:gd name="connsiteX4" fmla="*/ 0 w 5076867"/>
                <a:gd name="connsiteY4" fmla="*/ 0 h 77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867" h="779991">
                  <a:moveTo>
                    <a:pt x="0" y="0"/>
                  </a:moveTo>
                  <a:lnTo>
                    <a:pt x="5076867" y="0"/>
                  </a:lnTo>
                  <a:lnTo>
                    <a:pt x="5076867" y="779991"/>
                  </a:lnTo>
                  <a:lnTo>
                    <a:pt x="0" y="779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118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SG" sz="2800" b="1" kern="1200" dirty="0">
                <a:latin typeface="Constantia" panose="02030602050306030303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C326EA-F97E-4650-8983-14DAC1AEC870}"/>
                </a:ext>
              </a:extLst>
            </p:cNvPr>
            <p:cNvSpPr/>
            <p:nvPr/>
          </p:nvSpPr>
          <p:spPr>
            <a:xfrm>
              <a:off x="5322078" y="4662444"/>
              <a:ext cx="776219" cy="97498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7BD9FC-30CC-4FB1-A967-24DD6D72594A}"/>
              </a:ext>
            </a:extLst>
          </p:cNvPr>
          <p:cNvGrpSpPr/>
          <p:nvPr/>
        </p:nvGrpSpPr>
        <p:grpSpPr>
          <a:xfrm>
            <a:off x="265351" y="1574116"/>
            <a:ext cx="4352708" cy="2641125"/>
            <a:chOff x="2891408" y="2473080"/>
            <a:chExt cx="4052896" cy="28571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74DE315-D2BC-4DDF-974F-6EB3DA586613}"/>
                </a:ext>
              </a:extLst>
            </p:cNvPr>
            <p:cNvGrpSpPr/>
            <p:nvPr/>
          </p:nvGrpSpPr>
          <p:grpSpPr>
            <a:xfrm>
              <a:off x="2891408" y="2473080"/>
              <a:ext cx="4052896" cy="2857136"/>
              <a:chOff x="2891408" y="2473080"/>
              <a:chExt cx="4052896" cy="2857136"/>
            </a:xfrm>
          </p:grpSpPr>
          <p:sp>
            <p:nvSpPr>
              <p:cNvPr id="17" name="Freeform: Shape 10">
                <a:extLst>
                  <a:ext uri="{FF2B5EF4-FFF2-40B4-BE49-F238E27FC236}">
                    <a16:creationId xmlns:a16="http://schemas.microsoft.com/office/drawing/2014/main" id="{3A1CC0EA-5243-4456-91DB-AE446718B3DA}"/>
                  </a:ext>
                </a:extLst>
              </p:cNvPr>
              <p:cNvSpPr/>
              <p:nvPr/>
            </p:nvSpPr>
            <p:spPr>
              <a:xfrm>
                <a:off x="2891408" y="3237825"/>
                <a:ext cx="1633794" cy="1633875"/>
              </a:xfrm>
              <a:custGeom>
                <a:avLst/>
                <a:gdLst>
                  <a:gd name="connsiteX0" fmla="*/ 0 w 1633794"/>
                  <a:gd name="connsiteY0" fmla="*/ 816938 h 1633875"/>
                  <a:gd name="connsiteX1" fmla="*/ 816897 w 1633794"/>
                  <a:gd name="connsiteY1" fmla="*/ 0 h 1633875"/>
                  <a:gd name="connsiteX2" fmla="*/ 1633794 w 1633794"/>
                  <a:gd name="connsiteY2" fmla="*/ 816938 h 1633875"/>
                  <a:gd name="connsiteX3" fmla="*/ 816897 w 1633794"/>
                  <a:gd name="connsiteY3" fmla="*/ 1633876 h 1633875"/>
                  <a:gd name="connsiteX4" fmla="*/ 0 w 1633794"/>
                  <a:gd name="connsiteY4" fmla="*/ 816938 h 163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3794" h="1633875">
                    <a:moveTo>
                      <a:pt x="0" y="816938"/>
                    </a:moveTo>
                    <a:cubicBezTo>
                      <a:pt x="0" y="365756"/>
                      <a:pt x="365737" y="0"/>
                      <a:pt x="816897" y="0"/>
                    </a:cubicBezTo>
                    <a:cubicBezTo>
                      <a:pt x="1268057" y="0"/>
                      <a:pt x="1633794" y="365756"/>
                      <a:pt x="1633794" y="816938"/>
                    </a:cubicBezTo>
                    <a:cubicBezTo>
                      <a:pt x="1633794" y="1268120"/>
                      <a:pt x="1268057" y="1633876"/>
                      <a:pt x="816897" y="1633876"/>
                    </a:cubicBezTo>
                    <a:cubicBezTo>
                      <a:pt x="365737" y="1633876"/>
                      <a:pt x="0" y="1268120"/>
                      <a:pt x="0" y="816938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4984" tIns="284995" rIns="284984" bIns="284995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SG" sz="3600" kern="1200"/>
              </a:p>
            </p:txBody>
          </p:sp>
          <p:sp>
            <p:nvSpPr>
              <p:cNvPr id="18" name="Freeform: Shape 13">
                <a:extLst>
                  <a:ext uri="{FF2B5EF4-FFF2-40B4-BE49-F238E27FC236}">
                    <a16:creationId xmlns:a16="http://schemas.microsoft.com/office/drawing/2014/main" id="{574F8657-0CD5-47FE-8C80-3DEE43834956}"/>
                  </a:ext>
                </a:extLst>
              </p:cNvPr>
              <p:cNvSpPr/>
              <p:nvPr/>
            </p:nvSpPr>
            <p:spPr>
              <a:xfrm>
                <a:off x="5429616" y="2473080"/>
                <a:ext cx="1171528" cy="847321"/>
              </a:xfrm>
              <a:custGeom>
                <a:avLst/>
                <a:gdLst>
                  <a:gd name="connsiteX0" fmla="*/ 0 w 1171528"/>
                  <a:gd name="connsiteY0" fmla="*/ 0 h 847321"/>
                  <a:gd name="connsiteX1" fmla="*/ 1171528 w 1171528"/>
                  <a:gd name="connsiteY1" fmla="*/ 0 h 847321"/>
                  <a:gd name="connsiteX2" fmla="*/ 1171528 w 1171528"/>
                  <a:gd name="connsiteY2" fmla="*/ 847321 h 847321"/>
                  <a:gd name="connsiteX3" fmla="*/ 0 w 1171528"/>
                  <a:gd name="connsiteY3" fmla="*/ 847321 h 847321"/>
                  <a:gd name="connsiteX4" fmla="*/ 0 w 1171528"/>
                  <a:gd name="connsiteY4" fmla="*/ 0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28" h="847321">
                    <a:moveTo>
                      <a:pt x="0" y="0"/>
                    </a:moveTo>
                    <a:lnTo>
                      <a:pt x="1171528" y="0"/>
                    </a:lnTo>
                    <a:lnTo>
                      <a:pt x="1171528" y="847321"/>
                    </a:lnTo>
                    <a:lnTo>
                      <a:pt x="0" y="8473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endParaRPr lang="en-SG" sz="3700" kern="1200"/>
              </a:p>
            </p:txBody>
          </p:sp>
          <p:sp>
            <p:nvSpPr>
              <p:cNvPr id="19" name="Freeform: Shape 15">
                <a:extLst>
                  <a:ext uri="{FF2B5EF4-FFF2-40B4-BE49-F238E27FC236}">
                    <a16:creationId xmlns:a16="http://schemas.microsoft.com/office/drawing/2014/main" id="{D0C446A5-0114-4865-B390-0A6287C5D816}"/>
                  </a:ext>
                </a:extLst>
              </p:cNvPr>
              <p:cNvSpPr/>
              <p:nvPr/>
            </p:nvSpPr>
            <p:spPr>
              <a:xfrm>
                <a:off x="5772776" y="3467345"/>
                <a:ext cx="1171528" cy="847321"/>
              </a:xfrm>
              <a:custGeom>
                <a:avLst/>
                <a:gdLst>
                  <a:gd name="connsiteX0" fmla="*/ 0 w 1171528"/>
                  <a:gd name="connsiteY0" fmla="*/ 0 h 847321"/>
                  <a:gd name="connsiteX1" fmla="*/ 1171528 w 1171528"/>
                  <a:gd name="connsiteY1" fmla="*/ 0 h 847321"/>
                  <a:gd name="connsiteX2" fmla="*/ 1171528 w 1171528"/>
                  <a:gd name="connsiteY2" fmla="*/ 847321 h 847321"/>
                  <a:gd name="connsiteX3" fmla="*/ 0 w 1171528"/>
                  <a:gd name="connsiteY3" fmla="*/ 847321 h 847321"/>
                  <a:gd name="connsiteX4" fmla="*/ 0 w 1171528"/>
                  <a:gd name="connsiteY4" fmla="*/ 0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28" h="847321">
                    <a:moveTo>
                      <a:pt x="0" y="0"/>
                    </a:moveTo>
                    <a:lnTo>
                      <a:pt x="1171528" y="0"/>
                    </a:lnTo>
                    <a:lnTo>
                      <a:pt x="1171528" y="847321"/>
                    </a:lnTo>
                    <a:lnTo>
                      <a:pt x="0" y="8473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endParaRPr lang="en-SG" sz="3700" kern="1200"/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35A68E99-720F-4C96-B936-8E4D3BEA34AD}"/>
                  </a:ext>
                </a:extLst>
              </p:cNvPr>
              <p:cNvSpPr/>
              <p:nvPr/>
            </p:nvSpPr>
            <p:spPr>
              <a:xfrm>
                <a:off x="5429616" y="4482895"/>
                <a:ext cx="1171528" cy="847321"/>
              </a:xfrm>
              <a:custGeom>
                <a:avLst/>
                <a:gdLst>
                  <a:gd name="connsiteX0" fmla="*/ 0 w 1171528"/>
                  <a:gd name="connsiteY0" fmla="*/ 0 h 847321"/>
                  <a:gd name="connsiteX1" fmla="*/ 1171528 w 1171528"/>
                  <a:gd name="connsiteY1" fmla="*/ 0 h 847321"/>
                  <a:gd name="connsiteX2" fmla="*/ 1171528 w 1171528"/>
                  <a:gd name="connsiteY2" fmla="*/ 847321 h 847321"/>
                  <a:gd name="connsiteX3" fmla="*/ 0 w 1171528"/>
                  <a:gd name="connsiteY3" fmla="*/ 847321 h 847321"/>
                  <a:gd name="connsiteX4" fmla="*/ 0 w 1171528"/>
                  <a:gd name="connsiteY4" fmla="*/ 0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28" h="847321">
                    <a:moveTo>
                      <a:pt x="0" y="0"/>
                    </a:moveTo>
                    <a:lnTo>
                      <a:pt x="1171528" y="0"/>
                    </a:lnTo>
                    <a:lnTo>
                      <a:pt x="1171528" y="847321"/>
                    </a:lnTo>
                    <a:lnTo>
                      <a:pt x="0" y="8473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990" tIns="46990" rIns="46990" bIns="46990" numCol="1" spcCol="1270" anchor="ctr" anchorCtr="0">
                <a:noAutofit/>
              </a:bodyPr>
              <a:lstStyle/>
              <a:p>
                <a:pPr marL="0" lvl="0" indent="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0000"/>
                  </a:spcAft>
                  <a:buNone/>
                </a:pPr>
                <a:endParaRPr lang="en-SG" sz="3700" kern="1200"/>
              </a:p>
            </p:txBody>
          </p:sp>
        </p:grpSp>
        <p:pic>
          <p:nvPicPr>
            <p:cNvPr id="16" name="Graphic 19" descr="Music notes">
              <a:extLst>
                <a:ext uri="{FF2B5EF4-FFF2-40B4-BE49-F238E27FC236}">
                  <a16:creationId xmlns:a16="http://schemas.microsoft.com/office/drawing/2014/main" id="{6AC38D96-B0AC-42D7-9B20-6BACB85F5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86194" y="3429659"/>
              <a:ext cx="1229807" cy="1229807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8557" y="1011837"/>
            <a:ext cx="5939661" cy="493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D1699A-4D29-46CB-9F51-2FF753A1AB24}"/>
              </a:ext>
            </a:extLst>
          </p:cNvPr>
          <p:cNvSpPr txBox="1"/>
          <p:nvPr/>
        </p:nvSpPr>
        <p:spPr>
          <a:xfrm>
            <a:off x="1601817" y="1374183"/>
            <a:ext cx="382433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Các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con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vừa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lắng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nghe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bài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hát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gì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?</a:t>
            </a:r>
            <a:endParaRPr lang="en-SG" b="1" kern="1200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D1699A-4D29-46CB-9F51-2FF753A1AB24}"/>
              </a:ext>
            </a:extLst>
          </p:cNvPr>
          <p:cNvSpPr txBox="1"/>
          <p:nvPr/>
        </p:nvSpPr>
        <p:spPr>
          <a:xfrm>
            <a:off x="1577825" y="1738202"/>
            <a:ext cx="273508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Bài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hát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do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ai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sáng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tác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?</a:t>
            </a:r>
            <a:endParaRPr lang="en-SG" b="1" kern="1200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D1699A-4D29-46CB-9F51-2FF753A1AB24}"/>
              </a:ext>
            </a:extLst>
          </p:cNvPr>
          <p:cNvSpPr txBox="1"/>
          <p:nvPr/>
        </p:nvSpPr>
        <p:spPr>
          <a:xfrm>
            <a:off x="1160526" y="2828789"/>
            <a:ext cx="414188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Bài</a:t>
            </a:r>
            <a:r>
              <a:rPr lang="en-SG" sz="2400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hát</a:t>
            </a:r>
            <a:r>
              <a:rPr lang="en-SG" sz="2400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Lính</a:t>
            </a:r>
            <a:r>
              <a:rPr lang="en-SG" sz="2400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cứu</a:t>
            </a:r>
            <a:r>
              <a:rPr lang="en-SG" sz="2400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sz="2400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hỏa</a:t>
            </a:r>
            <a:endParaRPr lang="en-SG" sz="2400" b="1" kern="1200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D1699A-4D29-46CB-9F51-2FF753A1AB24}"/>
              </a:ext>
            </a:extLst>
          </p:cNvPr>
          <p:cNvSpPr txBox="1"/>
          <p:nvPr/>
        </p:nvSpPr>
        <p:spPr>
          <a:xfrm>
            <a:off x="80388" y="4249819"/>
            <a:ext cx="543615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Sáng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tác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Trung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tá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Nguyễn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Tiến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SG" b="1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Hưng</a:t>
            </a:r>
            <a:endParaRPr lang="en-SG" b="1" kern="1200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7" name="Graphic 33" descr="Conductor">
            <a:extLst>
              <a:ext uri="{FF2B5EF4-FFF2-40B4-BE49-F238E27FC236}">
                <a16:creationId xmlns:a16="http://schemas.microsoft.com/office/drawing/2014/main" id="{9197AC1B-4B3F-4F38-9E52-F0D1D9E941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02408" y="4820124"/>
            <a:ext cx="753604" cy="67578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9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5"/>
    </mc:Choice>
    <mc:Fallback xmlns="">
      <p:transition spd="slow" advTm="23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69+ Hình nền Powerpoint đẹp, đơn giản, ấn tượng theo Chủ đ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100+ hình nền nhẹ nhàng - hinhanhsieudep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8CE281B-CBEE-42D6-9E62-BFB458035A36}"/>
              </a:ext>
            </a:extLst>
          </p:cNvPr>
          <p:cNvGrpSpPr/>
          <p:nvPr/>
        </p:nvGrpSpPr>
        <p:grpSpPr>
          <a:xfrm rot="1537214">
            <a:off x="804141" y="1041657"/>
            <a:ext cx="4236754" cy="4356486"/>
            <a:chOff x="4430087" y="1988250"/>
            <a:chExt cx="3003201" cy="2934060"/>
          </a:xfrm>
        </p:grpSpPr>
        <p:sp>
          <p:nvSpPr>
            <p:cNvPr id="19" name="!!2">
              <a:extLst>
                <a:ext uri="{FF2B5EF4-FFF2-40B4-BE49-F238E27FC236}">
                  <a16:creationId xmlns:a16="http://schemas.microsoft.com/office/drawing/2014/main" id="{7091F7F1-532A-4164-9682-EAB438078E54}"/>
                </a:ext>
              </a:extLst>
            </p:cNvPr>
            <p:cNvSpPr/>
            <p:nvPr/>
          </p:nvSpPr>
          <p:spPr>
            <a:xfrm rot="21530366">
              <a:off x="4799917" y="2204868"/>
              <a:ext cx="2598259" cy="2704025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!!3">
              <a:extLst>
                <a:ext uri="{FF2B5EF4-FFF2-40B4-BE49-F238E27FC236}">
                  <a16:creationId xmlns:a16="http://schemas.microsoft.com/office/drawing/2014/main" id="{AFE57F9D-9034-4A65-842F-3BFB9BAFFEC7}"/>
                </a:ext>
              </a:extLst>
            </p:cNvPr>
            <p:cNvSpPr/>
            <p:nvPr/>
          </p:nvSpPr>
          <p:spPr>
            <a:xfrm rot="3366284">
              <a:off x="4631043" y="2120064"/>
              <a:ext cx="2711762" cy="2892729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!!1">
              <a:extLst>
                <a:ext uri="{FF2B5EF4-FFF2-40B4-BE49-F238E27FC236}">
                  <a16:creationId xmlns:a16="http://schemas.microsoft.com/office/drawing/2014/main" id="{1552A3A3-94EC-48D6-84E7-902597ABA47F}"/>
                </a:ext>
              </a:extLst>
            </p:cNvPr>
            <p:cNvSpPr/>
            <p:nvPr/>
          </p:nvSpPr>
          <p:spPr>
            <a:xfrm rot="4289936">
              <a:off x="4405825" y="2012512"/>
              <a:ext cx="2872538" cy="2824013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D68C17F-CDBF-4328-BAB8-4579601B3D78}"/>
              </a:ext>
            </a:extLst>
          </p:cNvPr>
          <p:cNvSpPr/>
          <p:nvPr/>
        </p:nvSpPr>
        <p:spPr>
          <a:xfrm>
            <a:off x="5565530" y="1820142"/>
            <a:ext cx="5615068" cy="323359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5758">
            <a:off x="1405132" y="1593105"/>
            <a:ext cx="3402573" cy="3447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" name="Rectangle 32"/>
          <p:cNvSpPr/>
          <p:nvPr/>
        </p:nvSpPr>
        <p:spPr>
          <a:xfrm>
            <a:off x="5325626" y="420915"/>
            <a:ext cx="4561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52883" y="2521934"/>
            <a:ext cx="4891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5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80"/>
    </mc:Choice>
    <mc:Fallback xmlns="">
      <p:transition spd="slow" advTm="39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ollection De Pétales De Roses Fraîches Et De Brindilles De Plantes | Photo  Gratuit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2" y="1205600"/>
            <a:ext cx="10490480" cy="5526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522136" y="140677"/>
            <a:ext cx="7365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7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"/>
    </mc:Choice>
    <mc:Fallback xmlns="">
      <p:transition spd="slow"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ollection De Pétales De Roses Fraîches Et De Brindilles De Plantes | Photo  Gratuit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2" y="1125415"/>
            <a:ext cx="10490480" cy="5606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522136" y="140677"/>
            <a:ext cx="7365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6"/>
    </mc:Choice>
    <mc:Fallback xmlns="">
      <p:transition spd="slow" advTm="14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ình nền background nhiều trái tim giấy nhỏ màu hồng trên nền trắng | Tải  hình ảnh shutterstock , istockphoto, 123rf ... trong 5 gi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4770"/>
            <a:ext cx="12329326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391" t="24907" r="25930" b="20446"/>
          <a:stretch/>
        </p:blipFill>
        <p:spPr>
          <a:xfrm>
            <a:off x="0" y="0"/>
            <a:ext cx="12329326" cy="6892769"/>
          </a:xfrm>
          <a:prstGeom prst="rect">
            <a:avLst/>
          </a:prstGeom>
        </p:spPr>
      </p:pic>
      <p:sp>
        <p:nvSpPr>
          <p:cNvPr id="7" name="!!1">
            <a:extLst>
              <a:ext uri="{FF2B5EF4-FFF2-40B4-BE49-F238E27FC236}">
                <a16:creationId xmlns:a16="http://schemas.microsoft.com/office/drawing/2014/main" id="{1552A3A3-94EC-48D6-84E7-902597ABA47F}"/>
              </a:ext>
            </a:extLst>
          </p:cNvPr>
          <p:cNvSpPr/>
          <p:nvPr/>
        </p:nvSpPr>
        <p:spPr>
          <a:xfrm rot="5400000" flipH="1">
            <a:off x="8626524" y="3099288"/>
            <a:ext cx="2149876" cy="4672603"/>
          </a:xfrm>
          <a:prstGeom prst="roundRect">
            <a:avLst>
              <a:gd name="adj" fmla="val 48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65160" y="4803354"/>
            <a:ext cx="4826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vi-VN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nước ngoài 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2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0"/>
    </mc:Choice>
    <mc:Fallback xmlns="">
      <p:transition spd="slow" advTm="26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Top 50 Mẫu Background Powerpoint Đơn Giản, Ấn Tượng, Download Hình Nền  Powerpoint Đơn Giản Mà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388" y="384048"/>
            <a:ext cx="10293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9391" t="24907" r="25930" b="20446"/>
          <a:stretch/>
        </p:blipFill>
        <p:spPr>
          <a:xfrm>
            <a:off x="1170070" y="1200471"/>
            <a:ext cx="9933174" cy="5505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010" y="1352871"/>
            <a:ext cx="843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8683C4-41DF-47C2-8E0C-D3BA83ADE32C}"/>
              </a:ext>
            </a:extLst>
          </p:cNvPr>
          <p:cNvSpPr/>
          <p:nvPr/>
        </p:nvSpPr>
        <p:spPr>
          <a:xfrm>
            <a:off x="6616485" y="4028319"/>
            <a:ext cx="4095427" cy="237248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284922" y="4850969"/>
            <a:ext cx="6696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800" b="1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nước ngoài</a:t>
            </a:r>
            <a:endParaRPr lang="en-US" sz="2800" b="1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5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4"/>
    </mc:Choice>
    <mc:Fallback xmlns="">
      <p:transition spd="slow" advTm="4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-2.7|1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3.9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6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4.7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1.9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850</TotalTime>
  <Words>229</Words>
  <Application>Microsoft Office PowerPoint</Application>
  <PresentationFormat>Widescreen</PresentationFormat>
  <Paragraphs>28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Constantia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86</cp:revision>
  <dcterms:created xsi:type="dcterms:W3CDTF">2021-11-13T06:07:13Z</dcterms:created>
  <dcterms:modified xsi:type="dcterms:W3CDTF">2024-03-02T03:00:38Z</dcterms:modified>
</cp:coreProperties>
</file>