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77" r:id="rId3"/>
    <p:sldId id="257" r:id="rId4"/>
    <p:sldId id="263" r:id="rId5"/>
    <p:sldId id="260" r:id="rId6"/>
    <p:sldId id="268" r:id="rId7"/>
    <p:sldId id="266" r:id="rId8"/>
    <p:sldId id="258" r:id="rId9"/>
    <p:sldId id="259" r:id="rId10"/>
    <p:sldId id="270" r:id="rId11"/>
    <p:sldId id="271" r:id="rId12"/>
    <p:sldId id="280" r:id="rId13"/>
    <p:sldId id="279" r:id="rId14"/>
    <p:sldId id="272" r:id="rId15"/>
    <p:sldId id="281" r:id="rId16"/>
    <p:sldId id="274" r:id="rId17"/>
    <p:sldId id="276" r:id="rId18"/>
  </p:sldIdLst>
  <p:sldSz cx="13716000" cy="10287000"/>
  <p:notesSz cx="6858000" cy="9144000"/>
  <p:embeddedFontLst>
    <p:embeddedFont>
      <p:font typeface="Alata" panose="020B0604020202020204" charset="0"/>
      <p:regular r:id="rId20"/>
    </p:embeddedFont>
    <p:embeddedFont>
      <p:font typeface="Sigmar One" panose="020B0604020202020204" charset="0"/>
      <p:regular r:id="rId21"/>
    </p:embeddedFont>
    <p:embeddedFont>
      <p:font typeface="Oswald Bold" panose="020B0604020202020204" charset="0"/>
      <p:regular r:id="rId22"/>
    </p:embeddedFont>
    <p:embeddedFont>
      <p:font typeface="Oswald" panose="020B0604020202020204" charset="0"/>
      <p:regular r:id="rId23"/>
      <p:bold r:id="rId24"/>
    </p:embeddedFont>
    <p:embeddedFont>
      <p:font typeface="Charmonman Bold" panose="020B0604020202020204" charset="-34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ไอติม" panose="020B0604020202020204" charset="-34"/>
      <p:regular r:id="rId30"/>
    </p:embeddedFont>
    <p:embeddedFont>
      <p:font typeface=".VnAvant" panose="020B7200000000000000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53" autoAdjust="0"/>
    <p:restoredTop sz="94622" autoAdjust="0"/>
  </p:normalViewPr>
  <p:slideViewPr>
    <p:cSldViewPr>
      <p:cViewPr varScale="1">
        <p:scale>
          <a:sx n="56" d="100"/>
          <a:sy n="56" d="100"/>
        </p:scale>
        <p:origin x="1638" y="150"/>
      </p:cViewPr>
      <p:guideLst>
        <p:guide orient="horz" pos="216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69A2B-072C-429D-B6A7-5099ADC2CE57}" type="datetimeFigureOut">
              <a:rPr lang="en-US" smtClean="0"/>
              <a:t>13-Nov-24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FBDE3-5C3A-4A62-B94B-C399646DE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89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EFBDE3-5C3A-4A62-B94B-C399646DE0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27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39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39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1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1"/>
            <a:ext cx="3028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13-Nov-24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13-Nov-24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13-Nov-24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73051"/>
            <a:ext cx="383381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435101"/>
            <a:ext cx="22562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18.pn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17.png"/><Relationship Id="rId38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36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4.png"/><Relationship Id="rId36" Type="http://schemas.openxmlformats.org/officeDocument/2006/relationships/image" Target="../media/image19.pn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6.svg"/><Relationship Id="rId30" Type="http://schemas.openxmlformats.org/officeDocument/2006/relationships/image" Target="../media/image15.png"/><Relationship Id="rId35" Type="http://schemas.openxmlformats.org/officeDocument/2006/relationships/image" Target="../media/image34.svg"/><Relationship Id="rId8" Type="http://schemas.openxmlformats.org/officeDocument/2006/relationships/image" Target="../media/image4.png"/><Relationship Id="rId3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4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gif"/><Relationship Id="rId12" Type="http://schemas.openxmlformats.org/officeDocument/2006/relationships/image" Target="../media/image48.svg"/><Relationship Id="rId17" Type="http://schemas.openxmlformats.org/officeDocument/2006/relationships/image" Target="../media/image21.png"/><Relationship Id="rId2" Type="http://schemas.openxmlformats.org/officeDocument/2006/relationships/audio" Target="../media/media3.mp3"/><Relationship Id="rId16" Type="http://schemas.openxmlformats.org/officeDocument/2006/relationships/image" Target="../media/image50.png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1.svg"/><Relationship Id="rId15" Type="http://schemas.openxmlformats.org/officeDocument/2006/relationships/image" Target="../media/image49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svg"/><Relationship Id="rId14" Type="http://schemas.openxmlformats.org/officeDocument/2006/relationships/image" Target="../media/image5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svg"/><Relationship Id="rId18" Type="http://schemas.openxmlformats.org/officeDocument/2006/relationships/image" Target="../media/image50.svg"/><Relationship Id="rId3" Type="http://schemas.openxmlformats.org/officeDocument/2006/relationships/audio" Target="NULL" TargetMode="External"/><Relationship Id="rId21" Type="http://schemas.openxmlformats.org/officeDocument/2006/relationships/image" Target="../media/image21.pn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audio" Target="../media/media3.mp3"/><Relationship Id="rId16" Type="http://schemas.openxmlformats.org/officeDocument/2006/relationships/image" Target="../media/image48.svg"/><Relationship Id="rId20" Type="http://schemas.openxmlformats.org/officeDocument/2006/relationships/image" Target="../media/image50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4.gif"/><Relationship Id="rId5" Type="http://schemas.microsoft.com/office/2007/relationships/media" Target="../media/media5.mp3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19" Type="http://schemas.openxmlformats.org/officeDocument/2006/relationships/image" Target="../media/image49.png"/><Relationship Id="rId4" Type="http://schemas.microsoft.com/office/2007/relationships/media" Target="../media/media4.mp3"/><Relationship Id="rId9" Type="http://schemas.openxmlformats.org/officeDocument/2006/relationships/image" Target="../media/image41.sv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1.svg"/><Relationship Id="rId12" Type="http://schemas.openxmlformats.org/officeDocument/2006/relationships/image" Target="../media/image45.png"/><Relationship Id="rId17" Type="http://schemas.openxmlformats.org/officeDocument/2006/relationships/image" Target="../media/image56.png"/><Relationship Id="rId2" Type="http://schemas.openxmlformats.org/officeDocument/2006/relationships/audio" Target="../media/media6.mp3"/><Relationship Id="rId16" Type="http://schemas.openxmlformats.org/officeDocument/2006/relationships/image" Target="../media/image55.gif"/><Relationship Id="rId1" Type="http://schemas.microsoft.com/office/2007/relationships/media" Target="../media/media6.mp3"/><Relationship Id="rId6" Type="http://schemas.openxmlformats.org/officeDocument/2006/relationships/image" Target="../media/image52.png"/><Relationship Id="rId11" Type="http://schemas.openxmlformats.org/officeDocument/2006/relationships/image" Target="../media/image83.svg"/><Relationship Id="rId5" Type="http://schemas.openxmlformats.org/officeDocument/2006/relationships/image" Target="../media/image21.png"/><Relationship Id="rId15" Type="http://schemas.openxmlformats.org/officeDocument/2006/relationships/image" Target="../media/image85.svg"/><Relationship Id="rId10" Type="http://schemas.openxmlformats.org/officeDocument/2006/relationships/image" Target="../media/image53.png"/><Relationship Id="rId4" Type="http://schemas.openxmlformats.org/officeDocument/2006/relationships/image" Target="../media/image51.jpeg"/><Relationship Id="rId9" Type="http://schemas.openxmlformats.org/officeDocument/2006/relationships/image" Target="../media/image58.svg"/><Relationship Id="rId1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1.svg"/><Relationship Id="rId12" Type="http://schemas.openxmlformats.org/officeDocument/2006/relationships/image" Target="../media/image45.png"/><Relationship Id="rId17" Type="http://schemas.openxmlformats.org/officeDocument/2006/relationships/image" Target="../media/image56.png"/><Relationship Id="rId2" Type="http://schemas.openxmlformats.org/officeDocument/2006/relationships/audio" Target="../media/media6.mp3"/><Relationship Id="rId16" Type="http://schemas.openxmlformats.org/officeDocument/2006/relationships/image" Target="../media/image55.gif"/><Relationship Id="rId1" Type="http://schemas.microsoft.com/office/2007/relationships/media" Target="../media/media6.mp3"/><Relationship Id="rId6" Type="http://schemas.openxmlformats.org/officeDocument/2006/relationships/image" Target="../media/image52.png"/><Relationship Id="rId11" Type="http://schemas.openxmlformats.org/officeDocument/2006/relationships/image" Target="../media/image83.svg"/><Relationship Id="rId5" Type="http://schemas.openxmlformats.org/officeDocument/2006/relationships/image" Target="../media/image21.png"/><Relationship Id="rId15" Type="http://schemas.openxmlformats.org/officeDocument/2006/relationships/image" Target="../media/image85.svg"/><Relationship Id="rId10" Type="http://schemas.openxmlformats.org/officeDocument/2006/relationships/image" Target="../media/image53.png"/><Relationship Id="rId4" Type="http://schemas.openxmlformats.org/officeDocument/2006/relationships/image" Target="../media/image51.jpeg"/><Relationship Id="rId9" Type="http://schemas.openxmlformats.org/officeDocument/2006/relationships/image" Target="../media/image58.svg"/><Relationship Id="rId1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83.svg"/><Relationship Id="rId18" Type="http://schemas.openxmlformats.org/officeDocument/2006/relationships/image" Target="../media/image55.gif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12" Type="http://schemas.openxmlformats.org/officeDocument/2006/relationships/image" Target="../media/image53.png"/><Relationship Id="rId17" Type="http://schemas.openxmlformats.org/officeDocument/2006/relationships/image" Target="../media/image85.svg"/><Relationship Id="rId2" Type="http://schemas.openxmlformats.org/officeDocument/2006/relationships/audio" Target="../media/media6.mp3"/><Relationship Id="rId16" Type="http://schemas.openxmlformats.org/officeDocument/2006/relationships/image" Target="../media/image54.png"/><Relationship Id="rId1" Type="http://schemas.microsoft.com/office/2007/relationships/media" Target="../media/media6.mp3"/><Relationship Id="rId6" Type="http://schemas.openxmlformats.org/officeDocument/2006/relationships/image" Target="../media/image51.jpeg"/><Relationship Id="rId11" Type="http://schemas.openxmlformats.org/officeDocument/2006/relationships/image" Target="../media/image58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5.svg"/><Relationship Id="rId10" Type="http://schemas.openxmlformats.org/officeDocument/2006/relationships/image" Target="../media/image23.png"/><Relationship Id="rId19" Type="http://schemas.openxmlformats.org/officeDocument/2006/relationships/image" Target="../media/image56.png"/><Relationship Id="rId4" Type="http://schemas.openxmlformats.org/officeDocument/2006/relationships/audio" Target="../media/media2.mp3"/><Relationship Id="rId9" Type="http://schemas.openxmlformats.org/officeDocument/2006/relationships/image" Target="../media/image81.svg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9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50.svg"/><Relationship Id="rId2" Type="http://schemas.openxmlformats.org/officeDocument/2006/relationships/image" Target="../media/image4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4.gif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48.svg"/><Relationship Id="rId17" Type="http://schemas.openxmlformats.org/officeDocument/2006/relationships/image" Target="../media/image43.png"/><Relationship Id="rId2" Type="http://schemas.openxmlformats.org/officeDocument/2006/relationships/audio" Target="../media/media7.mp3"/><Relationship Id="rId16" Type="http://schemas.openxmlformats.org/officeDocument/2006/relationships/image" Target="../media/image50.png"/><Relationship Id="rId1" Type="http://schemas.microsoft.com/office/2007/relationships/media" Target="../media/media7.mp3"/><Relationship Id="rId6" Type="http://schemas.openxmlformats.org/officeDocument/2006/relationships/image" Target="../media/image44.gif"/><Relationship Id="rId5" Type="http://schemas.openxmlformats.org/officeDocument/2006/relationships/image" Target="../media/image41.svg"/><Relationship Id="rId15" Type="http://schemas.openxmlformats.org/officeDocument/2006/relationships/image" Target="../media/image49.png"/><Relationship Id="rId10" Type="http://schemas.openxmlformats.org/officeDocument/2006/relationships/image" Target="../media/image47.png"/><Relationship Id="rId19" Type="http://schemas.openxmlformats.org/officeDocument/2006/relationships/image" Target="../media/image21.png"/><Relationship Id="rId4" Type="http://schemas.openxmlformats.org/officeDocument/2006/relationships/image" Target="../media/image42.png"/><Relationship Id="rId9" Type="http://schemas.openxmlformats.org/officeDocument/2006/relationships/image" Target="../media/image45.svg"/><Relationship Id="rId14" Type="http://schemas.openxmlformats.org/officeDocument/2006/relationships/image" Target="../media/image50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png"/><Relationship Id="rId18" Type="http://schemas.openxmlformats.org/officeDocument/2006/relationships/image" Target="../media/image14.svg"/><Relationship Id="rId26" Type="http://schemas.openxmlformats.org/officeDocument/2006/relationships/image" Target="../media/image22.svg"/><Relationship Id="rId39" Type="http://schemas.openxmlformats.org/officeDocument/2006/relationships/image" Target="../media/image19.png"/><Relationship Id="rId21" Type="http://schemas.openxmlformats.org/officeDocument/2006/relationships/image" Target="../media/image9.png"/><Relationship Id="rId34" Type="http://schemas.openxmlformats.org/officeDocument/2006/relationships/image" Target="../media/image30.svg"/><Relationship Id="rId42" Type="http://schemas.openxmlformats.org/officeDocument/2006/relationships/image" Target="../media/image38.svg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6" Type="http://schemas.openxmlformats.org/officeDocument/2006/relationships/image" Target="../media/image12.svg"/><Relationship Id="rId20" Type="http://schemas.openxmlformats.org/officeDocument/2006/relationships/image" Target="../media/image16.svg"/><Relationship Id="rId29" Type="http://schemas.openxmlformats.org/officeDocument/2006/relationships/image" Target="../media/image13.png"/><Relationship Id="rId41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image" Target="../media/image2.svg"/><Relationship Id="rId11" Type="http://schemas.openxmlformats.org/officeDocument/2006/relationships/image" Target="../media/image4.png"/><Relationship Id="rId24" Type="http://schemas.openxmlformats.org/officeDocument/2006/relationships/image" Target="../media/image20.svg"/><Relationship Id="rId32" Type="http://schemas.openxmlformats.org/officeDocument/2006/relationships/image" Target="../media/image28.svg"/><Relationship Id="rId37" Type="http://schemas.openxmlformats.org/officeDocument/2006/relationships/image" Target="../media/image18.png"/><Relationship Id="rId40" Type="http://schemas.openxmlformats.org/officeDocument/2006/relationships/image" Target="../media/image36.sv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28" Type="http://schemas.openxmlformats.org/officeDocument/2006/relationships/image" Target="../media/image24.svg"/><Relationship Id="rId36" Type="http://schemas.openxmlformats.org/officeDocument/2006/relationships/image" Target="../media/image17.png"/><Relationship Id="rId10" Type="http://schemas.openxmlformats.org/officeDocument/2006/relationships/image" Target="../media/image6.svg"/><Relationship Id="rId19" Type="http://schemas.openxmlformats.org/officeDocument/2006/relationships/image" Target="../media/image8.png"/><Relationship Id="rId31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Relationship Id="rId14" Type="http://schemas.openxmlformats.org/officeDocument/2006/relationships/image" Target="../media/image10.svg"/><Relationship Id="rId22" Type="http://schemas.openxmlformats.org/officeDocument/2006/relationships/image" Target="../media/image18.svg"/><Relationship Id="rId27" Type="http://schemas.openxmlformats.org/officeDocument/2006/relationships/image" Target="../media/image12.png"/><Relationship Id="rId30" Type="http://schemas.openxmlformats.org/officeDocument/2006/relationships/image" Target="../media/image26.svg"/><Relationship Id="rId35" Type="http://schemas.openxmlformats.org/officeDocument/2006/relationships/image" Target="../media/image16.png"/><Relationship Id="rId43" Type="http://schemas.openxmlformats.org/officeDocument/2006/relationships/image" Target="../media/image21.png"/><Relationship Id="rId8" Type="http://schemas.openxmlformats.org/officeDocument/2006/relationships/image" Target="../media/image4.svg"/><Relationship Id="rId3" Type="http://schemas.microsoft.com/office/2007/relationships/media" Target="../media/media2.mp3"/><Relationship Id="rId12" Type="http://schemas.openxmlformats.org/officeDocument/2006/relationships/image" Target="../media/image8.svg"/><Relationship Id="rId17" Type="http://schemas.openxmlformats.org/officeDocument/2006/relationships/image" Target="../media/image7.png"/><Relationship Id="rId25" Type="http://schemas.openxmlformats.org/officeDocument/2006/relationships/image" Target="../media/image11.png"/><Relationship Id="rId33" Type="http://schemas.openxmlformats.org/officeDocument/2006/relationships/image" Target="../media/image15.png"/><Relationship Id="rId38" Type="http://schemas.openxmlformats.org/officeDocument/2006/relationships/image" Target="../media/image3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9" Type="http://schemas.openxmlformats.org/officeDocument/2006/relationships/image" Target="../media/image5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4" Type="http://schemas.openxmlformats.org/officeDocument/2006/relationships/image" Target="../media/image23.png"/><Relationship Id="rId9" Type="http://schemas.openxmlformats.org/officeDocument/2006/relationships/image" Target="../media/image5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32.jpeg"/><Relationship Id="rId5" Type="http://schemas.openxmlformats.org/officeDocument/2006/relationships/image" Target="../media/image30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5.svg"/><Relationship Id="rId7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23.png"/><Relationship Id="rId10" Type="http://schemas.openxmlformats.org/officeDocument/2006/relationships/image" Target="../media/image35.png"/><Relationship Id="rId4" Type="http://schemas.openxmlformats.org/officeDocument/2006/relationships/image" Target="../media/image22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9.png"/><Relationship Id="rId7" Type="http://schemas.openxmlformats.org/officeDocument/2006/relationships/image" Target="../media/image5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5.sv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6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7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73060" y="5805775"/>
            <a:ext cx="2901651" cy="2691903"/>
          </a:xfrm>
          <a:custGeom>
            <a:avLst/>
            <a:gdLst/>
            <a:ahLst/>
            <a:cxnLst/>
            <a:rect l="l" t="t" r="r" b="b"/>
            <a:pathLst>
              <a:path w="2917272" h="2917272">
                <a:moveTo>
                  <a:pt x="0" y="0"/>
                </a:moveTo>
                <a:lnTo>
                  <a:pt x="2917272" y="0"/>
                </a:lnTo>
                <a:lnTo>
                  <a:pt x="2917272" y="2917271"/>
                </a:lnTo>
                <a:lnTo>
                  <a:pt x="0" y="2917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7479146" y="5805775"/>
            <a:ext cx="2901651" cy="2691903"/>
          </a:xfrm>
          <a:custGeom>
            <a:avLst/>
            <a:gdLst/>
            <a:ahLst/>
            <a:cxnLst/>
            <a:rect l="l" t="t" r="r" b="b"/>
            <a:pathLst>
              <a:path w="2917272" h="2917272">
                <a:moveTo>
                  <a:pt x="0" y="0"/>
                </a:moveTo>
                <a:lnTo>
                  <a:pt x="2917272" y="0"/>
                </a:lnTo>
                <a:lnTo>
                  <a:pt x="2917272" y="2917271"/>
                </a:lnTo>
                <a:lnTo>
                  <a:pt x="0" y="2917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2537364" y="5805775"/>
            <a:ext cx="2901651" cy="2691903"/>
          </a:xfrm>
          <a:custGeom>
            <a:avLst/>
            <a:gdLst/>
            <a:ahLst/>
            <a:cxnLst/>
            <a:rect l="l" t="t" r="r" b="b"/>
            <a:pathLst>
              <a:path w="2917272" h="2917272">
                <a:moveTo>
                  <a:pt x="0" y="0"/>
                </a:moveTo>
                <a:lnTo>
                  <a:pt x="2917272" y="0"/>
                </a:lnTo>
                <a:lnTo>
                  <a:pt x="2917272" y="2917271"/>
                </a:lnTo>
                <a:lnTo>
                  <a:pt x="0" y="2917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/>
          <p:cNvSpPr/>
          <p:nvPr/>
        </p:nvSpPr>
        <p:spPr>
          <a:xfrm>
            <a:off x="9734228" y="5717005"/>
            <a:ext cx="2901651" cy="2691903"/>
          </a:xfrm>
          <a:custGeom>
            <a:avLst/>
            <a:gdLst/>
            <a:ahLst/>
            <a:cxnLst/>
            <a:rect l="l" t="t" r="r" b="b"/>
            <a:pathLst>
              <a:path w="2917272" h="2917272">
                <a:moveTo>
                  <a:pt x="0" y="0"/>
                </a:moveTo>
                <a:lnTo>
                  <a:pt x="2917272" y="0"/>
                </a:lnTo>
                <a:lnTo>
                  <a:pt x="2917272" y="2917272"/>
                </a:lnTo>
                <a:lnTo>
                  <a:pt x="0" y="29172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 flipH="1">
            <a:off x="-390283" y="5815631"/>
            <a:ext cx="2901651" cy="2691903"/>
          </a:xfrm>
          <a:custGeom>
            <a:avLst/>
            <a:gdLst/>
            <a:ahLst/>
            <a:cxnLst/>
            <a:rect l="l" t="t" r="r" b="b"/>
            <a:pathLst>
              <a:path w="2917272" h="2917272">
                <a:moveTo>
                  <a:pt x="2917272" y="0"/>
                </a:moveTo>
                <a:lnTo>
                  <a:pt x="0" y="0"/>
                </a:lnTo>
                <a:lnTo>
                  <a:pt x="0" y="2917272"/>
                </a:lnTo>
                <a:lnTo>
                  <a:pt x="2917272" y="2917272"/>
                </a:lnTo>
                <a:lnTo>
                  <a:pt x="291727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7" name="Group 7"/>
          <p:cNvGrpSpPr/>
          <p:nvPr/>
        </p:nvGrpSpPr>
        <p:grpSpPr>
          <a:xfrm>
            <a:off x="2570814" y="1641229"/>
            <a:ext cx="9132934" cy="1621894"/>
            <a:chOff x="0" y="-110067"/>
            <a:chExt cx="12242800" cy="2343577"/>
          </a:xfrm>
        </p:grpSpPr>
        <p:sp>
          <p:nvSpPr>
            <p:cNvPr id="8" name="TextBox 8"/>
            <p:cNvSpPr txBox="1"/>
            <p:nvPr/>
          </p:nvSpPr>
          <p:spPr>
            <a:xfrm>
              <a:off x="0" y="-110067"/>
              <a:ext cx="12242800" cy="116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00"/>
                </a:lnSpc>
              </a:pPr>
              <a:r>
                <a:rPr lang="en-US" sz="4000" dirty="0" err="1">
                  <a:solidFill>
                    <a:srgbClr val="FFFFFF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Chọn</a:t>
              </a:r>
              <a:r>
                <a:rPr lang="en-US" sz="4000">
                  <a:solidFill>
                    <a:srgbClr val="FFFFFF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những người giúp đỡ bạn.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24412" y="1600858"/>
              <a:ext cx="10593976" cy="63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52"/>
                </a:lnSpc>
              </a:pPr>
              <a:r>
                <a:rPr lang="en-US" sz="2608">
                  <a:solidFill>
                    <a:srgbClr val="FFFFFF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Michelle Obama</a:t>
              </a: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5685551" y="1147814"/>
              <a:ext cx="871698" cy="78025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9210892">
            <a:off x="9440272" y="929296"/>
            <a:ext cx="4585133" cy="1278353"/>
          </a:xfrm>
          <a:custGeom>
            <a:avLst/>
            <a:gdLst/>
            <a:ahLst/>
            <a:cxnLst/>
            <a:rect l="l" t="t" r="r" b="b"/>
            <a:pathLst>
              <a:path w="7139243" h="4114800">
                <a:moveTo>
                  <a:pt x="0" y="0"/>
                </a:moveTo>
                <a:lnTo>
                  <a:pt x="7139243" y="0"/>
                </a:lnTo>
                <a:lnTo>
                  <a:pt x="71392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5270978">
            <a:off x="-2072166" y="4949203"/>
            <a:ext cx="6147926" cy="2504235"/>
          </a:xfrm>
          <a:custGeom>
            <a:avLst/>
            <a:gdLst/>
            <a:ahLst/>
            <a:cxnLst/>
            <a:rect l="l" t="t" r="r" b="b"/>
            <a:pathLst>
              <a:path w="7139243" h="4114800">
                <a:moveTo>
                  <a:pt x="0" y="0"/>
                </a:moveTo>
                <a:lnTo>
                  <a:pt x="7139243" y="0"/>
                </a:lnTo>
                <a:lnTo>
                  <a:pt x="71392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96057" y="1017465"/>
            <a:ext cx="12411638" cy="7270969"/>
          </a:xfrm>
          <a:custGeom>
            <a:avLst/>
            <a:gdLst/>
            <a:ahLst/>
            <a:cxnLst/>
            <a:rect l="l" t="t" r="r" b="b"/>
            <a:pathLst>
              <a:path w="13799120" h="9002066">
                <a:moveTo>
                  <a:pt x="0" y="0"/>
                </a:moveTo>
                <a:lnTo>
                  <a:pt x="13799120" y="0"/>
                </a:lnTo>
                <a:lnTo>
                  <a:pt x="13799120" y="9002067"/>
                </a:lnTo>
                <a:lnTo>
                  <a:pt x="0" y="90020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788977" y="4412433"/>
            <a:ext cx="4280875" cy="5828148"/>
          </a:xfrm>
          <a:custGeom>
            <a:avLst/>
            <a:gdLst/>
            <a:ahLst/>
            <a:cxnLst/>
            <a:rect l="l" t="t" r="r" b="b"/>
            <a:pathLst>
              <a:path w="4303921" h="6316088">
                <a:moveTo>
                  <a:pt x="0" y="0"/>
                </a:moveTo>
                <a:lnTo>
                  <a:pt x="4303921" y="0"/>
                </a:lnTo>
                <a:lnTo>
                  <a:pt x="4303921" y="6316088"/>
                </a:lnTo>
                <a:lnTo>
                  <a:pt x="0" y="63160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 b="-677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815822">
            <a:off x="505115" y="28099"/>
            <a:ext cx="1266496" cy="1722027"/>
          </a:xfrm>
          <a:custGeom>
            <a:avLst/>
            <a:gdLst/>
            <a:ahLst/>
            <a:cxnLst/>
            <a:rect l="l" t="t" r="r" b="b"/>
            <a:pathLst>
              <a:path w="2047522" h="2113571">
                <a:moveTo>
                  <a:pt x="0" y="0"/>
                </a:moveTo>
                <a:lnTo>
                  <a:pt x="2047522" y="0"/>
                </a:lnTo>
                <a:lnTo>
                  <a:pt x="2047522" y="2113571"/>
                </a:lnTo>
                <a:lnTo>
                  <a:pt x="0" y="211357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7355442">
            <a:off x="356644" y="2525963"/>
            <a:ext cx="1390740" cy="821793"/>
          </a:xfrm>
          <a:custGeom>
            <a:avLst/>
            <a:gdLst/>
            <a:ahLst/>
            <a:cxnLst/>
            <a:rect l="l" t="t" r="r" b="b"/>
            <a:pathLst>
              <a:path w="1295627" h="961120">
                <a:moveTo>
                  <a:pt x="0" y="0"/>
                </a:moveTo>
                <a:lnTo>
                  <a:pt x="1295627" y="0"/>
                </a:lnTo>
                <a:lnTo>
                  <a:pt x="1295627" y="961120"/>
                </a:lnTo>
                <a:lnTo>
                  <a:pt x="0" y="96112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987044">
            <a:off x="1963963" y="8270098"/>
            <a:ext cx="2243055" cy="2100006"/>
          </a:xfrm>
          <a:custGeom>
            <a:avLst/>
            <a:gdLst/>
            <a:ahLst/>
            <a:cxnLst/>
            <a:rect l="l" t="t" r="r" b="b"/>
            <a:pathLst>
              <a:path w="2255131" h="2275821">
                <a:moveTo>
                  <a:pt x="0" y="0"/>
                </a:moveTo>
                <a:lnTo>
                  <a:pt x="2255132" y="0"/>
                </a:lnTo>
                <a:lnTo>
                  <a:pt x="2255132" y="2275821"/>
                </a:lnTo>
                <a:lnTo>
                  <a:pt x="0" y="227582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6989055" y="8332819"/>
            <a:ext cx="1928445" cy="3123729"/>
          </a:xfrm>
          <a:custGeom>
            <a:avLst/>
            <a:gdLst/>
            <a:ahLst/>
            <a:cxnLst/>
            <a:rect l="l" t="t" r="r" b="b"/>
            <a:pathLst>
              <a:path w="1938826" h="3385251">
                <a:moveTo>
                  <a:pt x="0" y="0"/>
                </a:moveTo>
                <a:lnTo>
                  <a:pt x="1938826" y="0"/>
                </a:lnTo>
                <a:lnTo>
                  <a:pt x="1938826" y="3385251"/>
                </a:lnTo>
                <a:lnTo>
                  <a:pt x="0" y="338525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824654">
            <a:off x="12205909" y="2954842"/>
            <a:ext cx="1596352" cy="1291820"/>
          </a:xfrm>
          <a:custGeom>
            <a:avLst/>
            <a:gdLst/>
            <a:ahLst/>
            <a:cxnLst/>
            <a:rect l="l" t="t" r="r" b="b"/>
            <a:pathLst>
              <a:path w="1983105" h="1921133">
                <a:moveTo>
                  <a:pt x="0" y="0"/>
                </a:moveTo>
                <a:lnTo>
                  <a:pt x="1983106" y="0"/>
                </a:lnTo>
                <a:lnTo>
                  <a:pt x="1983106" y="1921133"/>
                </a:lnTo>
                <a:lnTo>
                  <a:pt x="0" y="192113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9594367">
            <a:off x="10762167" y="308646"/>
            <a:ext cx="2228672" cy="1582632"/>
          </a:xfrm>
          <a:custGeom>
            <a:avLst/>
            <a:gdLst/>
            <a:ahLst/>
            <a:cxnLst/>
            <a:rect l="l" t="t" r="r" b="b"/>
            <a:pathLst>
              <a:path w="2240669" h="1715131">
                <a:moveTo>
                  <a:pt x="0" y="0"/>
                </a:moveTo>
                <a:lnTo>
                  <a:pt x="2240669" y="0"/>
                </a:lnTo>
                <a:lnTo>
                  <a:pt x="2240669" y="1715130"/>
                </a:lnTo>
                <a:lnTo>
                  <a:pt x="0" y="171513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1059893" y="2443160"/>
            <a:ext cx="683577" cy="634164"/>
          </a:xfrm>
          <a:custGeom>
            <a:avLst/>
            <a:gdLst/>
            <a:ahLst/>
            <a:cxnLst/>
            <a:rect l="l" t="t" r="r" b="b"/>
            <a:pathLst>
              <a:path w="687257" h="687257">
                <a:moveTo>
                  <a:pt x="0" y="0"/>
                </a:moveTo>
                <a:lnTo>
                  <a:pt x="687257" y="0"/>
                </a:lnTo>
                <a:lnTo>
                  <a:pt x="687257" y="687258"/>
                </a:lnTo>
                <a:lnTo>
                  <a:pt x="0" y="68725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742917" y="6682634"/>
            <a:ext cx="1109304" cy="1029117"/>
          </a:xfrm>
          <a:custGeom>
            <a:avLst/>
            <a:gdLst/>
            <a:ahLst/>
            <a:cxnLst/>
            <a:rect l="l" t="t" r="r" b="b"/>
            <a:pathLst>
              <a:path w="1115276" h="1115276">
                <a:moveTo>
                  <a:pt x="0" y="0"/>
                </a:moveTo>
                <a:lnTo>
                  <a:pt x="1115276" y="0"/>
                </a:lnTo>
                <a:lnTo>
                  <a:pt x="1115276" y="1115276"/>
                </a:lnTo>
                <a:lnTo>
                  <a:pt x="0" y="1115276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195424" y="1389416"/>
            <a:ext cx="1375390" cy="1319853"/>
          </a:xfrm>
          <a:custGeom>
            <a:avLst/>
            <a:gdLst/>
            <a:ahLst/>
            <a:cxnLst/>
            <a:rect l="l" t="t" r="r" b="b"/>
            <a:pathLst>
              <a:path w="1635668" h="1632397">
                <a:moveTo>
                  <a:pt x="0" y="0"/>
                </a:moveTo>
                <a:lnTo>
                  <a:pt x="1635668" y="0"/>
                </a:lnTo>
                <a:lnTo>
                  <a:pt x="1635668" y="1632397"/>
                </a:lnTo>
                <a:lnTo>
                  <a:pt x="0" y="163239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-5722" y="6712313"/>
            <a:ext cx="3506489" cy="2801662"/>
          </a:xfrm>
          <a:custGeom>
            <a:avLst/>
            <a:gdLst/>
            <a:ahLst/>
            <a:cxnLst/>
            <a:rect l="l" t="t" r="r" b="b"/>
            <a:pathLst>
              <a:path w="3525365" h="3036220">
                <a:moveTo>
                  <a:pt x="0" y="0"/>
                </a:moveTo>
                <a:lnTo>
                  <a:pt x="3525365" y="0"/>
                </a:lnTo>
                <a:lnTo>
                  <a:pt x="3525365" y="3036220"/>
                </a:lnTo>
                <a:lnTo>
                  <a:pt x="0" y="3036220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5852915" y="2437729"/>
            <a:ext cx="2297921" cy="253153"/>
          </a:xfrm>
          <a:custGeom>
            <a:avLst/>
            <a:gdLst/>
            <a:ahLst/>
            <a:cxnLst/>
            <a:rect l="l" t="t" r="r" b="b"/>
            <a:pathLst>
              <a:path w="2310291" h="274347">
                <a:moveTo>
                  <a:pt x="0" y="0"/>
                </a:moveTo>
                <a:lnTo>
                  <a:pt x="2310291" y="0"/>
                </a:lnTo>
                <a:lnTo>
                  <a:pt x="2310291" y="274347"/>
                </a:lnTo>
                <a:lnTo>
                  <a:pt x="0" y="274347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3002636" y="4700708"/>
            <a:ext cx="7181111" cy="1658670"/>
          </a:xfrm>
          <a:custGeom>
            <a:avLst/>
            <a:gdLst/>
            <a:ahLst/>
            <a:cxnLst/>
            <a:rect l="l" t="t" r="r" b="b"/>
            <a:pathLst>
              <a:path w="7219770" h="1797536">
                <a:moveTo>
                  <a:pt x="0" y="0"/>
                </a:moveTo>
                <a:lnTo>
                  <a:pt x="7219770" y="0"/>
                </a:lnTo>
                <a:lnTo>
                  <a:pt x="7219770" y="1797536"/>
                </a:lnTo>
                <a:lnTo>
                  <a:pt x="0" y="1797536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 r="-1321" b="-57677"/>
            </a:stretch>
          </a:blipFill>
        </p:spPr>
        <p:txBody>
          <a:bodyPr/>
          <a:lstStyle/>
          <a:p>
            <a:endParaRPr lang="en-US" sz="1600"/>
          </a:p>
        </p:txBody>
      </p:sp>
      <p:sp>
        <p:nvSpPr>
          <p:cNvPr id="27" name="TextBox 27"/>
          <p:cNvSpPr txBox="1"/>
          <p:nvPr/>
        </p:nvSpPr>
        <p:spPr>
          <a:xfrm>
            <a:off x="2911684" y="4947312"/>
            <a:ext cx="7890189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78"/>
              </a:lnSpc>
            </a:pPr>
            <a:r>
              <a:rPr lang="en-US" sz="2400" b="1">
                <a:solidFill>
                  <a:srgbClr val="FFFFFF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Lứa tuổi: Mẫu giáo lớn 5-6 tuổi</a:t>
            </a:r>
          </a:p>
          <a:p>
            <a:pPr algn="ctr">
              <a:lnSpc>
                <a:spcPts val="4878"/>
              </a:lnSpc>
            </a:pPr>
            <a:r>
              <a:rPr lang="en-US" sz="2400" b="1">
                <a:solidFill>
                  <a:srgbClr val="FFFFFF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Giáo viên: Phương Nhung-Hồng Hiếu</a:t>
            </a:r>
          </a:p>
          <a:p>
            <a:pPr algn="ctr">
              <a:lnSpc>
                <a:spcPts val="4878"/>
              </a:lnSpc>
            </a:pPr>
            <a:endParaRPr lang="en-US" sz="2400" b="1">
              <a:solidFill>
                <a:srgbClr val="FFFFFF"/>
              </a:solidFill>
              <a:latin typeface="Charmonman Bold"/>
              <a:ea typeface="Charmonman Bold"/>
              <a:cs typeface="Charmonman Bold"/>
              <a:sym typeface="Charmonman Bold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4020227" y="5884901"/>
            <a:ext cx="5367442" cy="556814"/>
          </a:xfrm>
          <a:custGeom>
            <a:avLst/>
            <a:gdLst/>
            <a:ahLst/>
            <a:cxnLst/>
            <a:rect l="l" t="t" r="r" b="b"/>
            <a:pathLst>
              <a:path w="5396337" h="603432">
                <a:moveTo>
                  <a:pt x="0" y="0"/>
                </a:moveTo>
                <a:lnTo>
                  <a:pt x="5396337" y="0"/>
                </a:lnTo>
                <a:lnTo>
                  <a:pt x="5396337" y="603432"/>
                </a:lnTo>
                <a:lnTo>
                  <a:pt x="0" y="603432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 l="-16150" t="-369697" r="-194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2793702">
            <a:off x="9112948" y="4167392"/>
            <a:ext cx="774612" cy="446560"/>
          </a:xfrm>
          <a:custGeom>
            <a:avLst/>
            <a:gdLst/>
            <a:ahLst/>
            <a:cxnLst/>
            <a:rect l="l" t="t" r="r" b="b"/>
            <a:pathLst>
              <a:path w="1073627" h="646128">
                <a:moveTo>
                  <a:pt x="0" y="0"/>
                </a:moveTo>
                <a:lnTo>
                  <a:pt x="1073627" y="0"/>
                </a:lnTo>
                <a:lnTo>
                  <a:pt x="1073627" y="646129"/>
                </a:lnTo>
                <a:lnTo>
                  <a:pt x="0" y="646129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1331591" y="3275883"/>
            <a:ext cx="11304288" cy="836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8"/>
              </a:lnSpc>
            </a:pPr>
            <a:r>
              <a:rPr lang="en-US" sz="5400" dirty="0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LÀM QUEN CHỮ CÁI E-Ê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852221" y="1536901"/>
            <a:ext cx="10507636" cy="780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0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Phòng giáo dục và đào tạo Quận Long Biên</a:t>
            </a:r>
          </a:p>
          <a:p>
            <a:pPr algn="ctr">
              <a:lnSpc>
                <a:spcPts val="3220"/>
              </a:lnSpc>
            </a:pPr>
            <a:r>
              <a:rPr lang="en-US" sz="20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Trường mầm non Nắng Mai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6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00" y="30480"/>
            <a:ext cx="13868400" cy="10256520"/>
          </a:xfrm>
          <a:custGeom>
            <a:avLst/>
            <a:gdLst/>
            <a:ahLst/>
            <a:cxnLst/>
            <a:rect l="l" t="t" r="r" b="b"/>
            <a:pathLst>
              <a:path w="18288000" h="10256520">
                <a:moveTo>
                  <a:pt x="0" y="0"/>
                </a:moveTo>
                <a:lnTo>
                  <a:pt x="18288000" y="0"/>
                </a:lnTo>
                <a:lnTo>
                  <a:pt x="18288000" y="10256520"/>
                </a:lnTo>
                <a:lnTo>
                  <a:pt x="0" y="10256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9599" y="-3364831"/>
            <a:ext cx="12482015" cy="11022931"/>
          </a:xfrm>
          <a:custGeom>
            <a:avLst/>
            <a:gdLst/>
            <a:ahLst/>
            <a:cxnLst/>
            <a:rect l="l" t="t" r="r" b="b"/>
            <a:pathLst>
              <a:path w="14446850" h="11792241">
                <a:moveTo>
                  <a:pt x="0" y="0"/>
                </a:moveTo>
                <a:lnTo>
                  <a:pt x="14446849" y="0"/>
                </a:lnTo>
                <a:lnTo>
                  <a:pt x="14446849" y="11792241"/>
                </a:lnTo>
                <a:lnTo>
                  <a:pt x="0" y="117922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F32E4AF-7B31-1645-AE87-E5F6E7A1B2D5}"/>
              </a:ext>
            </a:extLst>
          </p:cNvPr>
          <p:cNvSpPr txBox="1">
            <a:spLocks/>
          </p:cNvSpPr>
          <p:nvPr/>
        </p:nvSpPr>
        <p:spPr>
          <a:xfrm>
            <a:off x="1533895" y="760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sz="5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30">
            <a:extLst>
              <a:ext uri="{FF2B5EF4-FFF2-40B4-BE49-F238E27FC236}">
                <a16:creationId xmlns:a16="http://schemas.microsoft.com/office/drawing/2014/main" id="{D00F7606-5B79-467C-14AB-E1A6F80469CD}"/>
              </a:ext>
            </a:extLst>
          </p:cNvPr>
          <p:cNvSpPr txBox="1"/>
          <p:nvPr/>
        </p:nvSpPr>
        <p:spPr>
          <a:xfrm>
            <a:off x="9519196" y="9191969"/>
            <a:ext cx="39624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8"/>
              </a:lnSpc>
            </a:pP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LÀM QUEN CHỮ CÁI E-Ê</a:t>
            </a:r>
          </a:p>
          <a:p>
            <a:pPr algn="ctr">
              <a:lnSpc>
                <a:spcPts val="6328"/>
              </a:lnSpc>
            </a:pPr>
            <a:endParaRPr lang="en-US" sz="2000">
              <a:solidFill>
                <a:schemeClr val="accent6">
                  <a:lumMod val="75000"/>
                </a:schemeClr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69CE1B-9C60-526A-34E9-5FB8481B69A4}"/>
              </a:ext>
            </a:extLst>
          </p:cNvPr>
          <p:cNvSpPr/>
          <p:nvPr/>
        </p:nvSpPr>
        <p:spPr>
          <a:xfrm>
            <a:off x="9575960" y="9845585"/>
            <a:ext cx="402706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Giáo viên: Phương Nhung-Hồng Hiếu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B5AA29-6CF8-A1B6-D8E7-4720E00FA5AA}"/>
              </a:ext>
            </a:extLst>
          </p:cNvPr>
          <p:cNvSpPr txBox="1">
            <a:spLocks/>
          </p:cNvSpPr>
          <p:nvPr/>
        </p:nvSpPr>
        <p:spPr>
          <a:xfrm>
            <a:off x="1592806" y="7195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Kh¸c</a:t>
            </a:r>
            <a:r>
              <a:rPr lang="en-US" sz="54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nhau</a:t>
            </a:r>
            <a:endParaRPr lang="en-GB" sz="54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E6A108-D696-2A11-C302-B4CFDEC37083}"/>
              </a:ext>
            </a:extLst>
          </p:cNvPr>
          <p:cNvSpPr txBox="1"/>
          <p:nvPr/>
        </p:nvSpPr>
        <p:spPr>
          <a:xfrm>
            <a:off x="3296882" y="1295799"/>
            <a:ext cx="266337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0" b="1" dirty="0">
                <a:solidFill>
                  <a:srgbClr val="FFFF00"/>
                </a:solidFill>
                <a:latin typeface=".VnAvant" panose="020B7200000000000000" pitchFamily="34" charset="0"/>
              </a:rPr>
              <a:t>e</a:t>
            </a:r>
            <a:endParaRPr lang="en-GB" sz="36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645CCD-6C29-F7D5-86A5-47A314415DE6}"/>
              </a:ext>
            </a:extLst>
          </p:cNvPr>
          <p:cNvSpPr txBox="1"/>
          <p:nvPr/>
        </p:nvSpPr>
        <p:spPr>
          <a:xfrm>
            <a:off x="7010797" y="1297508"/>
            <a:ext cx="265141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0" b="1" dirty="0">
                <a:solidFill>
                  <a:srgbClr val="FFFF00"/>
                </a:solidFill>
                <a:latin typeface=".VnAvant" panose="020B7200000000000000" pitchFamily="34" charset="0"/>
              </a:rPr>
              <a:t>ª</a:t>
            </a:r>
            <a:endParaRPr lang="en-GB" sz="36000" b="1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 rot="7942807">
            <a:off x="8759086" y="1326617"/>
            <a:ext cx="1709184" cy="49928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5"/>
          <p:cNvSpPr/>
          <p:nvPr/>
        </p:nvSpPr>
        <p:spPr>
          <a:xfrm>
            <a:off x="-211546" y="3797232"/>
            <a:ext cx="3810198" cy="5940395"/>
          </a:xfrm>
          <a:custGeom>
            <a:avLst/>
            <a:gdLst/>
            <a:ahLst/>
            <a:cxnLst/>
            <a:rect l="l" t="t" r="r" b="b"/>
            <a:pathLst>
              <a:path w="4140987" h="6916053">
                <a:moveTo>
                  <a:pt x="0" y="0"/>
                </a:moveTo>
                <a:lnTo>
                  <a:pt x="4140987" y="0"/>
                </a:lnTo>
                <a:lnTo>
                  <a:pt x="4140987" y="6916054"/>
                </a:lnTo>
                <a:lnTo>
                  <a:pt x="0" y="69160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0135" y="2277899"/>
            <a:ext cx="2314802" cy="84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5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25926E-6 -1.35802E-6 L -4.25926E-6 -0.07207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62963E-6 4.32099E-6 L -4.62963E-6 -0.07207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  <p:bldP spid="10" grpId="1" animBg="1"/>
      <p:bldP spid="10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8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94745" y="-249103"/>
            <a:ext cx="25038007" cy="10536103"/>
            <a:chOff x="203878" y="337080"/>
            <a:chExt cx="33384010" cy="14048138"/>
          </a:xfrm>
        </p:grpSpPr>
        <p:sp>
          <p:nvSpPr>
            <p:cNvPr id="3" name="Freeform 3"/>
            <p:cNvSpPr/>
            <p:nvPr/>
          </p:nvSpPr>
          <p:spPr>
            <a:xfrm flipH="1">
              <a:off x="25365039" y="337080"/>
              <a:ext cx="4632610" cy="4899876"/>
            </a:xfrm>
            <a:custGeom>
              <a:avLst/>
              <a:gdLst/>
              <a:ahLst/>
              <a:cxnLst/>
              <a:rect l="l" t="t" r="r" b="b"/>
              <a:pathLst>
                <a:path w="4632610" h="4899876">
                  <a:moveTo>
                    <a:pt x="4632610" y="0"/>
                  </a:moveTo>
                  <a:lnTo>
                    <a:pt x="0" y="0"/>
                  </a:lnTo>
                  <a:lnTo>
                    <a:pt x="0" y="4899877"/>
                  </a:lnTo>
                  <a:lnTo>
                    <a:pt x="4632610" y="4899877"/>
                  </a:lnTo>
                  <a:lnTo>
                    <a:pt x="463261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5628044" y="6526415"/>
              <a:ext cx="2864137" cy="7071943"/>
            </a:xfrm>
            <a:custGeom>
              <a:avLst/>
              <a:gdLst/>
              <a:ahLst/>
              <a:cxnLst/>
              <a:rect l="l" t="t" r="r" b="b"/>
              <a:pathLst>
                <a:path w="2864137" h="7071943">
                  <a:moveTo>
                    <a:pt x="0" y="0"/>
                  </a:moveTo>
                  <a:lnTo>
                    <a:pt x="2864137" y="0"/>
                  </a:lnTo>
                  <a:lnTo>
                    <a:pt x="2864137" y="7071943"/>
                  </a:lnTo>
                  <a:lnTo>
                    <a:pt x="0" y="7071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0135870" y="422678"/>
              <a:ext cx="13095130" cy="13095130"/>
            </a:xfrm>
            <a:prstGeom prst="rect">
              <a:avLst/>
            </a:prstGeom>
          </p:spPr>
        </p:pic>
        <p:sp>
          <p:nvSpPr>
            <p:cNvPr id="6" name="Freeform 6"/>
            <p:cNvSpPr/>
            <p:nvPr/>
          </p:nvSpPr>
          <p:spPr>
            <a:xfrm>
              <a:off x="4338873" y="12200208"/>
              <a:ext cx="9691577" cy="2185010"/>
            </a:xfrm>
            <a:custGeom>
              <a:avLst/>
              <a:gdLst/>
              <a:ahLst/>
              <a:cxnLst/>
              <a:rect l="l" t="t" r="r" b="b"/>
              <a:pathLst>
                <a:path w="9691577" h="2185010">
                  <a:moveTo>
                    <a:pt x="0" y="0"/>
                  </a:moveTo>
                  <a:lnTo>
                    <a:pt x="9691578" y="0"/>
                  </a:lnTo>
                  <a:lnTo>
                    <a:pt x="9691578" y="2185010"/>
                  </a:lnTo>
                  <a:lnTo>
                    <a:pt x="0" y="218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24366967" y="6606964"/>
              <a:ext cx="4250169" cy="6910844"/>
            </a:xfrm>
            <a:custGeom>
              <a:avLst/>
              <a:gdLst/>
              <a:ahLst/>
              <a:cxnLst/>
              <a:rect l="l" t="t" r="r" b="b"/>
              <a:pathLst>
                <a:path w="4250169" h="6910844">
                  <a:moveTo>
                    <a:pt x="0" y="0"/>
                  </a:moveTo>
                  <a:lnTo>
                    <a:pt x="4250169" y="0"/>
                  </a:lnTo>
                  <a:lnTo>
                    <a:pt x="4250169" y="6910844"/>
                  </a:lnTo>
                  <a:lnTo>
                    <a:pt x="0" y="6910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19769063" y="12200208"/>
              <a:ext cx="9691577" cy="2185010"/>
            </a:xfrm>
            <a:custGeom>
              <a:avLst/>
              <a:gdLst/>
              <a:ahLst/>
              <a:cxnLst/>
              <a:rect l="l" t="t" r="r" b="b"/>
              <a:pathLst>
                <a:path w="9691577" h="2185010">
                  <a:moveTo>
                    <a:pt x="9691577" y="0"/>
                  </a:moveTo>
                  <a:lnTo>
                    <a:pt x="0" y="0"/>
                  </a:lnTo>
                  <a:lnTo>
                    <a:pt x="0" y="2185010"/>
                  </a:lnTo>
                  <a:lnTo>
                    <a:pt x="9691577" y="2185010"/>
                  </a:lnTo>
                  <a:lnTo>
                    <a:pt x="9691577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9388147" y="1629691"/>
              <a:ext cx="14800277" cy="8658162"/>
            </a:xfrm>
            <a:custGeom>
              <a:avLst/>
              <a:gdLst/>
              <a:ahLst/>
              <a:cxnLst/>
              <a:rect l="l" t="t" r="r" b="b"/>
              <a:pathLst>
                <a:path w="14800277" h="8658162">
                  <a:moveTo>
                    <a:pt x="0" y="0"/>
                  </a:moveTo>
                  <a:lnTo>
                    <a:pt x="14800277" y="0"/>
                  </a:lnTo>
                  <a:lnTo>
                    <a:pt x="14800277" y="8658162"/>
                  </a:lnTo>
                  <a:lnTo>
                    <a:pt x="0" y="8658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578921" y="337080"/>
              <a:ext cx="4632610" cy="4899876"/>
            </a:xfrm>
            <a:custGeom>
              <a:avLst/>
              <a:gdLst/>
              <a:ahLst/>
              <a:cxnLst/>
              <a:rect l="l" t="t" r="r" b="b"/>
              <a:pathLst>
                <a:path w="4632610" h="4899876">
                  <a:moveTo>
                    <a:pt x="0" y="0"/>
                  </a:moveTo>
                  <a:lnTo>
                    <a:pt x="4632611" y="0"/>
                  </a:lnTo>
                  <a:lnTo>
                    <a:pt x="4632611" y="4899877"/>
                  </a:lnTo>
                  <a:lnTo>
                    <a:pt x="0" y="48998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0390937" y="2403381"/>
              <a:ext cx="12584996" cy="6498434"/>
            </a:xfrm>
            <a:custGeom>
              <a:avLst/>
              <a:gdLst/>
              <a:ahLst/>
              <a:cxnLst/>
              <a:rect l="l" t="t" r="r" b="b"/>
              <a:pathLst>
                <a:path w="12584996" h="6498434">
                  <a:moveTo>
                    <a:pt x="0" y="0"/>
                  </a:moveTo>
                  <a:lnTo>
                    <a:pt x="12584996" y="0"/>
                  </a:lnTo>
                  <a:lnTo>
                    <a:pt x="12584996" y="6498434"/>
                  </a:lnTo>
                  <a:lnTo>
                    <a:pt x="0" y="6498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1707486" y="6930675"/>
              <a:ext cx="10822088" cy="7453713"/>
            </a:xfrm>
            <a:custGeom>
              <a:avLst/>
              <a:gdLst/>
              <a:ahLst/>
              <a:cxnLst/>
              <a:rect l="l" t="t" r="r" b="b"/>
              <a:pathLst>
                <a:path w="10822088" h="7453713">
                  <a:moveTo>
                    <a:pt x="0" y="0"/>
                  </a:moveTo>
                  <a:lnTo>
                    <a:pt x="10822087" y="0"/>
                  </a:lnTo>
                  <a:lnTo>
                    <a:pt x="10822087" y="7453713"/>
                  </a:lnTo>
                  <a:lnTo>
                    <a:pt x="0" y="7453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980999">
              <a:off x="203878" y="1346866"/>
              <a:ext cx="9983181" cy="2882643"/>
            </a:xfrm>
            <a:custGeom>
              <a:avLst/>
              <a:gdLst/>
              <a:ahLst/>
              <a:cxnLst/>
              <a:rect l="l" t="t" r="r" b="b"/>
              <a:pathLst>
                <a:path w="9983181" h="2882643">
                  <a:moveTo>
                    <a:pt x="0" y="0"/>
                  </a:moveTo>
                  <a:lnTo>
                    <a:pt x="9983181" y="0"/>
                  </a:lnTo>
                  <a:lnTo>
                    <a:pt x="9983181" y="2882643"/>
                  </a:lnTo>
                  <a:lnTo>
                    <a:pt x="0" y="2882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1522278" flipH="1">
              <a:off x="23604707" y="2336874"/>
              <a:ext cx="9983181" cy="2882643"/>
            </a:xfrm>
            <a:custGeom>
              <a:avLst/>
              <a:gdLst/>
              <a:ahLst/>
              <a:cxnLst/>
              <a:rect l="l" t="t" r="r" b="b"/>
              <a:pathLst>
                <a:path w="9983181" h="2882643">
                  <a:moveTo>
                    <a:pt x="9983180" y="0"/>
                  </a:moveTo>
                  <a:lnTo>
                    <a:pt x="0" y="0"/>
                  </a:lnTo>
                  <a:lnTo>
                    <a:pt x="0" y="2882644"/>
                  </a:lnTo>
                  <a:lnTo>
                    <a:pt x="9983180" y="2882644"/>
                  </a:lnTo>
                  <a:lnTo>
                    <a:pt x="998318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263060" y="4820136"/>
              <a:ext cx="8927838" cy="15388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042"/>
                </a:lnSpc>
                <a:spcBef>
                  <a:spcPct val="0"/>
                </a:spcBef>
              </a:pPr>
              <a:r>
                <a:rPr lang="en-US" sz="13800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TRÒ CHƠI</a:t>
              </a:r>
            </a:p>
          </p:txBody>
        </p:sp>
      </p:grpSp>
      <p:pic>
        <p:nvPicPr>
          <p:cNvPr id="17" name="Nhạc đầu game show rung chuông và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873915" y="8587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59091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B8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94745" y="-249103"/>
            <a:ext cx="25038007" cy="10536103"/>
            <a:chOff x="203878" y="337080"/>
            <a:chExt cx="33384010" cy="14048138"/>
          </a:xfrm>
        </p:grpSpPr>
        <p:sp>
          <p:nvSpPr>
            <p:cNvPr id="3" name="Freeform 3"/>
            <p:cNvSpPr/>
            <p:nvPr/>
          </p:nvSpPr>
          <p:spPr>
            <a:xfrm flipH="1">
              <a:off x="25365039" y="337080"/>
              <a:ext cx="4632610" cy="4899876"/>
            </a:xfrm>
            <a:custGeom>
              <a:avLst/>
              <a:gdLst/>
              <a:ahLst/>
              <a:cxnLst/>
              <a:rect l="l" t="t" r="r" b="b"/>
              <a:pathLst>
                <a:path w="4632610" h="4899876">
                  <a:moveTo>
                    <a:pt x="4632610" y="0"/>
                  </a:moveTo>
                  <a:lnTo>
                    <a:pt x="0" y="0"/>
                  </a:lnTo>
                  <a:lnTo>
                    <a:pt x="0" y="4899877"/>
                  </a:lnTo>
                  <a:lnTo>
                    <a:pt x="4632610" y="4899877"/>
                  </a:lnTo>
                  <a:lnTo>
                    <a:pt x="463261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5628044" y="6526415"/>
              <a:ext cx="2864137" cy="7071943"/>
            </a:xfrm>
            <a:custGeom>
              <a:avLst/>
              <a:gdLst/>
              <a:ahLst/>
              <a:cxnLst/>
              <a:rect l="l" t="t" r="r" b="b"/>
              <a:pathLst>
                <a:path w="2864137" h="7071943">
                  <a:moveTo>
                    <a:pt x="0" y="0"/>
                  </a:moveTo>
                  <a:lnTo>
                    <a:pt x="2864137" y="0"/>
                  </a:lnTo>
                  <a:lnTo>
                    <a:pt x="2864137" y="7071943"/>
                  </a:lnTo>
                  <a:lnTo>
                    <a:pt x="0" y="7071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135870" y="422678"/>
              <a:ext cx="13095130" cy="13095130"/>
            </a:xfrm>
            <a:prstGeom prst="rect">
              <a:avLst/>
            </a:prstGeom>
          </p:spPr>
        </p:pic>
        <p:sp>
          <p:nvSpPr>
            <p:cNvPr id="6" name="Freeform 6"/>
            <p:cNvSpPr/>
            <p:nvPr/>
          </p:nvSpPr>
          <p:spPr>
            <a:xfrm>
              <a:off x="4338873" y="12200208"/>
              <a:ext cx="9691577" cy="2185010"/>
            </a:xfrm>
            <a:custGeom>
              <a:avLst/>
              <a:gdLst/>
              <a:ahLst/>
              <a:cxnLst/>
              <a:rect l="l" t="t" r="r" b="b"/>
              <a:pathLst>
                <a:path w="9691577" h="2185010">
                  <a:moveTo>
                    <a:pt x="0" y="0"/>
                  </a:moveTo>
                  <a:lnTo>
                    <a:pt x="9691578" y="0"/>
                  </a:lnTo>
                  <a:lnTo>
                    <a:pt x="9691578" y="2185010"/>
                  </a:lnTo>
                  <a:lnTo>
                    <a:pt x="0" y="218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24366967" y="6606964"/>
              <a:ext cx="4250169" cy="6910844"/>
            </a:xfrm>
            <a:custGeom>
              <a:avLst/>
              <a:gdLst/>
              <a:ahLst/>
              <a:cxnLst/>
              <a:rect l="l" t="t" r="r" b="b"/>
              <a:pathLst>
                <a:path w="4250169" h="6910844">
                  <a:moveTo>
                    <a:pt x="0" y="0"/>
                  </a:moveTo>
                  <a:lnTo>
                    <a:pt x="4250169" y="0"/>
                  </a:lnTo>
                  <a:lnTo>
                    <a:pt x="4250169" y="6910844"/>
                  </a:lnTo>
                  <a:lnTo>
                    <a:pt x="0" y="6910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19769063" y="12200208"/>
              <a:ext cx="9691577" cy="2185010"/>
            </a:xfrm>
            <a:custGeom>
              <a:avLst/>
              <a:gdLst/>
              <a:ahLst/>
              <a:cxnLst/>
              <a:rect l="l" t="t" r="r" b="b"/>
              <a:pathLst>
                <a:path w="9691577" h="2185010">
                  <a:moveTo>
                    <a:pt x="9691577" y="0"/>
                  </a:moveTo>
                  <a:lnTo>
                    <a:pt x="0" y="0"/>
                  </a:lnTo>
                  <a:lnTo>
                    <a:pt x="0" y="2185010"/>
                  </a:lnTo>
                  <a:lnTo>
                    <a:pt x="9691577" y="2185010"/>
                  </a:lnTo>
                  <a:lnTo>
                    <a:pt x="9691577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9388147" y="1629691"/>
              <a:ext cx="14800277" cy="8658162"/>
            </a:xfrm>
            <a:custGeom>
              <a:avLst/>
              <a:gdLst/>
              <a:ahLst/>
              <a:cxnLst/>
              <a:rect l="l" t="t" r="r" b="b"/>
              <a:pathLst>
                <a:path w="14800277" h="8658162">
                  <a:moveTo>
                    <a:pt x="0" y="0"/>
                  </a:moveTo>
                  <a:lnTo>
                    <a:pt x="14800277" y="0"/>
                  </a:lnTo>
                  <a:lnTo>
                    <a:pt x="14800277" y="8658162"/>
                  </a:lnTo>
                  <a:lnTo>
                    <a:pt x="0" y="8658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578921" y="337080"/>
              <a:ext cx="4632610" cy="4899876"/>
            </a:xfrm>
            <a:custGeom>
              <a:avLst/>
              <a:gdLst/>
              <a:ahLst/>
              <a:cxnLst/>
              <a:rect l="l" t="t" r="r" b="b"/>
              <a:pathLst>
                <a:path w="4632610" h="4899876">
                  <a:moveTo>
                    <a:pt x="0" y="0"/>
                  </a:moveTo>
                  <a:lnTo>
                    <a:pt x="4632611" y="0"/>
                  </a:lnTo>
                  <a:lnTo>
                    <a:pt x="4632611" y="4899877"/>
                  </a:lnTo>
                  <a:lnTo>
                    <a:pt x="0" y="48998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0390937" y="2403381"/>
              <a:ext cx="12584996" cy="6498434"/>
            </a:xfrm>
            <a:custGeom>
              <a:avLst/>
              <a:gdLst/>
              <a:ahLst/>
              <a:cxnLst/>
              <a:rect l="l" t="t" r="r" b="b"/>
              <a:pathLst>
                <a:path w="12584996" h="6498434">
                  <a:moveTo>
                    <a:pt x="0" y="0"/>
                  </a:moveTo>
                  <a:lnTo>
                    <a:pt x="12584996" y="0"/>
                  </a:lnTo>
                  <a:lnTo>
                    <a:pt x="12584996" y="6498434"/>
                  </a:lnTo>
                  <a:lnTo>
                    <a:pt x="0" y="6498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1707486" y="6930675"/>
              <a:ext cx="10822088" cy="7453713"/>
            </a:xfrm>
            <a:custGeom>
              <a:avLst/>
              <a:gdLst/>
              <a:ahLst/>
              <a:cxnLst/>
              <a:rect l="l" t="t" r="r" b="b"/>
              <a:pathLst>
                <a:path w="10822088" h="7453713">
                  <a:moveTo>
                    <a:pt x="0" y="0"/>
                  </a:moveTo>
                  <a:lnTo>
                    <a:pt x="10822087" y="0"/>
                  </a:lnTo>
                  <a:lnTo>
                    <a:pt x="10822087" y="7453713"/>
                  </a:lnTo>
                  <a:lnTo>
                    <a:pt x="0" y="7453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980999">
              <a:off x="203878" y="1346866"/>
              <a:ext cx="9983181" cy="2882643"/>
            </a:xfrm>
            <a:custGeom>
              <a:avLst/>
              <a:gdLst/>
              <a:ahLst/>
              <a:cxnLst/>
              <a:rect l="l" t="t" r="r" b="b"/>
              <a:pathLst>
                <a:path w="9983181" h="2882643">
                  <a:moveTo>
                    <a:pt x="0" y="0"/>
                  </a:moveTo>
                  <a:lnTo>
                    <a:pt x="9983181" y="0"/>
                  </a:lnTo>
                  <a:lnTo>
                    <a:pt x="9983181" y="2882643"/>
                  </a:lnTo>
                  <a:lnTo>
                    <a:pt x="0" y="2882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1522278" flipH="1">
              <a:off x="23604707" y="2336874"/>
              <a:ext cx="9983181" cy="2882643"/>
            </a:xfrm>
            <a:custGeom>
              <a:avLst/>
              <a:gdLst/>
              <a:ahLst/>
              <a:cxnLst/>
              <a:rect l="l" t="t" r="r" b="b"/>
              <a:pathLst>
                <a:path w="9983181" h="2882643">
                  <a:moveTo>
                    <a:pt x="9983180" y="0"/>
                  </a:moveTo>
                  <a:lnTo>
                    <a:pt x="0" y="0"/>
                  </a:lnTo>
                  <a:lnTo>
                    <a:pt x="0" y="2882644"/>
                  </a:lnTo>
                  <a:lnTo>
                    <a:pt x="9983180" y="2882644"/>
                  </a:lnTo>
                  <a:lnTo>
                    <a:pt x="998318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53373" y="4931292"/>
              <a:ext cx="13077627" cy="1675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37"/>
                </a:lnSpc>
              </a:pPr>
              <a:r>
                <a:rPr lang="en-US" sz="8800" b="1">
                  <a:solidFill>
                    <a:srgbClr val="FFFFFF"/>
                  </a:solidFill>
                  <a:latin typeface="Oswald Bold"/>
                  <a:ea typeface="Oswald Bold"/>
                  <a:cs typeface="Oswald Bold"/>
                  <a:sym typeface="Oswald Bold"/>
                </a:rPr>
                <a:t>NHÀ THÔNG THÁI NHÍ</a:t>
              </a:r>
              <a:endParaRPr lang="en-US" sz="8800" b="1" dirty="0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601737" y="2663193"/>
              <a:ext cx="6656028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42"/>
                </a:lnSpc>
                <a:spcBef>
                  <a:spcPct val="0"/>
                </a:spcBef>
              </a:pPr>
              <a:r>
                <a:rPr lang="en-US" sz="6458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TRÒ CHƠI</a:t>
              </a:r>
            </a:p>
          </p:txBody>
        </p:sp>
      </p:grpSp>
      <p:pic>
        <p:nvPicPr>
          <p:cNvPr id="17" name="Nhạc đầu game show rung chuông và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873915" y="8587269"/>
            <a:ext cx="609600" cy="609600"/>
          </a:xfrm>
          <a:prstGeom prst="rect">
            <a:avLst/>
          </a:prstGeom>
        </p:spPr>
      </p:pic>
      <p:pic>
        <p:nvPicPr>
          <p:cNvPr id="18" name="Nhạc đầu game show rung chuông vàng">
            <a:hlinkClick r:id="" action="ppaction://media"/>
            <a:extLst>
              <a:ext uri="{FF2B5EF4-FFF2-40B4-BE49-F238E27FC236}">
                <a16:creationId xmlns:a16="http://schemas.microsoft.com/office/drawing/2014/main" id="{3D1FA114-4DD1-B6F7-833E-C6A3BEA261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76" end="5322.68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393169" y="244157"/>
            <a:ext cx="406400" cy="406400"/>
          </a:xfrm>
          <a:prstGeom prst="rect">
            <a:avLst/>
          </a:prstGeom>
        </p:spPr>
      </p:pic>
      <p:pic>
        <p:nvPicPr>
          <p:cNvPr id="19" name="yeah!!! sound effect #soundeffect #2022 #new #sound#gaming">
            <a:hlinkClick r:id="" action="ppaction://media"/>
            <a:extLst>
              <a:ext uri="{FF2B5EF4-FFF2-40B4-BE49-F238E27FC236}">
                <a16:creationId xmlns:a16="http://schemas.microsoft.com/office/drawing/2014/main" id="{619F1963-9D63-832A-8727-964028E4E5F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393169" y="6342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6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7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091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2346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hữ E Và Chữ Ê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25856" y="2157"/>
            <a:ext cx="609600" cy="609600"/>
          </a:xfrm>
          <a:prstGeom prst="rect">
            <a:avLst/>
          </a:prstGeom>
        </p:spPr>
      </p:pic>
      <p:sp>
        <p:nvSpPr>
          <p:cNvPr id="18" name="Freeform 2">
            <a:extLst>
              <a:ext uri="{FF2B5EF4-FFF2-40B4-BE49-F238E27FC236}">
                <a16:creationId xmlns:a16="http://schemas.microsoft.com/office/drawing/2014/main" id="{D2D3DCDF-8DCC-29A5-E7DF-72DF71DE30D0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0B9AD9D5-50B8-13C0-3922-D594E8E884E3}"/>
              </a:ext>
            </a:extLst>
          </p:cNvPr>
          <p:cNvSpPr/>
          <p:nvPr/>
        </p:nvSpPr>
        <p:spPr>
          <a:xfrm>
            <a:off x="531619" y="1443217"/>
            <a:ext cx="11862666" cy="6939660"/>
          </a:xfrm>
          <a:custGeom>
            <a:avLst/>
            <a:gdLst/>
            <a:ahLst/>
            <a:cxnLst/>
            <a:rect l="l" t="t" r="r" b="b"/>
            <a:pathLst>
              <a:path w="11862666" h="6939660">
                <a:moveTo>
                  <a:pt x="0" y="0"/>
                </a:moveTo>
                <a:lnTo>
                  <a:pt x="11862666" y="0"/>
                </a:lnTo>
                <a:lnTo>
                  <a:pt x="11862666" y="6939660"/>
                </a:lnTo>
                <a:lnTo>
                  <a:pt x="0" y="6939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EFBC85D1-D3B7-92E4-DD7B-8DEB4EB2FB23}"/>
              </a:ext>
            </a:extLst>
          </p:cNvPr>
          <p:cNvSpPr txBox="1"/>
          <p:nvPr/>
        </p:nvSpPr>
        <p:spPr>
          <a:xfrm>
            <a:off x="4419600" y="1365524"/>
            <a:ext cx="4191974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96"/>
              </a:lnSpc>
              <a:spcBef>
                <a:spcPct val="0"/>
              </a:spcBef>
            </a:pPr>
            <a:r>
              <a:rPr lang="en-US" sz="5400">
                <a:solidFill>
                  <a:srgbClr val="F0762C"/>
                </a:solidFill>
                <a:latin typeface="Marykate"/>
                <a:ea typeface="Marykate"/>
                <a:cs typeface="Marykate"/>
                <a:sym typeface="Marykate"/>
              </a:rPr>
              <a:t>TRÒ CHƠI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EB127D0-8CC6-A5D3-404A-3323017099E4}"/>
              </a:ext>
            </a:extLst>
          </p:cNvPr>
          <p:cNvSpPr/>
          <p:nvPr/>
        </p:nvSpPr>
        <p:spPr>
          <a:xfrm>
            <a:off x="4257534" y="2985179"/>
            <a:ext cx="4354041" cy="182078"/>
          </a:xfrm>
          <a:custGeom>
            <a:avLst/>
            <a:gdLst/>
            <a:ahLst/>
            <a:cxnLst/>
            <a:rect l="l" t="t" r="r" b="b"/>
            <a:pathLst>
              <a:path w="4354041" h="182078">
                <a:moveTo>
                  <a:pt x="0" y="0"/>
                </a:moveTo>
                <a:lnTo>
                  <a:pt x="4354042" y="0"/>
                </a:lnTo>
                <a:lnTo>
                  <a:pt x="4354042" y="182078"/>
                </a:lnTo>
                <a:lnTo>
                  <a:pt x="0" y="1820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3F1B0CFD-7FD2-59E8-C44B-CBE8E08F045D}"/>
              </a:ext>
            </a:extLst>
          </p:cNvPr>
          <p:cNvSpPr/>
          <p:nvPr/>
        </p:nvSpPr>
        <p:spPr>
          <a:xfrm>
            <a:off x="0" y="8637755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3DBDB5E9-BB1A-3787-FFE0-0F21266EB99B}"/>
              </a:ext>
            </a:extLst>
          </p:cNvPr>
          <p:cNvSpPr/>
          <p:nvPr/>
        </p:nvSpPr>
        <p:spPr>
          <a:xfrm flipH="1">
            <a:off x="6515587" y="8789411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7315200" y="0"/>
                </a:moveTo>
                <a:lnTo>
                  <a:pt x="0" y="0"/>
                </a:lnTo>
                <a:lnTo>
                  <a:pt x="0" y="1649245"/>
                </a:lnTo>
                <a:lnTo>
                  <a:pt x="7315200" y="1649245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3A760F47-D852-E700-A04B-D4D2C02C3A31}"/>
              </a:ext>
            </a:extLst>
          </p:cNvPr>
          <p:cNvSpPr/>
          <p:nvPr/>
        </p:nvSpPr>
        <p:spPr>
          <a:xfrm>
            <a:off x="3816145" y="8727630"/>
            <a:ext cx="6083710" cy="4114800"/>
          </a:xfrm>
          <a:custGeom>
            <a:avLst/>
            <a:gdLst/>
            <a:ahLst/>
            <a:cxnLst/>
            <a:rect l="l" t="t" r="r" b="b"/>
            <a:pathLst>
              <a:path w="6083710" h="4114800">
                <a:moveTo>
                  <a:pt x="0" y="0"/>
                </a:moveTo>
                <a:lnTo>
                  <a:pt x="6083710" y="0"/>
                </a:lnTo>
                <a:lnTo>
                  <a:pt x="6083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pic>
        <p:nvPicPr>
          <p:cNvPr id="25" name="Picture 9">
            <a:extLst>
              <a:ext uri="{FF2B5EF4-FFF2-40B4-BE49-F238E27FC236}">
                <a16:creationId xmlns:a16="http://schemas.microsoft.com/office/drawing/2014/main" id="{B65C6078-CE3D-BFE8-E913-203E7C09CB9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534823" y="5456405"/>
            <a:ext cx="4689190" cy="5328625"/>
          </a:xfrm>
          <a:prstGeom prst="rect">
            <a:avLst/>
          </a:prstGeom>
        </p:spPr>
      </p:pic>
      <p:sp>
        <p:nvSpPr>
          <p:cNvPr id="26" name="Freeform 10">
            <a:extLst>
              <a:ext uri="{FF2B5EF4-FFF2-40B4-BE49-F238E27FC236}">
                <a16:creationId xmlns:a16="http://schemas.microsoft.com/office/drawing/2014/main" id="{7AFD2C7B-AE33-6DBA-85BE-BE749FE9A6F8}"/>
              </a:ext>
            </a:extLst>
          </p:cNvPr>
          <p:cNvSpPr/>
          <p:nvPr/>
        </p:nvSpPr>
        <p:spPr>
          <a:xfrm>
            <a:off x="3791614" y="5211928"/>
            <a:ext cx="5168694" cy="3115455"/>
          </a:xfrm>
          <a:custGeom>
            <a:avLst/>
            <a:gdLst/>
            <a:ahLst/>
            <a:cxnLst/>
            <a:rect l="l" t="t" r="r" b="b"/>
            <a:pathLst>
              <a:path w="6562593" h="4905538">
                <a:moveTo>
                  <a:pt x="0" y="0"/>
                </a:moveTo>
                <a:lnTo>
                  <a:pt x="6562593" y="0"/>
                </a:lnTo>
                <a:lnTo>
                  <a:pt x="6562593" y="4905538"/>
                </a:lnTo>
                <a:lnTo>
                  <a:pt x="0" y="490553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895DF5C8-9971-D9AD-59CC-409B11D711F1}"/>
              </a:ext>
            </a:extLst>
          </p:cNvPr>
          <p:cNvSpPr txBox="1"/>
          <p:nvPr/>
        </p:nvSpPr>
        <p:spPr>
          <a:xfrm>
            <a:off x="1377425" y="3470570"/>
            <a:ext cx="10314579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11"/>
              </a:lnSpc>
              <a:spcBef>
                <a:spcPct val="0"/>
              </a:spcBef>
            </a:pPr>
            <a:r>
              <a:rPr lang="en-US" sz="6000" b="1">
                <a:solidFill>
                  <a:srgbClr val="C00000"/>
                </a:solidFill>
                <a:latin typeface="Marykate"/>
                <a:ea typeface="Marykate"/>
                <a:cs typeface="Marykate"/>
                <a:sym typeface="Marykate"/>
              </a:rPr>
              <a:t>CHẠY NHANH GẠCH ĐÚNG</a:t>
            </a:r>
          </a:p>
        </p:txBody>
      </p:sp>
      <p:pic>
        <p:nvPicPr>
          <p:cNvPr id="28" name="Picture 9">
            <a:extLst>
              <a:ext uri="{FF2B5EF4-FFF2-40B4-BE49-F238E27FC236}">
                <a16:creationId xmlns:a16="http://schemas.microsoft.com/office/drawing/2014/main" id="{F3747BEE-3BCA-3FCA-AD65-465C69FA14A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flipH="1">
            <a:off x="8993559" y="4958375"/>
            <a:ext cx="4689190" cy="53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6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6" grpId="0" animBg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hữ E Và Chữ Ê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25856" y="2157"/>
            <a:ext cx="609600" cy="609600"/>
          </a:xfrm>
          <a:prstGeom prst="rect">
            <a:avLst/>
          </a:prstGeom>
        </p:spPr>
      </p:pic>
      <p:sp>
        <p:nvSpPr>
          <p:cNvPr id="18" name="Freeform 2">
            <a:extLst>
              <a:ext uri="{FF2B5EF4-FFF2-40B4-BE49-F238E27FC236}">
                <a16:creationId xmlns:a16="http://schemas.microsoft.com/office/drawing/2014/main" id="{D2D3DCDF-8DCC-29A5-E7DF-72DF71DE30D0}"/>
              </a:ext>
            </a:extLst>
          </p:cNvPr>
          <p:cNvSpPr/>
          <p:nvPr/>
        </p:nvSpPr>
        <p:spPr>
          <a:xfrm>
            <a:off x="-152400" y="0"/>
            <a:ext cx="138684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0B9AD9D5-50B8-13C0-3922-D594E8E884E3}"/>
              </a:ext>
            </a:extLst>
          </p:cNvPr>
          <p:cNvSpPr/>
          <p:nvPr/>
        </p:nvSpPr>
        <p:spPr>
          <a:xfrm>
            <a:off x="531619" y="1443217"/>
            <a:ext cx="11862666" cy="6939660"/>
          </a:xfrm>
          <a:custGeom>
            <a:avLst/>
            <a:gdLst/>
            <a:ahLst/>
            <a:cxnLst/>
            <a:rect l="l" t="t" r="r" b="b"/>
            <a:pathLst>
              <a:path w="11862666" h="6939660">
                <a:moveTo>
                  <a:pt x="0" y="0"/>
                </a:moveTo>
                <a:lnTo>
                  <a:pt x="11862666" y="0"/>
                </a:lnTo>
                <a:lnTo>
                  <a:pt x="11862666" y="6939660"/>
                </a:lnTo>
                <a:lnTo>
                  <a:pt x="0" y="69396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EFBC85D1-D3B7-92E4-DD7B-8DEB4EB2FB23}"/>
              </a:ext>
            </a:extLst>
          </p:cNvPr>
          <p:cNvSpPr txBox="1"/>
          <p:nvPr/>
        </p:nvSpPr>
        <p:spPr>
          <a:xfrm>
            <a:off x="4419600" y="1365524"/>
            <a:ext cx="4191974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96"/>
              </a:lnSpc>
              <a:spcBef>
                <a:spcPct val="0"/>
              </a:spcBef>
            </a:pPr>
            <a:r>
              <a:rPr lang="en-US" sz="5400">
                <a:solidFill>
                  <a:srgbClr val="F0762C"/>
                </a:solidFill>
                <a:latin typeface="Marykate"/>
                <a:ea typeface="Marykate"/>
                <a:cs typeface="Marykate"/>
                <a:sym typeface="Marykate"/>
              </a:rPr>
              <a:t>TRÒ CHƠI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EB127D0-8CC6-A5D3-404A-3323017099E4}"/>
              </a:ext>
            </a:extLst>
          </p:cNvPr>
          <p:cNvSpPr/>
          <p:nvPr/>
        </p:nvSpPr>
        <p:spPr>
          <a:xfrm>
            <a:off x="4257534" y="2985179"/>
            <a:ext cx="4354041" cy="182078"/>
          </a:xfrm>
          <a:custGeom>
            <a:avLst/>
            <a:gdLst/>
            <a:ahLst/>
            <a:cxnLst/>
            <a:rect l="l" t="t" r="r" b="b"/>
            <a:pathLst>
              <a:path w="4354041" h="182078">
                <a:moveTo>
                  <a:pt x="0" y="0"/>
                </a:moveTo>
                <a:lnTo>
                  <a:pt x="4354042" y="0"/>
                </a:lnTo>
                <a:lnTo>
                  <a:pt x="4354042" y="182078"/>
                </a:lnTo>
                <a:lnTo>
                  <a:pt x="0" y="1820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3F1B0CFD-7FD2-59E8-C44B-CBE8E08F045D}"/>
              </a:ext>
            </a:extLst>
          </p:cNvPr>
          <p:cNvSpPr/>
          <p:nvPr/>
        </p:nvSpPr>
        <p:spPr>
          <a:xfrm>
            <a:off x="-210019" y="8686190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3DBDB5E9-BB1A-3787-FFE0-0F21266EB99B}"/>
              </a:ext>
            </a:extLst>
          </p:cNvPr>
          <p:cNvSpPr/>
          <p:nvPr/>
        </p:nvSpPr>
        <p:spPr>
          <a:xfrm flipH="1">
            <a:off x="6386440" y="8657720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7315200" y="0"/>
                </a:moveTo>
                <a:lnTo>
                  <a:pt x="0" y="0"/>
                </a:lnTo>
                <a:lnTo>
                  <a:pt x="0" y="1649245"/>
                </a:lnTo>
                <a:lnTo>
                  <a:pt x="7315200" y="1649245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3A760F47-D852-E700-A04B-D4D2C02C3A31}"/>
              </a:ext>
            </a:extLst>
          </p:cNvPr>
          <p:cNvSpPr/>
          <p:nvPr/>
        </p:nvSpPr>
        <p:spPr>
          <a:xfrm>
            <a:off x="3315776" y="8005777"/>
            <a:ext cx="6083710" cy="4114800"/>
          </a:xfrm>
          <a:custGeom>
            <a:avLst/>
            <a:gdLst/>
            <a:ahLst/>
            <a:cxnLst/>
            <a:rect l="l" t="t" r="r" b="b"/>
            <a:pathLst>
              <a:path w="6083710" h="4114800">
                <a:moveTo>
                  <a:pt x="0" y="0"/>
                </a:moveTo>
                <a:lnTo>
                  <a:pt x="6083710" y="0"/>
                </a:lnTo>
                <a:lnTo>
                  <a:pt x="6083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pic>
        <p:nvPicPr>
          <p:cNvPr id="25" name="Picture 9">
            <a:extLst>
              <a:ext uri="{FF2B5EF4-FFF2-40B4-BE49-F238E27FC236}">
                <a16:creationId xmlns:a16="http://schemas.microsoft.com/office/drawing/2014/main" id="{B65C6078-CE3D-BFE8-E913-203E7C09CB92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-523999" y="5454333"/>
            <a:ext cx="4445001" cy="5051138"/>
          </a:xfrm>
          <a:prstGeom prst="rect">
            <a:avLst/>
          </a:prstGeom>
        </p:spPr>
      </p:pic>
      <p:sp>
        <p:nvSpPr>
          <p:cNvPr id="26" name="Freeform 10">
            <a:extLst>
              <a:ext uri="{FF2B5EF4-FFF2-40B4-BE49-F238E27FC236}">
                <a16:creationId xmlns:a16="http://schemas.microsoft.com/office/drawing/2014/main" id="{7AFD2C7B-AE33-6DBA-85BE-BE749FE9A6F8}"/>
              </a:ext>
            </a:extLst>
          </p:cNvPr>
          <p:cNvSpPr/>
          <p:nvPr/>
        </p:nvSpPr>
        <p:spPr>
          <a:xfrm>
            <a:off x="3474964" y="4809591"/>
            <a:ext cx="5168694" cy="3115455"/>
          </a:xfrm>
          <a:custGeom>
            <a:avLst/>
            <a:gdLst/>
            <a:ahLst/>
            <a:cxnLst/>
            <a:rect l="l" t="t" r="r" b="b"/>
            <a:pathLst>
              <a:path w="6562593" h="4905538">
                <a:moveTo>
                  <a:pt x="0" y="0"/>
                </a:moveTo>
                <a:lnTo>
                  <a:pt x="6562593" y="0"/>
                </a:lnTo>
                <a:lnTo>
                  <a:pt x="6562593" y="4905538"/>
                </a:lnTo>
                <a:lnTo>
                  <a:pt x="0" y="490553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895DF5C8-9971-D9AD-59CC-409B11D711F1}"/>
              </a:ext>
            </a:extLst>
          </p:cNvPr>
          <p:cNvSpPr txBox="1"/>
          <p:nvPr/>
        </p:nvSpPr>
        <p:spPr>
          <a:xfrm>
            <a:off x="1377425" y="3470570"/>
            <a:ext cx="10314579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11"/>
              </a:lnSpc>
              <a:spcBef>
                <a:spcPct val="0"/>
              </a:spcBef>
            </a:pPr>
            <a:r>
              <a:rPr lang="en-US" sz="6000" b="1">
                <a:solidFill>
                  <a:srgbClr val="C00000"/>
                </a:solidFill>
                <a:latin typeface="Marykate"/>
                <a:ea typeface="Marykate"/>
                <a:cs typeface="Marykate"/>
                <a:sym typeface="Marykate"/>
              </a:rPr>
              <a:t>CHẠY NHANH GẠCH ĐÚNG</a:t>
            </a:r>
          </a:p>
        </p:txBody>
      </p:sp>
      <p:pic>
        <p:nvPicPr>
          <p:cNvPr id="28" name="Picture 9">
            <a:extLst>
              <a:ext uri="{FF2B5EF4-FFF2-40B4-BE49-F238E27FC236}">
                <a16:creationId xmlns:a16="http://schemas.microsoft.com/office/drawing/2014/main" id="{F3747BEE-3BCA-3FCA-AD65-465C69FA14A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flipH="1">
            <a:off x="8940019" y="5048152"/>
            <a:ext cx="4689190" cy="53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6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6" grpId="0" animBg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hữ E Và Chữ Ê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25856" y="2157"/>
            <a:ext cx="609600" cy="609600"/>
          </a:xfrm>
          <a:prstGeom prst="rect">
            <a:avLst/>
          </a:prstGeom>
        </p:spPr>
      </p:pic>
      <p:sp>
        <p:nvSpPr>
          <p:cNvPr id="18" name="Freeform 2">
            <a:extLst>
              <a:ext uri="{FF2B5EF4-FFF2-40B4-BE49-F238E27FC236}">
                <a16:creationId xmlns:a16="http://schemas.microsoft.com/office/drawing/2014/main" id="{D2D3DCDF-8DCC-29A5-E7DF-72DF71DE30D0}"/>
              </a:ext>
            </a:extLst>
          </p:cNvPr>
          <p:cNvSpPr/>
          <p:nvPr/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0B9AD9D5-50B8-13C0-3922-D594E8E884E3}"/>
              </a:ext>
            </a:extLst>
          </p:cNvPr>
          <p:cNvSpPr/>
          <p:nvPr/>
        </p:nvSpPr>
        <p:spPr>
          <a:xfrm>
            <a:off x="531619" y="1443217"/>
            <a:ext cx="11862666" cy="6939660"/>
          </a:xfrm>
          <a:custGeom>
            <a:avLst/>
            <a:gdLst/>
            <a:ahLst/>
            <a:cxnLst/>
            <a:rect l="l" t="t" r="r" b="b"/>
            <a:pathLst>
              <a:path w="11862666" h="6939660">
                <a:moveTo>
                  <a:pt x="0" y="0"/>
                </a:moveTo>
                <a:lnTo>
                  <a:pt x="11862666" y="0"/>
                </a:lnTo>
                <a:lnTo>
                  <a:pt x="11862666" y="6939660"/>
                </a:lnTo>
                <a:lnTo>
                  <a:pt x="0" y="6939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EFBC85D1-D3B7-92E4-DD7B-8DEB4EB2FB23}"/>
              </a:ext>
            </a:extLst>
          </p:cNvPr>
          <p:cNvSpPr txBox="1"/>
          <p:nvPr/>
        </p:nvSpPr>
        <p:spPr>
          <a:xfrm>
            <a:off x="4419600" y="1365524"/>
            <a:ext cx="4191974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96"/>
              </a:lnSpc>
              <a:spcBef>
                <a:spcPct val="0"/>
              </a:spcBef>
            </a:pPr>
            <a:r>
              <a:rPr lang="en-US" sz="5400">
                <a:solidFill>
                  <a:srgbClr val="F0762C"/>
                </a:solidFill>
                <a:latin typeface="Marykate"/>
                <a:ea typeface="Marykate"/>
                <a:cs typeface="Marykate"/>
                <a:sym typeface="Marykate"/>
              </a:rPr>
              <a:t>TRÒ CHƠI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FEB127D0-8CC6-A5D3-404A-3323017099E4}"/>
              </a:ext>
            </a:extLst>
          </p:cNvPr>
          <p:cNvSpPr/>
          <p:nvPr/>
        </p:nvSpPr>
        <p:spPr>
          <a:xfrm>
            <a:off x="4257534" y="2985179"/>
            <a:ext cx="4354041" cy="182078"/>
          </a:xfrm>
          <a:custGeom>
            <a:avLst/>
            <a:gdLst/>
            <a:ahLst/>
            <a:cxnLst/>
            <a:rect l="l" t="t" r="r" b="b"/>
            <a:pathLst>
              <a:path w="4354041" h="182078">
                <a:moveTo>
                  <a:pt x="0" y="0"/>
                </a:moveTo>
                <a:lnTo>
                  <a:pt x="4354042" y="0"/>
                </a:lnTo>
                <a:lnTo>
                  <a:pt x="4354042" y="182078"/>
                </a:lnTo>
                <a:lnTo>
                  <a:pt x="0" y="1820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3F1B0CFD-7FD2-59E8-C44B-CBE8E08F045D}"/>
              </a:ext>
            </a:extLst>
          </p:cNvPr>
          <p:cNvSpPr/>
          <p:nvPr/>
        </p:nvSpPr>
        <p:spPr>
          <a:xfrm>
            <a:off x="-103434" y="8626493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0" y="0"/>
                </a:moveTo>
                <a:lnTo>
                  <a:pt x="7315200" y="0"/>
                </a:lnTo>
                <a:lnTo>
                  <a:pt x="7315200" y="1649245"/>
                </a:lnTo>
                <a:lnTo>
                  <a:pt x="0" y="16492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3DBDB5E9-BB1A-3787-FFE0-0F21266EB99B}"/>
              </a:ext>
            </a:extLst>
          </p:cNvPr>
          <p:cNvSpPr/>
          <p:nvPr/>
        </p:nvSpPr>
        <p:spPr>
          <a:xfrm flipH="1">
            <a:off x="6534714" y="8626494"/>
            <a:ext cx="7315200" cy="1649245"/>
          </a:xfrm>
          <a:custGeom>
            <a:avLst/>
            <a:gdLst/>
            <a:ahLst/>
            <a:cxnLst/>
            <a:rect l="l" t="t" r="r" b="b"/>
            <a:pathLst>
              <a:path w="7315200" h="1649245">
                <a:moveTo>
                  <a:pt x="7315200" y="0"/>
                </a:moveTo>
                <a:lnTo>
                  <a:pt x="0" y="0"/>
                </a:lnTo>
                <a:lnTo>
                  <a:pt x="0" y="1649245"/>
                </a:lnTo>
                <a:lnTo>
                  <a:pt x="7315200" y="1649245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3A760F47-D852-E700-A04B-D4D2C02C3A31}"/>
              </a:ext>
            </a:extLst>
          </p:cNvPr>
          <p:cNvSpPr/>
          <p:nvPr/>
        </p:nvSpPr>
        <p:spPr>
          <a:xfrm>
            <a:off x="3816145" y="8727630"/>
            <a:ext cx="6083710" cy="4114800"/>
          </a:xfrm>
          <a:custGeom>
            <a:avLst/>
            <a:gdLst/>
            <a:ahLst/>
            <a:cxnLst/>
            <a:rect l="l" t="t" r="r" b="b"/>
            <a:pathLst>
              <a:path w="6083710" h="4114800">
                <a:moveTo>
                  <a:pt x="0" y="0"/>
                </a:moveTo>
                <a:lnTo>
                  <a:pt x="6083710" y="0"/>
                </a:lnTo>
                <a:lnTo>
                  <a:pt x="6083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pic>
        <p:nvPicPr>
          <p:cNvPr id="25" name="Picture 9">
            <a:extLst>
              <a:ext uri="{FF2B5EF4-FFF2-40B4-BE49-F238E27FC236}">
                <a16:creationId xmlns:a16="http://schemas.microsoft.com/office/drawing/2014/main" id="{B65C6078-CE3D-BFE8-E913-203E7C09CB92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-803222" y="5605486"/>
            <a:ext cx="4689190" cy="5328625"/>
          </a:xfrm>
          <a:prstGeom prst="rect">
            <a:avLst/>
          </a:prstGeom>
        </p:spPr>
      </p:pic>
      <p:sp>
        <p:nvSpPr>
          <p:cNvPr id="26" name="Freeform 10">
            <a:extLst>
              <a:ext uri="{FF2B5EF4-FFF2-40B4-BE49-F238E27FC236}">
                <a16:creationId xmlns:a16="http://schemas.microsoft.com/office/drawing/2014/main" id="{7AFD2C7B-AE33-6DBA-85BE-BE749FE9A6F8}"/>
              </a:ext>
            </a:extLst>
          </p:cNvPr>
          <p:cNvSpPr/>
          <p:nvPr/>
        </p:nvSpPr>
        <p:spPr>
          <a:xfrm>
            <a:off x="3474964" y="4809591"/>
            <a:ext cx="5168694" cy="3115455"/>
          </a:xfrm>
          <a:custGeom>
            <a:avLst/>
            <a:gdLst/>
            <a:ahLst/>
            <a:cxnLst/>
            <a:rect l="l" t="t" r="r" b="b"/>
            <a:pathLst>
              <a:path w="6562593" h="4905538">
                <a:moveTo>
                  <a:pt x="0" y="0"/>
                </a:moveTo>
                <a:lnTo>
                  <a:pt x="6562593" y="0"/>
                </a:lnTo>
                <a:lnTo>
                  <a:pt x="6562593" y="4905538"/>
                </a:lnTo>
                <a:lnTo>
                  <a:pt x="0" y="490553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 sz="900"/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895DF5C8-9971-D9AD-59CC-409B11D711F1}"/>
              </a:ext>
            </a:extLst>
          </p:cNvPr>
          <p:cNvSpPr txBox="1"/>
          <p:nvPr/>
        </p:nvSpPr>
        <p:spPr>
          <a:xfrm>
            <a:off x="1377425" y="3470570"/>
            <a:ext cx="10314579" cy="155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11"/>
              </a:lnSpc>
              <a:spcBef>
                <a:spcPct val="0"/>
              </a:spcBef>
            </a:pPr>
            <a:r>
              <a:rPr lang="en-US" sz="6000" b="1">
                <a:solidFill>
                  <a:srgbClr val="C00000"/>
                </a:solidFill>
                <a:latin typeface="Marykate"/>
                <a:ea typeface="Marykate"/>
                <a:cs typeface="Marykate"/>
                <a:sym typeface="Marykate"/>
              </a:rPr>
              <a:t>CHẠY NHANH GẠCH ĐÚNG</a:t>
            </a:r>
          </a:p>
        </p:txBody>
      </p:sp>
      <p:pic>
        <p:nvPicPr>
          <p:cNvPr id="28" name="Picture 9">
            <a:extLst>
              <a:ext uri="{FF2B5EF4-FFF2-40B4-BE49-F238E27FC236}">
                <a16:creationId xmlns:a16="http://schemas.microsoft.com/office/drawing/2014/main" id="{F3747BEE-3BCA-3FCA-AD65-465C69FA14A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flipH="1">
            <a:off x="8920727" y="5325590"/>
            <a:ext cx="4689190" cy="5328625"/>
          </a:xfrm>
          <a:prstGeom prst="rect">
            <a:avLst/>
          </a:prstGeom>
        </p:spPr>
      </p:pic>
      <p:pic>
        <p:nvPicPr>
          <p:cNvPr id="2" name="Tiếng vỗ tay chào mừng">
            <a:hlinkClick r:id="" action="ppaction://media"/>
            <a:extLst>
              <a:ext uri="{FF2B5EF4-FFF2-40B4-BE49-F238E27FC236}">
                <a16:creationId xmlns:a16="http://schemas.microsoft.com/office/drawing/2014/main" id="{645B778A-D6F2-CE48-06D1-DDF0CFF335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122656" y="5011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6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animBg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62600" y="-249103"/>
            <a:ext cx="25038007" cy="10536103"/>
            <a:chOff x="203878" y="337080"/>
            <a:chExt cx="33384010" cy="14048138"/>
          </a:xfrm>
        </p:grpSpPr>
        <p:sp>
          <p:nvSpPr>
            <p:cNvPr id="3" name="Freeform 3"/>
            <p:cNvSpPr/>
            <p:nvPr/>
          </p:nvSpPr>
          <p:spPr>
            <a:xfrm flipH="1">
              <a:off x="25365039" y="337080"/>
              <a:ext cx="4632610" cy="4899876"/>
            </a:xfrm>
            <a:custGeom>
              <a:avLst/>
              <a:gdLst/>
              <a:ahLst/>
              <a:cxnLst/>
              <a:rect l="l" t="t" r="r" b="b"/>
              <a:pathLst>
                <a:path w="4632610" h="4899876">
                  <a:moveTo>
                    <a:pt x="4632610" y="0"/>
                  </a:moveTo>
                  <a:lnTo>
                    <a:pt x="0" y="0"/>
                  </a:lnTo>
                  <a:lnTo>
                    <a:pt x="0" y="4899877"/>
                  </a:lnTo>
                  <a:lnTo>
                    <a:pt x="4632610" y="4899877"/>
                  </a:lnTo>
                  <a:lnTo>
                    <a:pt x="463261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135870" y="422678"/>
              <a:ext cx="13095130" cy="13095130"/>
            </a:xfrm>
            <a:prstGeom prst="rect">
              <a:avLst/>
            </a:prstGeom>
          </p:spPr>
        </p:pic>
        <p:sp>
          <p:nvSpPr>
            <p:cNvPr id="6" name="Freeform 6"/>
            <p:cNvSpPr/>
            <p:nvPr/>
          </p:nvSpPr>
          <p:spPr>
            <a:xfrm>
              <a:off x="7584035" y="12167025"/>
              <a:ext cx="9691578" cy="2185009"/>
            </a:xfrm>
            <a:custGeom>
              <a:avLst/>
              <a:gdLst/>
              <a:ahLst/>
              <a:cxnLst/>
              <a:rect l="l" t="t" r="r" b="b"/>
              <a:pathLst>
                <a:path w="9691577" h="2185010">
                  <a:moveTo>
                    <a:pt x="0" y="0"/>
                  </a:moveTo>
                  <a:lnTo>
                    <a:pt x="9691578" y="0"/>
                  </a:lnTo>
                  <a:lnTo>
                    <a:pt x="9691578" y="2185010"/>
                  </a:lnTo>
                  <a:lnTo>
                    <a:pt x="0" y="218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16343420" y="12183617"/>
              <a:ext cx="9691578" cy="2185009"/>
            </a:xfrm>
            <a:custGeom>
              <a:avLst/>
              <a:gdLst/>
              <a:ahLst/>
              <a:cxnLst/>
              <a:rect l="l" t="t" r="r" b="b"/>
              <a:pathLst>
                <a:path w="9691577" h="2185010">
                  <a:moveTo>
                    <a:pt x="9691577" y="0"/>
                  </a:moveTo>
                  <a:lnTo>
                    <a:pt x="0" y="0"/>
                  </a:lnTo>
                  <a:lnTo>
                    <a:pt x="0" y="2185010"/>
                  </a:lnTo>
                  <a:lnTo>
                    <a:pt x="9691577" y="2185010"/>
                  </a:lnTo>
                  <a:lnTo>
                    <a:pt x="9691577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9388147" y="1629691"/>
              <a:ext cx="14800277" cy="8658162"/>
            </a:xfrm>
            <a:custGeom>
              <a:avLst/>
              <a:gdLst/>
              <a:ahLst/>
              <a:cxnLst/>
              <a:rect l="l" t="t" r="r" b="b"/>
              <a:pathLst>
                <a:path w="14800277" h="8658162">
                  <a:moveTo>
                    <a:pt x="0" y="0"/>
                  </a:moveTo>
                  <a:lnTo>
                    <a:pt x="14800277" y="0"/>
                  </a:lnTo>
                  <a:lnTo>
                    <a:pt x="14800277" y="8658162"/>
                  </a:lnTo>
                  <a:lnTo>
                    <a:pt x="0" y="8658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578921" y="337080"/>
              <a:ext cx="4632610" cy="4899876"/>
            </a:xfrm>
            <a:custGeom>
              <a:avLst/>
              <a:gdLst/>
              <a:ahLst/>
              <a:cxnLst/>
              <a:rect l="l" t="t" r="r" b="b"/>
              <a:pathLst>
                <a:path w="4632610" h="4899876">
                  <a:moveTo>
                    <a:pt x="0" y="0"/>
                  </a:moveTo>
                  <a:lnTo>
                    <a:pt x="4632611" y="0"/>
                  </a:lnTo>
                  <a:lnTo>
                    <a:pt x="4632611" y="4899877"/>
                  </a:lnTo>
                  <a:lnTo>
                    <a:pt x="0" y="48998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0390937" y="2403381"/>
              <a:ext cx="12584996" cy="6498434"/>
            </a:xfrm>
            <a:custGeom>
              <a:avLst/>
              <a:gdLst/>
              <a:ahLst/>
              <a:cxnLst/>
              <a:rect l="l" t="t" r="r" b="b"/>
              <a:pathLst>
                <a:path w="12584996" h="6498434">
                  <a:moveTo>
                    <a:pt x="0" y="0"/>
                  </a:moveTo>
                  <a:lnTo>
                    <a:pt x="12584996" y="0"/>
                  </a:lnTo>
                  <a:lnTo>
                    <a:pt x="12584996" y="6498434"/>
                  </a:lnTo>
                  <a:lnTo>
                    <a:pt x="0" y="6498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0735498" y="6931506"/>
              <a:ext cx="10822088" cy="7453712"/>
            </a:xfrm>
            <a:custGeom>
              <a:avLst/>
              <a:gdLst/>
              <a:ahLst/>
              <a:cxnLst/>
              <a:rect l="l" t="t" r="r" b="b"/>
              <a:pathLst>
                <a:path w="10822088" h="7453713">
                  <a:moveTo>
                    <a:pt x="0" y="0"/>
                  </a:moveTo>
                  <a:lnTo>
                    <a:pt x="10822087" y="0"/>
                  </a:lnTo>
                  <a:lnTo>
                    <a:pt x="10822087" y="7453713"/>
                  </a:lnTo>
                  <a:lnTo>
                    <a:pt x="0" y="7453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980999">
              <a:off x="203878" y="1346866"/>
              <a:ext cx="9983181" cy="2882643"/>
            </a:xfrm>
            <a:custGeom>
              <a:avLst/>
              <a:gdLst/>
              <a:ahLst/>
              <a:cxnLst/>
              <a:rect l="l" t="t" r="r" b="b"/>
              <a:pathLst>
                <a:path w="9983181" h="2882643">
                  <a:moveTo>
                    <a:pt x="0" y="0"/>
                  </a:moveTo>
                  <a:lnTo>
                    <a:pt x="9983181" y="0"/>
                  </a:lnTo>
                  <a:lnTo>
                    <a:pt x="9983181" y="2882643"/>
                  </a:lnTo>
                  <a:lnTo>
                    <a:pt x="0" y="2882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1522278" flipH="1">
              <a:off x="23604707" y="2336874"/>
              <a:ext cx="9983181" cy="2882643"/>
            </a:xfrm>
            <a:custGeom>
              <a:avLst/>
              <a:gdLst/>
              <a:ahLst/>
              <a:cxnLst/>
              <a:rect l="l" t="t" r="r" b="b"/>
              <a:pathLst>
                <a:path w="9983181" h="2882643">
                  <a:moveTo>
                    <a:pt x="9983180" y="0"/>
                  </a:moveTo>
                  <a:lnTo>
                    <a:pt x="0" y="0"/>
                  </a:lnTo>
                  <a:lnTo>
                    <a:pt x="0" y="2882644"/>
                  </a:lnTo>
                  <a:lnTo>
                    <a:pt x="9983180" y="2882644"/>
                  </a:lnTo>
                  <a:lnTo>
                    <a:pt x="998318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414190" y="4769388"/>
              <a:ext cx="13077627" cy="1675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37"/>
                </a:lnSpc>
              </a:pPr>
              <a:r>
                <a:rPr lang="en-US" sz="7200" b="1">
                  <a:solidFill>
                    <a:srgbClr val="FFFFFF"/>
                  </a:solidFill>
                  <a:latin typeface="Oswald Bold"/>
                  <a:ea typeface="Oswald Bold"/>
                  <a:cs typeface="Oswald Bold"/>
                  <a:sym typeface="Oswald Bold"/>
                </a:rPr>
                <a:t>Thiên tài tạo chữ</a:t>
              </a:r>
              <a:endParaRPr lang="en-US" sz="7200" b="1" dirty="0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624989" y="3045145"/>
              <a:ext cx="6656028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42"/>
                </a:lnSpc>
                <a:spcBef>
                  <a:spcPct val="0"/>
                </a:spcBef>
              </a:pPr>
              <a:r>
                <a:rPr lang="en-US" sz="6458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TRÒ CHƠI</a:t>
              </a:r>
            </a:p>
          </p:txBody>
        </p:sp>
        <p:sp>
          <p:nvSpPr>
            <p:cNvPr id="4" name="Freeform 4"/>
            <p:cNvSpPr/>
            <p:nvPr/>
          </p:nvSpPr>
          <p:spPr>
            <a:xfrm>
              <a:off x="7822901" y="6606964"/>
              <a:ext cx="2864137" cy="7071943"/>
            </a:xfrm>
            <a:custGeom>
              <a:avLst/>
              <a:gdLst/>
              <a:ahLst/>
              <a:cxnLst/>
              <a:rect l="l" t="t" r="r" b="b"/>
              <a:pathLst>
                <a:path w="2864137" h="7071943">
                  <a:moveTo>
                    <a:pt x="0" y="0"/>
                  </a:moveTo>
                  <a:lnTo>
                    <a:pt x="2864137" y="0"/>
                  </a:lnTo>
                  <a:lnTo>
                    <a:pt x="2864137" y="7071943"/>
                  </a:lnTo>
                  <a:lnTo>
                    <a:pt x="0" y="7071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22095649" y="7223698"/>
              <a:ext cx="4250169" cy="6910844"/>
            </a:xfrm>
            <a:custGeom>
              <a:avLst/>
              <a:gdLst/>
              <a:ahLst/>
              <a:cxnLst/>
              <a:rect l="l" t="t" r="r" b="b"/>
              <a:pathLst>
                <a:path w="4250169" h="6910844">
                  <a:moveTo>
                    <a:pt x="0" y="0"/>
                  </a:moveTo>
                  <a:lnTo>
                    <a:pt x="4250169" y="0"/>
                  </a:lnTo>
                  <a:lnTo>
                    <a:pt x="4250169" y="6910844"/>
                  </a:lnTo>
                  <a:lnTo>
                    <a:pt x="0" y="6910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875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562600" y="-249103"/>
            <a:ext cx="25038007" cy="10536103"/>
            <a:chOff x="203878" y="337080"/>
            <a:chExt cx="33384010" cy="14048138"/>
          </a:xfrm>
        </p:grpSpPr>
        <p:sp>
          <p:nvSpPr>
            <p:cNvPr id="3" name="Freeform 3"/>
            <p:cNvSpPr/>
            <p:nvPr/>
          </p:nvSpPr>
          <p:spPr>
            <a:xfrm flipH="1">
              <a:off x="25365039" y="337080"/>
              <a:ext cx="4632610" cy="4899876"/>
            </a:xfrm>
            <a:custGeom>
              <a:avLst/>
              <a:gdLst/>
              <a:ahLst/>
              <a:cxnLst/>
              <a:rect l="l" t="t" r="r" b="b"/>
              <a:pathLst>
                <a:path w="4632610" h="4899876">
                  <a:moveTo>
                    <a:pt x="4632610" y="0"/>
                  </a:moveTo>
                  <a:lnTo>
                    <a:pt x="0" y="0"/>
                  </a:lnTo>
                  <a:lnTo>
                    <a:pt x="0" y="4899877"/>
                  </a:lnTo>
                  <a:lnTo>
                    <a:pt x="4632610" y="4899877"/>
                  </a:lnTo>
                  <a:lnTo>
                    <a:pt x="463261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0135870" y="422678"/>
              <a:ext cx="13095130" cy="13095130"/>
            </a:xfrm>
            <a:prstGeom prst="rect">
              <a:avLst/>
            </a:prstGeom>
          </p:spPr>
        </p:pic>
        <p:sp>
          <p:nvSpPr>
            <p:cNvPr id="6" name="Freeform 6"/>
            <p:cNvSpPr/>
            <p:nvPr/>
          </p:nvSpPr>
          <p:spPr>
            <a:xfrm>
              <a:off x="4338873" y="12200208"/>
              <a:ext cx="9691577" cy="2185010"/>
            </a:xfrm>
            <a:custGeom>
              <a:avLst/>
              <a:gdLst/>
              <a:ahLst/>
              <a:cxnLst/>
              <a:rect l="l" t="t" r="r" b="b"/>
              <a:pathLst>
                <a:path w="9691577" h="2185010">
                  <a:moveTo>
                    <a:pt x="0" y="0"/>
                  </a:moveTo>
                  <a:lnTo>
                    <a:pt x="9691578" y="0"/>
                  </a:lnTo>
                  <a:lnTo>
                    <a:pt x="9691578" y="2185010"/>
                  </a:lnTo>
                  <a:lnTo>
                    <a:pt x="0" y="21850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19769063" y="12200208"/>
              <a:ext cx="9691577" cy="2185010"/>
            </a:xfrm>
            <a:custGeom>
              <a:avLst/>
              <a:gdLst/>
              <a:ahLst/>
              <a:cxnLst/>
              <a:rect l="l" t="t" r="r" b="b"/>
              <a:pathLst>
                <a:path w="9691577" h="2185010">
                  <a:moveTo>
                    <a:pt x="9691577" y="0"/>
                  </a:moveTo>
                  <a:lnTo>
                    <a:pt x="0" y="0"/>
                  </a:lnTo>
                  <a:lnTo>
                    <a:pt x="0" y="2185010"/>
                  </a:lnTo>
                  <a:lnTo>
                    <a:pt x="9691577" y="2185010"/>
                  </a:lnTo>
                  <a:lnTo>
                    <a:pt x="9691577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9388147" y="1629691"/>
              <a:ext cx="14800277" cy="8658162"/>
            </a:xfrm>
            <a:custGeom>
              <a:avLst/>
              <a:gdLst/>
              <a:ahLst/>
              <a:cxnLst/>
              <a:rect l="l" t="t" r="r" b="b"/>
              <a:pathLst>
                <a:path w="14800277" h="8658162">
                  <a:moveTo>
                    <a:pt x="0" y="0"/>
                  </a:moveTo>
                  <a:lnTo>
                    <a:pt x="14800277" y="0"/>
                  </a:lnTo>
                  <a:lnTo>
                    <a:pt x="14800277" y="8658162"/>
                  </a:lnTo>
                  <a:lnTo>
                    <a:pt x="0" y="86581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578921" y="337080"/>
              <a:ext cx="4632610" cy="4899876"/>
            </a:xfrm>
            <a:custGeom>
              <a:avLst/>
              <a:gdLst/>
              <a:ahLst/>
              <a:cxnLst/>
              <a:rect l="l" t="t" r="r" b="b"/>
              <a:pathLst>
                <a:path w="4632610" h="4899876">
                  <a:moveTo>
                    <a:pt x="0" y="0"/>
                  </a:moveTo>
                  <a:lnTo>
                    <a:pt x="4632611" y="0"/>
                  </a:lnTo>
                  <a:lnTo>
                    <a:pt x="4632611" y="4899877"/>
                  </a:lnTo>
                  <a:lnTo>
                    <a:pt x="0" y="48998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0390937" y="2403381"/>
              <a:ext cx="12584996" cy="6498434"/>
            </a:xfrm>
            <a:custGeom>
              <a:avLst/>
              <a:gdLst/>
              <a:ahLst/>
              <a:cxnLst/>
              <a:rect l="l" t="t" r="r" b="b"/>
              <a:pathLst>
                <a:path w="12584996" h="6498434">
                  <a:moveTo>
                    <a:pt x="0" y="0"/>
                  </a:moveTo>
                  <a:lnTo>
                    <a:pt x="12584996" y="0"/>
                  </a:lnTo>
                  <a:lnTo>
                    <a:pt x="12584996" y="6498434"/>
                  </a:lnTo>
                  <a:lnTo>
                    <a:pt x="0" y="6498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0891864" y="6282430"/>
              <a:ext cx="10822088" cy="7453712"/>
            </a:xfrm>
            <a:custGeom>
              <a:avLst/>
              <a:gdLst/>
              <a:ahLst/>
              <a:cxnLst/>
              <a:rect l="l" t="t" r="r" b="b"/>
              <a:pathLst>
                <a:path w="10822088" h="7453713">
                  <a:moveTo>
                    <a:pt x="0" y="0"/>
                  </a:moveTo>
                  <a:lnTo>
                    <a:pt x="10822087" y="0"/>
                  </a:lnTo>
                  <a:lnTo>
                    <a:pt x="10822087" y="7453713"/>
                  </a:lnTo>
                  <a:lnTo>
                    <a:pt x="0" y="74537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980999">
              <a:off x="203878" y="1346866"/>
              <a:ext cx="9983181" cy="2882643"/>
            </a:xfrm>
            <a:custGeom>
              <a:avLst/>
              <a:gdLst/>
              <a:ahLst/>
              <a:cxnLst/>
              <a:rect l="l" t="t" r="r" b="b"/>
              <a:pathLst>
                <a:path w="9983181" h="2882643">
                  <a:moveTo>
                    <a:pt x="0" y="0"/>
                  </a:moveTo>
                  <a:lnTo>
                    <a:pt x="9983181" y="0"/>
                  </a:lnTo>
                  <a:lnTo>
                    <a:pt x="9983181" y="2882643"/>
                  </a:lnTo>
                  <a:lnTo>
                    <a:pt x="0" y="2882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1522278" flipH="1">
              <a:off x="23604707" y="2336874"/>
              <a:ext cx="9983181" cy="2882643"/>
            </a:xfrm>
            <a:custGeom>
              <a:avLst/>
              <a:gdLst/>
              <a:ahLst/>
              <a:cxnLst/>
              <a:rect l="l" t="t" r="r" b="b"/>
              <a:pathLst>
                <a:path w="9983181" h="2882643">
                  <a:moveTo>
                    <a:pt x="9983180" y="0"/>
                  </a:moveTo>
                  <a:lnTo>
                    <a:pt x="0" y="0"/>
                  </a:lnTo>
                  <a:lnTo>
                    <a:pt x="0" y="2882644"/>
                  </a:lnTo>
                  <a:lnTo>
                    <a:pt x="9983180" y="2882644"/>
                  </a:lnTo>
                  <a:lnTo>
                    <a:pt x="998318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414190" y="4769388"/>
              <a:ext cx="13077627" cy="1675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37"/>
                </a:lnSpc>
              </a:pPr>
              <a:r>
                <a:rPr lang="en-US" sz="7200" b="1">
                  <a:solidFill>
                    <a:srgbClr val="FFFFFF"/>
                  </a:solidFill>
                  <a:latin typeface="Oswald Bold"/>
                  <a:ea typeface="Oswald Bold"/>
                  <a:cs typeface="Oswald Bold"/>
                  <a:sym typeface="Oswald Bold"/>
                </a:rPr>
                <a:t>Thiên tài tạo chữ</a:t>
              </a:r>
              <a:endParaRPr lang="en-US" sz="7200" b="1" dirty="0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624989" y="3045145"/>
              <a:ext cx="6656028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42"/>
                </a:lnSpc>
                <a:spcBef>
                  <a:spcPct val="0"/>
                </a:spcBef>
              </a:pPr>
              <a:r>
                <a:rPr lang="en-US" sz="6458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TRÒ CHƠI</a:t>
              </a:r>
            </a:p>
          </p:txBody>
        </p:sp>
        <p:sp>
          <p:nvSpPr>
            <p:cNvPr id="4" name="Freeform 4"/>
            <p:cNvSpPr/>
            <p:nvPr/>
          </p:nvSpPr>
          <p:spPr>
            <a:xfrm>
              <a:off x="8211530" y="6360399"/>
              <a:ext cx="2864137" cy="7071943"/>
            </a:xfrm>
            <a:custGeom>
              <a:avLst/>
              <a:gdLst/>
              <a:ahLst/>
              <a:cxnLst/>
              <a:rect l="l" t="t" r="r" b="b"/>
              <a:pathLst>
                <a:path w="2864137" h="7071943">
                  <a:moveTo>
                    <a:pt x="0" y="0"/>
                  </a:moveTo>
                  <a:lnTo>
                    <a:pt x="2864137" y="0"/>
                  </a:lnTo>
                  <a:lnTo>
                    <a:pt x="2864137" y="7071943"/>
                  </a:lnTo>
                  <a:lnTo>
                    <a:pt x="0" y="7071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22286520" y="7043631"/>
              <a:ext cx="4250169" cy="6910844"/>
            </a:xfrm>
            <a:custGeom>
              <a:avLst/>
              <a:gdLst/>
              <a:ahLst/>
              <a:cxnLst/>
              <a:rect l="l" t="t" r="r" b="b"/>
              <a:pathLst>
                <a:path w="4250169" h="6910844">
                  <a:moveTo>
                    <a:pt x="0" y="0"/>
                  </a:moveTo>
                  <a:lnTo>
                    <a:pt x="4250169" y="0"/>
                  </a:lnTo>
                  <a:lnTo>
                    <a:pt x="4250169" y="6910844"/>
                  </a:lnTo>
                  <a:lnTo>
                    <a:pt x="0" y="6910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Chữ E Cong C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442543" y="85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5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B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99364" y="5935851"/>
            <a:ext cx="2917272" cy="2917272"/>
          </a:xfrm>
          <a:custGeom>
            <a:avLst/>
            <a:gdLst/>
            <a:ahLst/>
            <a:cxnLst/>
            <a:rect l="l" t="t" r="r" b="b"/>
            <a:pathLst>
              <a:path w="2917272" h="2917272">
                <a:moveTo>
                  <a:pt x="0" y="0"/>
                </a:moveTo>
                <a:lnTo>
                  <a:pt x="2917272" y="0"/>
                </a:lnTo>
                <a:lnTo>
                  <a:pt x="2917272" y="2917271"/>
                </a:lnTo>
                <a:lnTo>
                  <a:pt x="0" y="2917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005450" y="5935851"/>
            <a:ext cx="2917272" cy="2917272"/>
          </a:xfrm>
          <a:custGeom>
            <a:avLst/>
            <a:gdLst/>
            <a:ahLst/>
            <a:cxnLst/>
            <a:rect l="l" t="t" r="r" b="b"/>
            <a:pathLst>
              <a:path w="2917272" h="2917272">
                <a:moveTo>
                  <a:pt x="0" y="0"/>
                </a:moveTo>
                <a:lnTo>
                  <a:pt x="2917272" y="0"/>
                </a:lnTo>
                <a:lnTo>
                  <a:pt x="2917272" y="2917271"/>
                </a:lnTo>
                <a:lnTo>
                  <a:pt x="0" y="29172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063668" y="5935851"/>
            <a:ext cx="2917272" cy="2917272"/>
          </a:xfrm>
          <a:custGeom>
            <a:avLst/>
            <a:gdLst/>
            <a:ahLst/>
            <a:cxnLst/>
            <a:rect l="l" t="t" r="r" b="b"/>
            <a:pathLst>
              <a:path w="2917272" h="2917272">
                <a:moveTo>
                  <a:pt x="0" y="0"/>
                </a:moveTo>
                <a:lnTo>
                  <a:pt x="2917272" y="0"/>
                </a:lnTo>
                <a:lnTo>
                  <a:pt x="2917272" y="2917271"/>
                </a:lnTo>
                <a:lnTo>
                  <a:pt x="0" y="29172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260532" y="5847081"/>
            <a:ext cx="2917272" cy="2917272"/>
          </a:xfrm>
          <a:custGeom>
            <a:avLst/>
            <a:gdLst/>
            <a:ahLst/>
            <a:cxnLst/>
            <a:rect l="l" t="t" r="r" b="b"/>
            <a:pathLst>
              <a:path w="2917272" h="2917272">
                <a:moveTo>
                  <a:pt x="0" y="0"/>
                </a:moveTo>
                <a:lnTo>
                  <a:pt x="2917272" y="0"/>
                </a:lnTo>
                <a:lnTo>
                  <a:pt x="2917272" y="2917272"/>
                </a:lnTo>
                <a:lnTo>
                  <a:pt x="0" y="29172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36022" y="5945707"/>
            <a:ext cx="2917272" cy="2917272"/>
          </a:xfrm>
          <a:custGeom>
            <a:avLst/>
            <a:gdLst/>
            <a:ahLst/>
            <a:cxnLst/>
            <a:rect l="l" t="t" r="r" b="b"/>
            <a:pathLst>
              <a:path w="2917272" h="2917272">
                <a:moveTo>
                  <a:pt x="2917272" y="0"/>
                </a:moveTo>
                <a:lnTo>
                  <a:pt x="0" y="0"/>
                </a:lnTo>
                <a:lnTo>
                  <a:pt x="0" y="2917272"/>
                </a:lnTo>
                <a:lnTo>
                  <a:pt x="2917272" y="2917272"/>
                </a:lnTo>
                <a:lnTo>
                  <a:pt x="291727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266950" y="2066157"/>
            <a:ext cx="9182100" cy="1757681"/>
            <a:chOff x="0" y="-110067"/>
            <a:chExt cx="12242800" cy="2343577"/>
          </a:xfrm>
        </p:grpSpPr>
        <p:sp>
          <p:nvSpPr>
            <p:cNvPr id="8" name="TextBox 8"/>
            <p:cNvSpPr txBox="1"/>
            <p:nvPr/>
          </p:nvSpPr>
          <p:spPr>
            <a:xfrm>
              <a:off x="0" y="-110067"/>
              <a:ext cx="12242800" cy="11627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800"/>
                </a:lnSpc>
              </a:pPr>
              <a:r>
                <a:rPr lang="en-US" sz="4000">
                  <a:solidFill>
                    <a:srgbClr val="FFFFFF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Chọn những người giúp đỡ bạn.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24412" y="1600858"/>
              <a:ext cx="10593976" cy="63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52"/>
                </a:lnSpc>
              </a:pPr>
              <a:r>
                <a:rPr lang="en-US" sz="2608">
                  <a:solidFill>
                    <a:srgbClr val="FFFFFF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Michelle Obama</a:t>
              </a: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5685551" y="1147814"/>
              <a:ext cx="871698" cy="78025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9210892">
            <a:off x="10245133" y="297377"/>
            <a:ext cx="5627543" cy="2436159"/>
          </a:xfrm>
          <a:custGeom>
            <a:avLst/>
            <a:gdLst/>
            <a:ahLst/>
            <a:cxnLst/>
            <a:rect l="l" t="t" r="r" b="b"/>
            <a:pathLst>
              <a:path w="7139243" h="4114800">
                <a:moveTo>
                  <a:pt x="0" y="0"/>
                </a:moveTo>
                <a:lnTo>
                  <a:pt x="7139243" y="0"/>
                </a:lnTo>
                <a:lnTo>
                  <a:pt x="71392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5270978">
            <a:off x="-3142615" y="4047145"/>
            <a:ext cx="6662638" cy="2517717"/>
          </a:xfrm>
          <a:custGeom>
            <a:avLst/>
            <a:gdLst/>
            <a:ahLst/>
            <a:cxnLst/>
            <a:rect l="l" t="t" r="r" b="b"/>
            <a:pathLst>
              <a:path w="7139243" h="4114800">
                <a:moveTo>
                  <a:pt x="0" y="0"/>
                </a:moveTo>
                <a:lnTo>
                  <a:pt x="7139243" y="0"/>
                </a:lnTo>
                <a:lnTo>
                  <a:pt x="71392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8423" y="530835"/>
            <a:ext cx="13407680" cy="8558244"/>
          </a:xfrm>
          <a:custGeom>
            <a:avLst/>
            <a:gdLst/>
            <a:ahLst/>
            <a:cxnLst/>
            <a:rect l="l" t="t" r="r" b="b"/>
            <a:pathLst>
              <a:path w="13799120" h="9002066">
                <a:moveTo>
                  <a:pt x="0" y="0"/>
                </a:moveTo>
                <a:lnTo>
                  <a:pt x="13799120" y="0"/>
                </a:lnTo>
                <a:lnTo>
                  <a:pt x="13799120" y="9002067"/>
                </a:lnTo>
                <a:lnTo>
                  <a:pt x="0" y="900206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944276" y="4401166"/>
            <a:ext cx="4169155" cy="5949531"/>
          </a:xfrm>
          <a:custGeom>
            <a:avLst/>
            <a:gdLst/>
            <a:ahLst/>
            <a:cxnLst/>
            <a:rect l="l" t="t" r="r" b="b"/>
            <a:pathLst>
              <a:path w="4303921" h="6316088">
                <a:moveTo>
                  <a:pt x="0" y="0"/>
                </a:moveTo>
                <a:lnTo>
                  <a:pt x="4303921" y="0"/>
                </a:lnTo>
                <a:lnTo>
                  <a:pt x="4303921" y="6316088"/>
                </a:lnTo>
                <a:lnTo>
                  <a:pt x="0" y="631608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 b="-677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815822">
            <a:off x="-402857" y="-176827"/>
            <a:ext cx="2047522" cy="2113571"/>
          </a:xfrm>
          <a:custGeom>
            <a:avLst/>
            <a:gdLst/>
            <a:ahLst/>
            <a:cxnLst/>
            <a:rect l="l" t="t" r="r" b="b"/>
            <a:pathLst>
              <a:path w="2047522" h="2113571">
                <a:moveTo>
                  <a:pt x="0" y="0"/>
                </a:moveTo>
                <a:lnTo>
                  <a:pt x="2047522" y="0"/>
                </a:lnTo>
                <a:lnTo>
                  <a:pt x="2047522" y="2113571"/>
                </a:lnTo>
                <a:lnTo>
                  <a:pt x="0" y="211357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7355442">
            <a:off x="-656335" y="3003337"/>
            <a:ext cx="1295627" cy="961120"/>
          </a:xfrm>
          <a:custGeom>
            <a:avLst/>
            <a:gdLst/>
            <a:ahLst/>
            <a:cxnLst/>
            <a:rect l="l" t="t" r="r" b="b"/>
            <a:pathLst>
              <a:path w="1295627" h="961120">
                <a:moveTo>
                  <a:pt x="0" y="0"/>
                </a:moveTo>
                <a:lnTo>
                  <a:pt x="1295627" y="0"/>
                </a:lnTo>
                <a:lnTo>
                  <a:pt x="1295627" y="961120"/>
                </a:lnTo>
                <a:lnTo>
                  <a:pt x="0" y="96112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987044">
            <a:off x="2893708" y="8483032"/>
            <a:ext cx="2255131" cy="2275821"/>
          </a:xfrm>
          <a:custGeom>
            <a:avLst/>
            <a:gdLst/>
            <a:ahLst/>
            <a:cxnLst/>
            <a:rect l="l" t="t" r="r" b="b"/>
            <a:pathLst>
              <a:path w="2255131" h="2275821">
                <a:moveTo>
                  <a:pt x="0" y="0"/>
                </a:moveTo>
                <a:lnTo>
                  <a:pt x="2255132" y="0"/>
                </a:lnTo>
                <a:lnTo>
                  <a:pt x="2255132" y="2275821"/>
                </a:lnTo>
                <a:lnTo>
                  <a:pt x="0" y="227582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7645016" y="8343901"/>
            <a:ext cx="1938826" cy="3385251"/>
          </a:xfrm>
          <a:custGeom>
            <a:avLst/>
            <a:gdLst/>
            <a:ahLst/>
            <a:cxnLst/>
            <a:rect l="l" t="t" r="r" b="b"/>
            <a:pathLst>
              <a:path w="1938826" h="3385251">
                <a:moveTo>
                  <a:pt x="0" y="0"/>
                </a:moveTo>
                <a:lnTo>
                  <a:pt x="1938826" y="0"/>
                </a:lnTo>
                <a:lnTo>
                  <a:pt x="1938826" y="3385251"/>
                </a:lnTo>
                <a:lnTo>
                  <a:pt x="0" y="33852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824654">
            <a:off x="12051413" y="2355880"/>
            <a:ext cx="1983105" cy="1921133"/>
          </a:xfrm>
          <a:custGeom>
            <a:avLst/>
            <a:gdLst/>
            <a:ahLst/>
            <a:cxnLst/>
            <a:rect l="l" t="t" r="r" b="b"/>
            <a:pathLst>
              <a:path w="1983105" h="1921133">
                <a:moveTo>
                  <a:pt x="0" y="0"/>
                </a:moveTo>
                <a:lnTo>
                  <a:pt x="1983106" y="0"/>
                </a:lnTo>
                <a:lnTo>
                  <a:pt x="1983106" y="1921133"/>
                </a:lnTo>
                <a:lnTo>
                  <a:pt x="0" y="1921133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9594367">
            <a:off x="10486964" y="-214142"/>
            <a:ext cx="2240669" cy="1715131"/>
          </a:xfrm>
          <a:custGeom>
            <a:avLst/>
            <a:gdLst/>
            <a:ahLst/>
            <a:cxnLst/>
            <a:rect l="l" t="t" r="r" b="b"/>
            <a:pathLst>
              <a:path w="2240669" h="1715131">
                <a:moveTo>
                  <a:pt x="0" y="0"/>
                </a:moveTo>
                <a:lnTo>
                  <a:pt x="2240669" y="0"/>
                </a:lnTo>
                <a:lnTo>
                  <a:pt x="2240669" y="1715130"/>
                </a:lnTo>
                <a:lnTo>
                  <a:pt x="0" y="171513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1881701" y="3140269"/>
            <a:ext cx="687257" cy="687257"/>
          </a:xfrm>
          <a:custGeom>
            <a:avLst/>
            <a:gdLst/>
            <a:ahLst/>
            <a:cxnLst/>
            <a:rect l="l" t="t" r="r" b="b"/>
            <a:pathLst>
              <a:path w="687257" h="687257">
                <a:moveTo>
                  <a:pt x="0" y="0"/>
                </a:moveTo>
                <a:lnTo>
                  <a:pt x="687257" y="0"/>
                </a:lnTo>
                <a:lnTo>
                  <a:pt x="687257" y="687258"/>
                </a:lnTo>
                <a:lnTo>
                  <a:pt x="0" y="687258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=""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508007" y="7270910"/>
            <a:ext cx="1115276" cy="1115276"/>
          </a:xfrm>
          <a:custGeom>
            <a:avLst/>
            <a:gdLst/>
            <a:ahLst/>
            <a:cxnLst/>
            <a:rect l="l" t="t" r="r" b="b"/>
            <a:pathLst>
              <a:path w="1115276" h="1115276">
                <a:moveTo>
                  <a:pt x="0" y="0"/>
                </a:moveTo>
                <a:lnTo>
                  <a:pt x="1115276" y="0"/>
                </a:lnTo>
                <a:lnTo>
                  <a:pt x="1115276" y="1115276"/>
                </a:lnTo>
                <a:lnTo>
                  <a:pt x="0" y="1115276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=""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450418" y="828670"/>
            <a:ext cx="1635668" cy="1632397"/>
          </a:xfrm>
          <a:custGeom>
            <a:avLst/>
            <a:gdLst/>
            <a:ahLst/>
            <a:cxnLst/>
            <a:rect l="l" t="t" r="r" b="b"/>
            <a:pathLst>
              <a:path w="1635668" h="1632397">
                <a:moveTo>
                  <a:pt x="0" y="0"/>
                </a:moveTo>
                <a:lnTo>
                  <a:pt x="1635668" y="0"/>
                </a:lnTo>
                <a:lnTo>
                  <a:pt x="1635668" y="1632397"/>
                </a:lnTo>
                <a:lnTo>
                  <a:pt x="0" y="1632397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25248" y="7284483"/>
            <a:ext cx="3525365" cy="3036220"/>
          </a:xfrm>
          <a:custGeom>
            <a:avLst/>
            <a:gdLst/>
            <a:ahLst/>
            <a:cxnLst/>
            <a:rect l="l" t="t" r="r" b="b"/>
            <a:pathLst>
              <a:path w="3525365" h="3036220">
                <a:moveTo>
                  <a:pt x="0" y="0"/>
                </a:moveTo>
                <a:lnTo>
                  <a:pt x="3525365" y="0"/>
                </a:lnTo>
                <a:lnTo>
                  <a:pt x="3525365" y="3036220"/>
                </a:lnTo>
                <a:lnTo>
                  <a:pt x="0" y="3036220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5434005" y="2109144"/>
            <a:ext cx="2310291" cy="274347"/>
          </a:xfrm>
          <a:custGeom>
            <a:avLst/>
            <a:gdLst/>
            <a:ahLst/>
            <a:cxnLst/>
            <a:rect l="l" t="t" r="r" b="b"/>
            <a:pathLst>
              <a:path w="2310291" h="274347">
                <a:moveTo>
                  <a:pt x="0" y="0"/>
                </a:moveTo>
                <a:lnTo>
                  <a:pt x="2310291" y="0"/>
                </a:lnTo>
                <a:lnTo>
                  <a:pt x="2310291" y="274347"/>
                </a:lnTo>
                <a:lnTo>
                  <a:pt x="0" y="274347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=""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2979264" y="5217526"/>
            <a:ext cx="7219770" cy="1797536"/>
          </a:xfrm>
          <a:custGeom>
            <a:avLst/>
            <a:gdLst/>
            <a:ahLst/>
            <a:cxnLst/>
            <a:rect l="l" t="t" r="r" b="b"/>
            <a:pathLst>
              <a:path w="7219770" h="1797536">
                <a:moveTo>
                  <a:pt x="0" y="0"/>
                </a:moveTo>
                <a:lnTo>
                  <a:pt x="7219770" y="0"/>
                </a:lnTo>
                <a:lnTo>
                  <a:pt x="7219770" y="1797536"/>
                </a:lnTo>
                <a:lnTo>
                  <a:pt x="0" y="1797536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="" xmlns:asvg="http://schemas.microsoft.com/office/drawing/2016/SVG/main" r:embed="rId40"/>
                </a:ext>
              </a:extLst>
            </a:blip>
            <a:stretch>
              <a:fillRect r="-1321" b="-576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2843283" y="5509357"/>
            <a:ext cx="7932665" cy="188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8"/>
              </a:lnSpc>
            </a:pPr>
            <a:r>
              <a:rPr lang="en-US" sz="2527" b="1">
                <a:solidFill>
                  <a:srgbClr val="FFFFFF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Lứa tuổi: Mẫu giáo lớn 5-6 tuổi</a:t>
            </a:r>
          </a:p>
          <a:p>
            <a:pPr algn="ctr">
              <a:lnSpc>
                <a:spcPts val="4878"/>
              </a:lnSpc>
            </a:pPr>
            <a:r>
              <a:rPr lang="en-US" sz="2527" b="1">
                <a:solidFill>
                  <a:srgbClr val="FFFFFF"/>
                </a:solidFill>
                <a:latin typeface="Charmonman Bold"/>
                <a:ea typeface="Charmonman Bold"/>
                <a:cs typeface="Charmonman Bold"/>
                <a:sym typeface="Charmonman Bold"/>
              </a:rPr>
              <a:t>Giáo viên: Phương Nhung-Hồng Hiếu</a:t>
            </a:r>
          </a:p>
          <a:p>
            <a:pPr algn="ctr">
              <a:lnSpc>
                <a:spcPts val="4878"/>
              </a:lnSpc>
            </a:pPr>
            <a:endParaRPr lang="en-US" sz="2527" b="1">
              <a:solidFill>
                <a:srgbClr val="FFFFFF"/>
              </a:solidFill>
              <a:latin typeface="Charmonman Bold"/>
              <a:ea typeface="Charmonman Bold"/>
              <a:cs typeface="Charmonman Bold"/>
              <a:sym typeface="Charmonman Bold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4021274" y="6446753"/>
            <a:ext cx="5396337" cy="603432"/>
          </a:xfrm>
          <a:custGeom>
            <a:avLst/>
            <a:gdLst/>
            <a:ahLst/>
            <a:cxnLst/>
            <a:rect l="l" t="t" r="r" b="b"/>
            <a:pathLst>
              <a:path w="5396337" h="603432">
                <a:moveTo>
                  <a:pt x="0" y="0"/>
                </a:moveTo>
                <a:lnTo>
                  <a:pt x="5396337" y="0"/>
                </a:lnTo>
                <a:lnTo>
                  <a:pt x="5396337" y="603432"/>
                </a:lnTo>
                <a:lnTo>
                  <a:pt x="0" y="603432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="" xmlns:asvg="http://schemas.microsoft.com/office/drawing/2016/SVG/main" r:embed="rId40"/>
                </a:ext>
              </a:extLst>
            </a:blip>
            <a:stretch>
              <a:fillRect l="-16150" t="-369697" r="-194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2793702">
            <a:off x="9942294" y="5506380"/>
            <a:ext cx="1073627" cy="646128"/>
          </a:xfrm>
          <a:custGeom>
            <a:avLst/>
            <a:gdLst/>
            <a:ahLst/>
            <a:cxnLst/>
            <a:rect l="l" t="t" r="r" b="b"/>
            <a:pathLst>
              <a:path w="1073627" h="646128">
                <a:moveTo>
                  <a:pt x="0" y="0"/>
                </a:moveTo>
                <a:lnTo>
                  <a:pt x="1073627" y="0"/>
                </a:lnTo>
                <a:lnTo>
                  <a:pt x="1073627" y="646129"/>
                </a:lnTo>
                <a:lnTo>
                  <a:pt x="0" y="646129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=""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745304" y="3802715"/>
            <a:ext cx="11365143" cy="837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8"/>
              </a:lnSpc>
            </a:pPr>
            <a:r>
              <a:rPr lang="en-US" sz="6328" dirty="0">
                <a:solidFill>
                  <a:srgbClr val="FFFFFF"/>
                </a:solidFill>
                <a:latin typeface="Sigmar One"/>
                <a:ea typeface="Sigmar One"/>
                <a:cs typeface="Sigmar One"/>
                <a:sym typeface="Sigmar One"/>
              </a:rPr>
              <a:t>LÀM QUEN CHỮ CÁI E-Ê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70162" y="1100765"/>
            <a:ext cx="10564203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Phòng giáo dục và đào tạo Quận Long Biên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FFFFF"/>
                </a:solidFill>
                <a:latin typeface="Alata"/>
                <a:ea typeface="Alata"/>
                <a:cs typeface="Alata"/>
                <a:sym typeface="Alata"/>
              </a:rPr>
              <a:t>Trường mầm non Nắng Mai</a:t>
            </a:r>
          </a:p>
        </p:txBody>
      </p:sp>
      <p:pic>
        <p:nvPicPr>
          <p:cNvPr id="32" name="Nhạc trao bằng khen, Trao giải thưởng cho buổi lễ">
            <a:hlinkClick r:id="" action="ppaction://media"/>
            <a:extLst>
              <a:ext uri="{FF2B5EF4-FFF2-40B4-BE49-F238E27FC236}">
                <a16:creationId xmlns:a16="http://schemas.microsoft.com/office/drawing/2014/main" id="{FB269D70-83B1-31A8-E21A-1B03F98878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55" end="174500.875"/>
                  <p14:fade out="1000"/>
                </p14:media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5544521" y="221008"/>
            <a:ext cx="406400" cy="406400"/>
          </a:xfrm>
          <a:prstGeom prst="rect">
            <a:avLst/>
          </a:prstGeom>
        </p:spPr>
      </p:pic>
      <p:pic>
        <p:nvPicPr>
          <p:cNvPr id="33" name="Tiếng vỗ tay chào mừng">
            <a:hlinkClick r:id="" action="ppaction://media"/>
            <a:extLst>
              <a:ext uri="{FF2B5EF4-FFF2-40B4-BE49-F238E27FC236}">
                <a16:creationId xmlns:a16="http://schemas.microsoft.com/office/drawing/2014/main" id="{060FD9A1-A270-1770-0573-0895766DF8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52" end="5255.5625"/>
                </p14:media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5595600" y="11930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0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8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286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1262" y="0"/>
            <a:ext cx="13716000" cy="10359609"/>
          </a:xfrm>
          <a:custGeom>
            <a:avLst/>
            <a:gdLst/>
            <a:ahLst/>
            <a:cxnLst/>
            <a:rect l="l" t="t" r="r" b="b"/>
            <a:pathLst>
              <a:path w="18271717" h="10247388">
                <a:moveTo>
                  <a:pt x="0" y="0"/>
                </a:moveTo>
                <a:lnTo>
                  <a:pt x="18271717" y="0"/>
                </a:lnTo>
                <a:lnTo>
                  <a:pt x="18271717" y="10247388"/>
                </a:lnTo>
                <a:lnTo>
                  <a:pt x="0" y="102473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89179" y="818866"/>
            <a:ext cx="12235118" cy="7442874"/>
          </a:xfrm>
          <a:custGeom>
            <a:avLst/>
            <a:gdLst/>
            <a:ahLst/>
            <a:cxnLst/>
            <a:rect l="l" t="t" r="r" b="b"/>
            <a:pathLst>
              <a:path w="13478359" h="7884840">
                <a:moveTo>
                  <a:pt x="0" y="0"/>
                </a:moveTo>
                <a:lnTo>
                  <a:pt x="13478359" y="0"/>
                </a:lnTo>
                <a:lnTo>
                  <a:pt x="13478359" y="7884841"/>
                </a:lnTo>
                <a:lnTo>
                  <a:pt x="0" y="78848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66971" y="2754245"/>
            <a:ext cx="4006326" cy="6743700"/>
          </a:xfrm>
          <a:custGeom>
            <a:avLst/>
            <a:gdLst/>
            <a:ahLst/>
            <a:cxnLst/>
            <a:rect l="l" t="t" r="r" b="b"/>
            <a:pathLst>
              <a:path w="4140987" h="6916053">
                <a:moveTo>
                  <a:pt x="0" y="0"/>
                </a:moveTo>
                <a:lnTo>
                  <a:pt x="4140987" y="0"/>
                </a:lnTo>
                <a:lnTo>
                  <a:pt x="4140987" y="6916054"/>
                </a:lnTo>
                <a:lnTo>
                  <a:pt x="0" y="69160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81572">
            <a:off x="-1556339" y="394980"/>
            <a:ext cx="3588392" cy="732532"/>
          </a:xfrm>
          <a:custGeom>
            <a:avLst/>
            <a:gdLst/>
            <a:ahLst/>
            <a:cxnLst/>
            <a:rect l="l" t="t" r="r" b="b"/>
            <a:pathLst>
              <a:path w="3588392" h="732532">
                <a:moveTo>
                  <a:pt x="0" y="0"/>
                </a:moveTo>
                <a:lnTo>
                  <a:pt x="3588393" y="0"/>
                </a:lnTo>
                <a:lnTo>
                  <a:pt x="3588393" y="732531"/>
                </a:lnTo>
                <a:lnTo>
                  <a:pt x="0" y="7325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30"/>
          <p:cNvSpPr txBox="1"/>
          <p:nvPr/>
        </p:nvSpPr>
        <p:spPr>
          <a:xfrm>
            <a:off x="9730047" y="8865408"/>
            <a:ext cx="39624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8"/>
              </a:lnSpc>
            </a:pP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LÀM QUEN CHỮ CÁI E-Ê</a:t>
            </a:r>
          </a:p>
          <a:p>
            <a:pPr algn="ctr">
              <a:lnSpc>
                <a:spcPts val="6328"/>
              </a:lnSpc>
            </a:pPr>
            <a:endParaRPr lang="en-US" sz="2000">
              <a:solidFill>
                <a:schemeClr val="accent6">
                  <a:lumMod val="75000"/>
                </a:schemeClr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50138" y="9473266"/>
            <a:ext cx="402706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Giáo viên: Phương Nhung-Hồng Hiếu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31633" y="-739072"/>
            <a:ext cx="5069016" cy="92486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95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88522" y="1040177"/>
            <a:ext cx="41421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Cấu tạo chữ e</a:t>
            </a:r>
          </a:p>
        </p:txBody>
      </p:sp>
      <p:pic>
        <p:nvPicPr>
          <p:cNvPr id="14" name="Picture 13" descr="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856" y="3969699"/>
            <a:ext cx="4192851" cy="112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" r="-1" b="50056"/>
          <a:stretch/>
        </p:blipFill>
        <p:spPr>
          <a:xfrm>
            <a:off x="4584547" y="2307012"/>
            <a:ext cx="4563189" cy="233295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06"/>
          <a:stretch/>
        </p:blipFill>
        <p:spPr>
          <a:xfrm>
            <a:off x="4584547" y="4438694"/>
            <a:ext cx="4619877" cy="2365149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C8E30C99-F0B3-5FCF-7AA9-536E4D0E6D99}"/>
              </a:ext>
            </a:extLst>
          </p:cNvPr>
          <p:cNvSpPr/>
          <p:nvPr/>
        </p:nvSpPr>
        <p:spPr>
          <a:xfrm>
            <a:off x="12115800" y="133430"/>
            <a:ext cx="1738102" cy="2343070"/>
          </a:xfrm>
          <a:custGeom>
            <a:avLst/>
            <a:gdLst/>
            <a:ahLst/>
            <a:cxnLst/>
            <a:rect l="l" t="t" r="r" b="b"/>
            <a:pathLst>
              <a:path w="1924529" h="2754246">
                <a:moveTo>
                  <a:pt x="0" y="0"/>
                </a:moveTo>
                <a:lnTo>
                  <a:pt x="1924529" y="0"/>
                </a:lnTo>
                <a:lnTo>
                  <a:pt x="1924529" y="2754245"/>
                </a:lnTo>
                <a:lnTo>
                  <a:pt x="0" y="27542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4" presetClass="emph" presetSubtype="0" fill="hold" grpId="1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4" presetClass="emph" presetSubtype="0" fill="hold" grpId="1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1" grpId="1" build="allAtOnce"/>
      <p:bldP spid="11" grpId="9" build="allAtOnce"/>
      <p:bldP spid="11" grpId="12" build="allAtOnce"/>
      <p:bldP spid="11" grpId="13" build="allAtOnce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6848" y="55828"/>
            <a:ext cx="13805978" cy="10247388"/>
          </a:xfrm>
          <a:custGeom>
            <a:avLst/>
            <a:gdLst/>
            <a:ahLst/>
            <a:cxnLst/>
            <a:rect l="l" t="t" r="r" b="b"/>
            <a:pathLst>
              <a:path w="18271717" h="10247388">
                <a:moveTo>
                  <a:pt x="0" y="0"/>
                </a:moveTo>
                <a:lnTo>
                  <a:pt x="18271717" y="0"/>
                </a:lnTo>
                <a:lnTo>
                  <a:pt x="18271717" y="10247388"/>
                </a:lnTo>
                <a:lnTo>
                  <a:pt x="0" y="102473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32471" y="1078144"/>
            <a:ext cx="11010949" cy="6773812"/>
          </a:xfrm>
          <a:custGeom>
            <a:avLst/>
            <a:gdLst/>
            <a:ahLst/>
            <a:cxnLst/>
            <a:rect l="l" t="t" r="r" b="b"/>
            <a:pathLst>
              <a:path w="13478359" h="7884840">
                <a:moveTo>
                  <a:pt x="0" y="0"/>
                </a:moveTo>
                <a:lnTo>
                  <a:pt x="13478359" y="0"/>
                </a:lnTo>
                <a:lnTo>
                  <a:pt x="13478359" y="7884841"/>
                </a:lnTo>
                <a:lnTo>
                  <a:pt x="0" y="7884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3624" y="3222410"/>
            <a:ext cx="4338884" cy="7064590"/>
          </a:xfrm>
          <a:custGeom>
            <a:avLst/>
            <a:gdLst/>
            <a:ahLst/>
            <a:cxnLst/>
            <a:rect l="l" t="t" r="r" b="b"/>
            <a:pathLst>
              <a:path w="4140987" h="6916053">
                <a:moveTo>
                  <a:pt x="0" y="0"/>
                </a:moveTo>
                <a:lnTo>
                  <a:pt x="4140987" y="0"/>
                </a:lnTo>
                <a:lnTo>
                  <a:pt x="4140987" y="6916054"/>
                </a:lnTo>
                <a:lnTo>
                  <a:pt x="0" y="69160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81572">
            <a:off x="-198573" y="450810"/>
            <a:ext cx="3588392" cy="732532"/>
          </a:xfrm>
          <a:custGeom>
            <a:avLst/>
            <a:gdLst/>
            <a:ahLst/>
            <a:cxnLst/>
            <a:rect l="l" t="t" r="r" b="b"/>
            <a:pathLst>
              <a:path w="3588392" h="732532">
                <a:moveTo>
                  <a:pt x="0" y="0"/>
                </a:moveTo>
                <a:lnTo>
                  <a:pt x="3588393" y="0"/>
                </a:lnTo>
                <a:lnTo>
                  <a:pt x="3588393" y="732531"/>
                </a:lnTo>
                <a:lnTo>
                  <a:pt x="0" y="7325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063215">
            <a:off x="10518076" y="475991"/>
            <a:ext cx="3588392" cy="732532"/>
          </a:xfrm>
          <a:custGeom>
            <a:avLst/>
            <a:gdLst/>
            <a:ahLst/>
            <a:cxnLst/>
            <a:rect l="l" t="t" r="r" b="b"/>
            <a:pathLst>
              <a:path w="3588392" h="732532">
                <a:moveTo>
                  <a:pt x="0" y="0"/>
                </a:moveTo>
                <a:lnTo>
                  <a:pt x="3588392" y="0"/>
                </a:lnTo>
                <a:lnTo>
                  <a:pt x="3588392" y="732532"/>
                </a:lnTo>
                <a:lnTo>
                  <a:pt x="0" y="7325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30"/>
          <p:cNvSpPr txBox="1"/>
          <p:nvPr/>
        </p:nvSpPr>
        <p:spPr>
          <a:xfrm>
            <a:off x="9753600" y="8773086"/>
            <a:ext cx="39624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8"/>
              </a:lnSpc>
            </a:pP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LÀM QUEN CHỮ CÁI E-Ê</a:t>
            </a:r>
          </a:p>
          <a:p>
            <a:pPr algn="ctr">
              <a:lnSpc>
                <a:spcPts val="6328"/>
              </a:lnSpc>
            </a:pPr>
            <a:endParaRPr lang="en-US" sz="2000">
              <a:solidFill>
                <a:schemeClr val="accent6">
                  <a:lumMod val="75000"/>
                </a:schemeClr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78914" y="9380944"/>
            <a:ext cx="402706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Giáo viên: Phương Nhung-Hồng Hiếu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31633" y="-739072"/>
            <a:ext cx="5069016" cy="92486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95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89402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B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3515" y="3352800"/>
            <a:ext cx="13809515" cy="6934200"/>
            <a:chOff x="0" y="0"/>
            <a:chExt cx="24384000" cy="1097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73718" cy="10972800"/>
            </a:xfrm>
            <a:custGeom>
              <a:avLst/>
              <a:gdLst/>
              <a:ahLst/>
              <a:cxnLst/>
              <a:rect l="l" t="t" r="r" b="b"/>
              <a:pathLst>
                <a:path w="8273718" h="10972800">
                  <a:moveTo>
                    <a:pt x="0" y="0"/>
                  </a:moveTo>
                  <a:lnTo>
                    <a:pt x="8273718" y="0"/>
                  </a:lnTo>
                  <a:lnTo>
                    <a:pt x="8273718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6311" r="-1631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055141" y="0"/>
              <a:ext cx="8273718" cy="10972800"/>
            </a:xfrm>
            <a:custGeom>
              <a:avLst/>
              <a:gdLst/>
              <a:ahLst/>
              <a:cxnLst/>
              <a:rect l="l" t="t" r="r" b="b"/>
              <a:pathLst>
                <a:path w="8273718" h="10972800">
                  <a:moveTo>
                    <a:pt x="0" y="0"/>
                  </a:moveTo>
                  <a:lnTo>
                    <a:pt x="8273718" y="0"/>
                  </a:lnTo>
                  <a:lnTo>
                    <a:pt x="8273718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6311" r="-1631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6110282" y="0"/>
              <a:ext cx="8273718" cy="10972800"/>
            </a:xfrm>
            <a:custGeom>
              <a:avLst/>
              <a:gdLst/>
              <a:ahLst/>
              <a:cxnLst/>
              <a:rect l="l" t="t" r="r" b="b"/>
              <a:pathLst>
                <a:path w="8273718" h="10972800">
                  <a:moveTo>
                    <a:pt x="0" y="0"/>
                  </a:moveTo>
                  <a:lnTo>
                    <a:pt x="8273718" y="0"/>
                  </a:lnTo>
                  <a:lnTo>
                    <a:pt x="8273718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6311" r="-163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93514" y="77253"/>
            <a:ext cx="5532423" cy="3467100"/>
          </a:xfrm>
          <a:custGeom>
            <a:avLst/>
            <a:gdLst/>
            <a:ahLst/>
            <a:cxnLst/>
            <a:rect l="l" t="t" r="r" b="b"/>
            <a:pathLst>
              <a:path w="6715549" h="4114800">
                <a:moveTo>
                  <a:pt x="0" y="0"/>
                </a:moveTo>
                <a:lnTo>
                  <a:pt x="6715548" y="0"/>
                </a:lnTo>
                <a:lnTo>
                  <a:pt x="6715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886730" y="121287"/>
            <a:ext cx="3545295" cy="3034901"/>
          </a:xfrm>
          <a:custGeom>
            <a:avLst/>
            <a:gdLst/>
            <a:ahLst/>
            <a:cxnLst/>
            <a:rect l="l" t="t" r="r" b="b"/>
            <a:pathLst>
              <a:path w="6715549" h="4114800">
                <a:moveTo>
                  <a:pt x="0" y="0"/>
                </a:moveTo>
                <a:lnTo>
                  <a:pt x="6715549" y="0"/>
                </a:lnTo>
                <a:lnTo>
                  <a:pt x="6715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20204" y="1207840"/>
            <a:ext cx="11286365" cy="6752953"/>
          </a:xfrm>
          <a:custGeom>
            <a:avLst/>
            <a:gdLst/>
            <a:ahLst/>
            <a:cxnLst/>
            <a:rect l="l" t="t" r="r" b="b"/>
            <a:pathLst>
              <a:path w="13699990" h="8014494">
                <a:moveTo>
                  <a:pt x="0" y="0"/>
                </a:moveTo>
                <a:lnTo>
                  <a:pt x="13699990" y="0"/>
                </a:lnTo>
                <a:lnTo>
                  <a:pt x="13699990" y="8014494"/>
                </a:lnTo>
                <a:lnTo>
                  <a:pt x="0" y="80144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8434" y="47486"/>
            <a:ext cx="1585471" cy="2320707"/>
          </a:xfrm>
          <a:custGeom>
            <a:avLst/>
            <a:gdLst/>
            <a:ahLst/>
            <a:cxnLst/>
            <a:rect l="l" t="t" r="r" b="b"/>
            <a:pathLst>
              <a:path w="1924529" h="2754246">
                <a:moveTo>
                  <a:pt x="0" y="0"/>
                </a:moveTo>
                <a:lnTo>
                  <a:pt x="1924529" y="0"/>
                </a:lnTo>
                <a:lnTo>
                  <a:pt x="1924529" y="2754245"/>
                </a:lnTo>
                <a:lnTo>
                  <a:pt x="0" y="27542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237300" y="1053957"/>
            <a:ext cx="2158461" cy="1733550"/>
          </a:xfrm>
          <a:custGeom>
            <a:avLst/>
            <a:gdLst/>
            <a:ahLst/>
            <a:cxnLst/>
            <a:rect l="l" t="t" r="r" b="b"/>
            <a:pathLst>
              <a:path w="5698998" h="2057400">
                <a:moveTo>
                  <a:pt x="0" y="0"/>
                </a:moveTo>
                <a:lnTo>
                  <a:pt x="5698998" y="0"/>
                </a:lnTo>
                <a:lnTo>
                  <a:pt x="569899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300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7402295-3563-4D49-A018-13888DF6D38D}"/>
              </a:ext>
            </a:extLst>
          </p:cNvPr>
          <p:cNvSpPr txBox="1">
            <a:spLocks/>
          </p:cNvSpPr>
          <p:nvPr/>
        </p:nvSpPr>
        <p:spPr>
          <a:xfrm>
            <a:off x="1507037" y="2961185"/>
            <a:ext cx="2164517" cy="44208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4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E</a:t>
            </a:r>
            <a:endParaRPr lang="en-GB" sz="38400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BE3960-3620-461E-8294-D68A8FC75237}"/>
              </a:ext>
            </a:extLst>
          </p:cNvPr>
          <p:cNvSpPr txBox="1"/>
          <p:nvPr/>
        </p:nvSpPr>
        <p:spPr>
          <a:xfrm>
            <a:off x="5438909" y="2023615"/>
            <a:ext cx="197982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600" b="1" dirty="0">
                <a:solidFill>
                  <a:srgbClr val="FFC000"/>
                </a:solidFill>
                <a:latin typeface=".VnAvant" panose="020BE200000000000000" pitchFamily="34" charset="0"/>
              </a:rPr>
              <a:t>e</a:t>
            </a:r>
            <a:endParaRPr lang="en-GB" sz="33600" b="1" dirty="0">
              <a:solidFill>
                <a:srgbClr val="FFC000"/>
              </a:solidFill>
              <a:latin typeface=".VnAvant" panose="020BE2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351" y="3721482"/>
            <a:ext cx="2775666" cy="2976131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3967186" y="1875215"/>
            <a:ext cx="6009582" cy="659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27"/>
              </a:lnSpc>
            </a:pPr>
            <a:r>
              <a:rPr lang="en-US" sz="5400">
                <a:solidFill>
                  <a:schemeClr val="accent5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Các kiểu chữ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1" grpId="2"/>
      <p:bldP spid="12" grpId="0"/>
      <p:bldP spid="12" grpId="1"/>
      <p:bldP spid="12" grpId="2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77475">
            <a:off x="12630075" y="258509"/>
            <a:ext cx="3588392" cy="732532"/>
          </a:xfrm>
          <a:custGeom>
            <a:avLst/>
            <a:gdLst/>
            <a:ahLst/>
            <a:cxnLst/>
            <a:rect l="l" t="t" r="r" b="b"/>
            <a:pathLst>
              <a:path w="3588392" h="732532">
                <a:moveTo>
                  <a:pt x="0" y="0"/>
                </a:moveTo>
                <a:lnTo>
                  <a:pt x="3588392" y="0"/>
                </a:lnTo>
                <a:lnTo>
                  <a:pt x="3588392" y="732531"/>
                </a:lnTo>
                <a:lnTo>
                  <a:pt x="0" y="732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269717" y="0"/>
            <a:ext cx="18271717" cy="10247388"/>
          </a:xfrm>
          <a:custGeom>
            <a:avLst/>
            <a:gdLst/>
            <a:ahLst/>
            <a:cxnLst/>
            <a:rect l="l" t="t" r="r" b="b"/>
            <a:pathLst>
              <a:path w="18271717" h="10247388">
                <a:moveTo>
                  <a:pt x="0" y="0"/>
                </a:moveTo>
                <a:lnTo>
                  <a:pt x="18271717" y="0"/>
                </a:lnTo>
                <a:lnTo>
                  <a:pt x="18271717" y="10247388"/>
                </a:lnTo>
                <a:lnTo>
                  <a:pt x="0" y="102473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7620" y="580611"/>
            <a:ext cx="13035538" cy="7929003"/>
          </a:xfrm>
          <a:custGeom>
            <a:avLst/>
            <a:gdLst/>
            <a:ahLst/>
            <a:cxnLst/>
            <a:rect l="l" t="t" r="r" b="b"/>
            <a:pathLst>
              <a:path w="13478359" h="7884840">
                <a:moveTo>
                  <a:pt x="0" y="0"/>
                </a:moveTo>
                <a:lnTo>
                  <a:pt x="13478359" y="0"/>
                </a:lnTo>
                <a:lnTo>
                  <a:pt x="13478359" y="7884841"/>
                </a:lnTo>
                <a:lnTo>
                  <a:pt x="0" y="78848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32005" y="4573717"/>
            <a:ext cx="4079832" cy="5707509"/>
          </a:xfrm>
          <a:custGeom>
            <a:avLst/>
            <a:gdLst/>
            <a:ahLst/>
            <a:cxnLst/>
            <a:rect l="l" t="t" r="r" b="b"/>
            <a:pathLst>
              <a:path w="4140987" h="6916053">
                <a:moveTo>
                  <a:pt x="0" y="0"/>
                </a:moveTo>
                <a:lnTo>
                  <a:pt x="4140987" y="0"/>
                </a:lnTo>
                <a:lnTo>
                  <a:pt x="4140987" y="6916054"/>
                </a:lnTo>
                <a:lnTo>
                  <a:pt x="0" y="69160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781572">
            <a:off x="-2249615" y="394981"/>
            <a:ext cx="3588392" cy="732532"/>
          </a:xfrm>
          <a:custGeom>
            <a:avLst/>
            <a:gdLst/>
            <a:ahLst/>
            <a:cxnLst/>
            <a:rect l="l" t="t" r="r" b="b"/>
            <a:pathLst>
              <a:path w="3588392" h="732532">
                <a:moveTo>
                  <a:pt x="0" y="0"/>
                </a:moveTo>
                <a:lnTo>
                  <a:pt x="3588393" y="0"/>
                </a:lnTo>
                <a:lnTo>
                  <a:pt x="3588393" y="732531"/>
                </a:lnTo>
                <a:lnTo>
                  <a:pt x="0" y="732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063215">
            <a:off x="12619987" y="528721"/>
            <a:ext cx="3588392" cy="732532"/>
          </a:xfrm>
          <a:custGeom>
            <a:avLst/>
            <a:gdLst/>
            <a:ahLst/>
            <a:cxnLst/>
            <a:rect l="l" t="t" r="r" b="b"/>
            <a:pathLst>
              <a:path w="3588392" h="732532">
                <a:moveTo>
                  <a:pt x="0" y="0"/>
                </a:moveTo>
                <a:lnTo>
                  <a:pt x="3588392" y="0"/>
                </a:lnTo>
                <a:lnTo>
                  <a:pt x="3588392" y="732532"/>
                </a:lnTo>
                <a:lnTo>
                  <a:pt x="0" y="732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30"/>
          <p:cNvSpPr txBox="1"/>
          <p:nvPr/>
        </p:nvSpPr>
        <p:spPr>
          <a:xfrm>
            <a:off x="9220996" y="8725607"/>
            <a:ext cx="39624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8"/>
              </a:lnSpc>
            </a:pP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LÀM QUEN CHỮ CÁI E-Ê</a:t>
            </a:r>
          </a:p>
          <a:p>
            <a:pPr algn="ctr">
              <a:lnSpc>
                <a:spcPts val="6328"/>
              </a:lnSpc>
            </a:pPr>
            <a:endParaRPr lang="en-US" sz="2000">
              <a:solidFill>
                <a:schemeClr val="accent6">
                  <a:lumMod val="75000"/>
                </a:schemeClr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20996" y="9333465"/>
            <a:ext cx="402706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Giáo viên: Phương Nhung-Hồng Hiếu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42768" y="939291"/>
            <a:ext cx="41421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Cấu</a:t>
            </a:r>
            <a:r>
              <a:rPr lang="en-US" sz="54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tạo</a:t>
            </a:r>
            <a:r>
              <a:rPr lang="en-US" sz="54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chữ</a:t>
            </a:r>
            <a:r>
              <a:rPr lang="en-US" sz="5400" b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ê</a:t>
            </a:r>
            <a:endParaRPr lang="en-US" sz="5400" b="1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05B5E1-0DFC-D368-1C0C-FAABE04DB7CE}"/>
              </a:ext>
            </a:extLst>
          </p:cNvPr>
          <p:cNvSpPr txBox="1"/>
          <p:nvPr/>
        </p:nvSpPr>
        <p:spPr>
          <a:xfrm>
            <a:off x="4009453" y="-134487"/>
            <a:ext cx="3641098" cy="924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9500" b="1" dirty="0">
                <a:solidFill>
                  <a:srgbClr val="00B050"/>
                </a:solidFill>
                <a:latin typeface=".VnAvant" panose="020B7200000000000000" pitchFamily="34" charset="0"/>
              </a:rPr>
              <a:t>ª</a:t>
            </a:r>
            <a:endParaRPr lang="en-US" sz="595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090E73-7AEB-CB0B-B8CA-4CE23236F1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1286" y="4579492"/>
            <a:ext cx="4580832" cy="1088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F870ED-A05B-694F-17DC-47462695F4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3" r="32932" b="51752"/>
          <a:stretch/>
        </p:blipFill>
        <p:spPr>
          <a:xfrm>
            <a:off x="3886200" y="-3349300"/>
            <a:ext cx="5181600" cy="89712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AA6D84-4874-25F8-97A8-D9EA728A79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" t="47689" r="-959" b="-420"/>
          <a:stretch/>
        </p:blipFill>
        <p:spPr>
          <a:xfrm>
            <a:off x="-928119" y="5170152"/>
            <a:ext cx="15079641" cy="8596687"/>
          </a:xfrm>
          <a:prstGeom prst="rect">
            <a:avLst/>
          </a:prstGeom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5001670" y="1418224"/>
            <a:ext cx="3270011" cy="1337829"/>
            <a:chOff x="7287669" y="1418223"/>
            <a:chExt cx="3270011" cy="13378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21E1165-2D85-3485-9F45-12778E762A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761"/>
            <a:stretch/>
          </p:blipFill>
          <p:spPr>
            <a:xfrm>
              <a:off x="7287669" y="1418223"/>
              <a:ext cx="1267577" cy="133782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7CD5ADF-CB4B-9D79-ADC0-8C124CFFBD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28"/>
            <a:stretch/>
          </p:blipFill>
          <p:spPr>
            <a:xfrm>
              <a:off x="8537244" y="1478299"/>
              <a:ext cx="2020436" cy="1247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044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2.46914E-7 L 5.55112E-17 -0.07207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2.46914E-7 L 5.55112E-17 -0.07207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4" presetClass="emph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2.46914E-7 L 5.55112E-17 -0.07207 " pathEditMode="relative" rAng="0" ptsTypes="AA">
                                      <p:cBhvr>
                                        <p:cTn id="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4" presetClass="emph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2.46914E-7 L 5.55112E-17 -0.07207 " pathEditMode="relative" rAng="0" ptsTypes="AA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4" presetClass="emph" presetSubtype="0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2.46914E-7 L 5.55112E-17 -0.07207 " pathEditMode="relative" rAng="0" ptsTypes="AA">
                                      <p:cBhvr>
                                        <p:cTn id="8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0" grpId="1"/>
      <p:bldP spid="10" grpId="2"/>
      <p:bldP spid="10" grpId="3"/>
      <p:bldP spid="10" grpId="4"/>
      <p:bldP spid="10" grpId="5"/>
      <p:bldP spid="10" grpId="6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B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057400"/>
            <a:ext cx="13716000" cy="8229600"/>
            <a:chOff x="0" y="0"/>
            <a:chExt cx="24384000" cy="1097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73718" cy="10972800"/>
            </a:xfrm>
            <a:custGeom>
              <a:avLst/>
              <a:gdLst/>
              <a:ahLst/>
              <a:cxnLst/>
              <a:rect l="l" t="t" r="r" b="b"/>
              <a:pathLst>
                <a:path w="8273718" h="10972800">
                  <a:moveTo>
                    <a:pt x="0" y="0"/>
                  </a:moveTo>
                  <a:lnTo>
                    <a:pt x="8273718" y="0"/>
                  </a:lnTo>
                  <a:lnTo>
                    <a:pt x="8273718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311" r="-1631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8055141" y="0"/>
              <a:ext cx="8273718" cy="10972800"/>
            </a:xfrm>
            <a:custGeom>
              <a:avLst/>
              <a:gdLst/>
              <a:ahLst/>
              <a:cxnLst/>
              <a:rect l="l" t="t" r="r" b="b"/>
              <a:pathLst>
                <a:path w="8273718" h="10972800">
                  <a:moveTo>
                    <a:pt x="0" y="0"/>
                  </a:moveTo>
                  <a:lnTo>
                    <a:pt x="8273718" y="0"/>
                  </a:lnTo>
                  <a:lnTo>
                    <a:pt x="8273718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311" r="-1631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6110282" y="0"/>
              <a:ext cx="8273718" cy="10972800"/>
            </a:xfrm>
            <a:custGeom>
              <a:avLst/>
              <a:gdLst/>
              <a:ahLst/>
              <a:cxnLst/>
              <a:rect l="l" t="t" r="r" b="b"/>
              <a:pathLst>
                <a:path w="8273718" h="10972800">
                  <a:moveTo>
                    <a:pt x="0" y="0"/>
                  </a:moveTo>
                  <a:lnTo>
                    <a:pt x="8273718" y="0"/>
                  </a:lnTo>
                  <a:lnTo>
                    <a:pt x="8273718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6311" r="-163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189225" y="5800"/>
            <a:ext cx="5905695" cy="3729611"/>
          </a:xfrm>
          <a:custGeom>
            <a:avLst/>
            <a:gdLst/>
            <a:ahLst/>
            <a:cxnLst/>
            <a:rect l="l" t="t" r="r" b="b"/>
            <a:pathLst>
              <a:path w="6715549" h="4114800">
                <a:moveTo>
                  <a:pt x="0" y="0"/>
                </a:moveTo>
                <a:lnTo>
                  <a:pt x="6715548" y="0"/>
                </a:lnTo>
                <a:lnTo>
                  <a:pt x="6715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452075" y="446068"/>
            <a:ext cx="4303467" cy="3601860"/>
          </a:xfrm>
          <a:custGeom>
            <a:avLst/>
            <a:gdLst/>
            <a:ahLst/>
            <a:cxnLst/>
            <a:rect l="l" t="t" r="r" b="b"/>
            <a:pathLst>
              <a:path w="6715549" h="4114800">
                <a:moveTo>
                  <a:pt x="0" y="0"/>
                </a:moveTo>
                <a:lnTo>
                  <a:pt x="6715549" y="0"/>
                </a:lnTo>
                <a:lnTo>
                  <a:pt x="6715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97985" y="1215464"/>
            <a:ext cx="11493028" cy="6856389"/>
          </a:xfrm>
          <a:custGeom>
            <a:avLst/>
            <a:gdLst/>
            <a:ahLst/>
            <a:cxnLst/>
            <a:rect l="l" t="t" r="r" b="b"/>
            <a:pathLst>
              <a:path w="13699990" h="8014494">
                <a:moveTo>
                  <a:pt x="0" y="0"/>
                </a:moveTo>
                <a:lnTo>
                  <a:pt x="13699990" y="0"/>
                </a:lnTo>
                <a:lnTo>
                  <a:pt x="13699990" y="8014494"/>
                </a:lnTo>
                <a:lnTo>
                  <a:pt x="0" y="80144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48696" y="176244"/>
            <a:ext cx="1425375" cy="2179061"/>
          </a:xfrm>
          <a:custGeom>
            <a:avLst/>
            <a:gdLst/>
            <a:ahLst/>
            <a:cxnLst/>
            <a:rect l="l" t="t" r="r" b="b"/>
            <a:pathLst>
              <a:path w="1924529" h="2754246">
                <a:moveTo>
                  <a:pt x="0" y="0"/>
                </a:moveTo>
                <a:lnTo>
                  <a:pt x="1924529" y="0"/>
                </a:lnTo>
                <a:lnTo>
                  <a:pt x="1924529" y="2754245"/>
                </a:lnTo>
                <a:lnTo>
                  <a:pt x="0" y="27542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116846" y="2127440"/>
            <a:ext cx="3607484" cy="2057400"/>
          </a:xfrm>
          <a:custGeom>
            <a:avLst/>
            <a:gdLst/>
            <a:ahLst/>
            <a:cxnLst/>
            <a:rect l="l" t="t" r="r" b="b"/>
            <a:pathLst>
              <a:path w="5698998" h="2057400">
                <a:moveTo>
                  <a:pt x="0" y="0"/>
                </a:moveTo>
                <a:lnTo>
                  <a:pt x="5698998" y="0"/>
                </a:lnTo>
                <a:lnTo>
                  <a:pt x="569899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300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7402295-3563-4D49-A018-13888DF6D38D}"/>
              </a:ext>
            </a:extLst>
          </p:cNvPr>
          <p:cNvSpPr txBox="1">
            <a:spLocks/>
          </p:cNvSpPr>
          <p:nvPr/>
        </p:nvSpPr>
        <p:spPr>
          <a:xfrm>
            <a:off x="1621939" y="2351746"/>
            <a:ext cx="2627406" cy="5246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0" b="1" dirty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£</a:t>
            </a:r>
            <a:endParaRPr lang="en-GB" sz="32000" b="1" dirty="0">
              <a:solidFill>
                <a:srgbClr val="FF000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BE3960-3620-461E-8294-D68A8FC75237}"/>
              </a:ext>
            </a:extLst>
          </p:cNvPr>
          <p:cNvSpPr txBox="1"/>
          <p:nvPr/>
        </p:nvSpPr>
        <p:spPr>
          <a:xfrm>
            <a:off x="5102969" y="2143141"/>
            <a:ext cx="24032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600" b="1" dirty="0">
                <a:solidFill>
                  <a:srgbClr val="FFC000"/>
                </a:solidFill>
                <a:latin typeface=".VnAvant" panose="020BE200000000000000" pitchFamily="34" charset="0"/>
              </a:rPr>
              <a:t>ª</a:t>
            </a:r>
          </a:p>
        </p:txBody>
      </p:sp>
      <p:sp>
        <p:nvSpPr>
          <p:cNvPr id="14" name="TextBox 9"/>
          <p:cNvSpPr txBox="1"/>
          <p:nvPr/>
        </p:nvSpPr>
        <p:spPr>
          <a:xfrm>
            <a:off x="3757243" y="1884357"/>
            <a:ext cx="5681488" cy="659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27"/>
              </a:lnSpc>
            </a:pPr>
            <a:r>
              <a:rPr lang="en-US" sz="4800">
                <a:solidFill>
                  <a:schemeClr val="accent5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Các kiểu chữ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AAEE90-EDA7-2FEF-D819-095BB8A3B4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144" y="3212336"/>
            <a:ext cx="2954615" cy="3389600"/>
          </a:xfrm>
          <a:prstGeom prst="rect">
            <a:avLst/>
          </a:prstGeom>
        </p:spPr>
      </p:pic>
      <p:sp>
        <p:nvSpPr>
          <p:cNvPr id="13" name="TextBox 30">
            <a:extLst>
              <a:ext uri="{FF2B5EF4-FFF2-40B4-BE49-F238E27FC236}">
                <a16:creationId xmlns:a16="http://schemas.microsoft.com/office/drawing/2014/main" id="{4C148C64-B1AE-58A1-2663-20E61B712305}"/>
              </a:ext>
            </a:extLst>
          </p:cNvPr>
          <p:cNvSpPr txBox="1"/>
          <p:nvPr/>
        </p:nvSpPr>
        <p:spPr>
          <a:xfrm>
            <a:off x="9732336" y="8766955"/>
            <a:ext cx="39624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8"/>
              </a:lnSpc>
            </a:pP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LÀM QUEN CHỮ CÁI E-Ê</a:t>
            </a:r>
          </a:p>
          <a:p>
            <a:pPr algn="ctr">
              <a:lnSpc>
                <a:spcPts val="6328"/>
              </a:lnSpc>
            </a:pPr>
            <a:endParaRPr lang="en-US" sz="2000">
              <a:solidFill>
                <a:schemeClr val="accent6">
                  <a:lumMod val="75000"/>
                </a:schemeClr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</p:spTree>
    <p:extLst>
      <p:ext uri="{BB962C8B-B14F-4D97-AF65-F5344CB8AC3E}">
        <p14:creationId xmlns:p14="http://schemas.microsoft.com/office/powerpoint/2010/main" val="74669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1" grpId="2"/>
      <p:bldP spid="11" grpId="3"/>
      <p:bldP spid="12" grpId="0"/>
      <p:bldP spid="12" grpId="1"/>
      <p:bldP spid="12" grpId="2"/>
      <p:bldP spid="12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B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43600" y="0"/>
            <a:ext cx="7772400" cy="10287000"/>
          </a:xfrm>
          <a:custGeom>
            <a:avLst/>
            <a:gdLst/>
            <a:ahLst/>
            <a:cxnLst/>
            <a:rect l="l" t="t" r="r" b="b"/>
            <a:pathLst>
              <a:path w="10058400" h="10287000">
                <a:moveTo>
                  <a:pt x="0" y="0"/>
                </a:moveTo>
                <a:lnTo>
                  <a:pt x="10058400" y="0"/>
                </a:lnTo>
                <a:lnTo>
                  <a:pt x="100584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49" r="-6250" b="-10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7772400" cy="10287000"/>
          </a:xfrm>
          <a:custGeom>
            <a:avLst/>
            <a:gdLst/>
            <a:ahLst/>
            <a:cxnLst/>
            <a:rect l="l" t="t" r="r" b="b"/>
            <a:pathLst>
              <a:path w="10058400" h="10287000">
                <a:moveTo>
                  <a:pt x="0" y="0"/>
                </a:moveTo>
                <a:lnTo>
                  <a:pt x="10058400" y="0"/>
                </a:lnTo>
                <a:lnTo>
                  <a:pt x="100584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49" r="-6250" b="-10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858836" y="326673"/>
            <a:ext cx="5216457" cy="3196266"/>
          </a:xfrm>
          <a:custGeom>
            <a:avLst/>
            <a:gdLst/>
            <a:ahLst/>
            <a:cxnLst/>
            <a:rect l="l" t="t" r="r" b="b"/>
            <a:pathLst>
              <a:path w="5216457" h="3196266">
                <a:moveTo>
                  <a:pt x="0" y="0"/>
                </a:moveTo>
                <a:lnTo>
                  <a:pt x="5216457" y="0"/>
                </a:lnTo>
                <a:lnTo>
                  <a:pt x="5216457" y="3196266"/>
                </a:lnTo>
                <a:lnTo>
                  <a:pt x="0" y="31962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349778" y="2293146"/>
            <a:ext cx="6318573" cy="9195908"/>
          </a:xfrm>
          <a:custGeom>
            <a:avLst/>
            <a:gdLst/>
            <a:ahLst/>
            <a:cxnLst/>
            <a:rect l="l" t="t" r="r" b="b"/>
            <a:pathLst>
              <a:path w="7563716" h="10186822">
                <a:moveTo>
                  <a:pt x="0" y="0"/>
                </a:moveTo>
                <a:lnTo>
                  <a:pt x="7563716" y="0"/>
                </a:lnTo>
                <a:lnTo>
                  <a:pt x="7563716" y="10186823"/>
                </a:lnTo>
                <a:lnTo>
                  <a:pt x="0" y="101868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55479" y="171269"/>
            <a:ext cx="2769355" cy="1696859"/>
          </a:xfrm>
          <a:custGeom>
            <a:avLst/>
            <a:gdLst/>
            <a:ahLst/>
            <a:cxnLst/>
            <a:rect l="l" t="t" r="r" b="b"/>
            <a:pathLst>
              <a:path w="2769355" h="1696859">
                <a:moveTo>
                  <a:pt x="0" y="0"/>
                </a:moveTo>
                <a:lnTo>
                  <a:pt x="2769354" y="0"/>
                </a:lnTo>
                <a:lnTo>
                  <a:pt x="2769354" y="1696859"/>
                </a:lnTo>
                <a:lnTo>
                  <a:pt x="0" y="16968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7649" y="2248015"/>
            <a:ext cx="6555017" cy="9367124"/>
          </a:xfrm>
          <a:custGeom>
            <a:avLst/>
            <a:gdLst/>
            <a:ahLst/>
            <a:cxnLst/>
            <a:rect l="l" t="t" r="r" b="b"/>
            <a:pathLst>
              <a:path w="7563716" h="10186822">
                <a:moveTo>
                  <a:pt x="0" y="0"/>
                </a:moveTo>
                <a:lnTo>
                  <a:pt x="7563716" y="0"/>
                </a:lnTo>
                <a:lnTo>
                  <a:pt x="7563716" y="10186823"/>
                </a:lnTo>
                <a:lnTo>
                  <a:pt x="0" y="101868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3800" dirty="0">
              <a:solidFill>
                <a:srgbClr val="FFFF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927021" y="128347"/>
            <a:ext cx="3505425" cy="1266335"/>
          </a:xfrm>
          <a:custGeom>
            <a:avLst/>
            <a:gdLst/>
            <a:ahLst/>
            <a:cxnLst/>
            <a:rect l="l" t="t" r="r" b="b"/>
            <a:pathLst>
              <a:path w="3505425" h="1266335">
                <a:moveTo>
                  <a:pt x="0" y="0"/>
                </a:moveTo>
                <a:lnTo>
                  <a:pt x="3505424" y="0"/>
                </a:lnTo>
                <a:lnTo>
                  <a:pt x="3505424" y="1266334"/>
                </a:lnTo>
                <a:lnTo>
                  <a:pt x="0" y="12663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106963" y="521669"/>
            <a:ext cx="3145539" cy="624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7"/>
              </a:lnSpc>
            </a:pPr>
            <a:r>
              <a:rPr lang="en-US" sz="4727" dirty="0">
                <a:solidFill>
                  <a:srgbClr val="FF3131"/>
                </a:solidFill>
                <a:latin typeface="Sigmar One"/>
                <a:ea typeface="Sigmar One"/>
                <a:cs typeface="Sigmar One"/>
                <a:sym typeface="Sigmar One"/>
              </a:rPr>
              <a:t>So </a:t>
            </a:r>
            <a:r>
              <a:rPr lang="en-US" sz="4727" dirty="0" err="1">
                <a:solidFill>
                  <a:srgbClr val="FF3131"/>
                </a:solidFill>
                <a:latin typeface="Sigmar One"/>
                <a:ea typeface="Sigmar One"/>
                <a:cs typeface="Sigmar One"/>
                <a:sym typeface="Sigmar One"/>
              </a:rPr>
              <a:t>sánh</a:t>
            </a:r>
            <a:endParaRPr lang="en-US" sz="4727" dirty="0">
              <a:solidFill>
                <a:srgbClr val="FF3131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CCE04A-1D3F-362A-9EF1-72E5202BA6B9}"/>
              </a:ext>
            </a:extLst>
          </p:cNvPr>
          <p:cNvSpPr txBox="1"/>
          <p:nvPr/>
        </p:nvSpPr>
        <p:spPr>
          <a:xfrm>
            <a:off x="1905001" y="3009900"/>
            <a:ext cx="184731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99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F368E4-AB49-DE7D-798C-41486CD87514}"/>
              </a:ext>
            </a:extLst>
          </p:cNvPr>
          <p:cNvSpPr txBox="1"/>
          <p:nvPr/>
        </p:nvSpPr>
        <p:spPr>
          <a:xfrm>
            <a:off x="6843712" y="543639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9FCBEA-5A3C-9EE0-C6BF-297858CF0CA9}"/>
              </a:ext>
            </a:extLst>
          </p:cNvPr>
          <p:cNvSpPr txBox="1"/>
          <p:nvPr/>
        </p:nvSpPr>
        <p:spPr>
          <a:xfrm>
            <a:off x="1755589" y="1499408"/>
            <a:ext cx="2611708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b="1" dirty="0">
                <a:solidFill>
                  <a:srgbClr val="FFFF00"/>
                </a:solidFill>
                <a:latin typeface=".VnAvant" panose="020B7200000000000000" pitchFamily="34" charset="0"/>
              </a:rPr>
              <a:t>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63EC5A-7149-DE57-09B9-12C12FE3E22A}"/>
              </a:ext>
            </a:extLst>
          </p:cNvPr>
          <p:cNvSpPr txBox="1"/>
          <p:nvPr/>
        </p:nvSpPr>
        <p:spPr>
          <a:xfrm>
            <a:off x="9092493" y="1696860"/>
            <a:ext cx="3009157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b="1" dirty="0">
                <a:solidFill>
                  <a:srgbClr val="FFFF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9D2444-CC9A-A1CC-E056-0DA2AE75CC71}"/>
              </a:ext>
            </a:extLst>
          </p:cNvPr>
          <p:cNvSpPr txBox="1"/>
          <p:nvPr/>
        </p:nvSpPr>
        <p:spPr>
          <a:xfrm>
            <a:off x="7772401" y="4787473"/>
            <a:ext cx="7014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6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00" y="15240"/>
            <a:ext cx="13868400" cy="10256520"/>
          </a:xfrm>
          <a:custGeom>
            <a:avLst/>
            <a:gdLst/>
            <a:ahLst/>
            <a:cxnLst/>
            <a:rect l="l" t="t" r="r" b="b"/>
            <a:pathLst>
              <a:path w="18288000" h="10256520">
                <a:moveTo>
                  <a:pt x="0" y="0"/>
                </a:moveTo>
                <a:lnTo>
                  <a:pt x="18288000" y="0"/>
                </a:lnTo>
                <a:lnTo>
                  <a:pt x="18288000" y="10256520"/>
                </a:lnTo>
                <a:lnTo>
                  <a:pt x="0" y="10256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57200" y="-2583533"/>
            <a:ext cx="12314647" cy="10307592"/>
          </a:xfrm>
          <a:custGeom>
            <a:avLst/>
            <a:gdLst/>
            <a:ahLst/>
            <a:cxnLst/>
            <a:rect l="l" t="t" r="r" b="b"/>
            <a:pathLst>
              <a:path w="14446850" h="11792241">
                <a:moveTo>
                  <a:pt x="0" y="0"/>
                </a:moveTo>
                <a:lnTo>
                  <a:pt x="14446849" y="0"/>
                </a:lnTo>
                <a:lnTo>
                  <a:pt x="14446849" y="11792241"/>
                </a:lnTo>
                <a:lnTo>
                  <a:pt x="0" y="11792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F32E4AF-7B31-1645-AE87-E5F6E7A1B2D5}"/>
              </a:ext>
            </a:extLst>
          </p:cNvPr>
          <p:cNvSpPr txBox="1">
            <a:spLocks/>
          </p:cNvSpPr>
          <p:nvPr/>
        </p:nvSpPr>
        <p:spPr>
          <a:xfrm>
            <a:off x="1509123" y="12447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Gièng</a:t>
            </a:r>
            <a:r>
              <a:rPr lang="en-US" sz="54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nhau</a:t>
            </a:r>
            <a:endParaRPr lang="en-GB" sz="54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A4103F-05B8-78D4-B72C-9C6FB1C95F50}"/>
              </a:ext>
            </a:extLst>
          </p:cNvPr>
          <p:cNvSpPr/>
          <p:nvPr/>
        </p:nvSpPr>
        <p:spPr>
          <a:xfrm>
            <a:off x="3072184" y="1523171"/>
            <a:ext cx="2335237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691181-B2A9-5AF5-A9E4-4A39D1D70212}"/>
              </a:ext>
            </a:extLst>
          </p:cNvPr>
          <p:cNvSpPr txBox="1"/>
          <p:nvPr/>
        </p:nvSpPr>
        <p:spPr>
          <a:xfrm>
            <a:off x="7618305" y="1341128"/>
            <a:ext cx="303455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400" b="1" dirty="0">
                <a:solidFill>
                  <a:schemeClr val="bg1"/>
                </a:solidFill>
                <a:latin typeface=".VnAvant" panose="020B7200000000000000" pitchFamily="34" charset="0"/>
              </a:rPr>
              <a:t>ª</a:t>
            </a:r>
            <a:endParaRPr lang="en-US" sz="344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" r="-1" b="50056"/>
          <a:stretch/>
        </p:blipFill>
        <p:spPr>
          <a:xfrm>
            <a:off x="2921297" y="3341550"/>
            <a:ext cx="2598753" cy="13286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06"/>
          <a:stretch/>
        </p:blipFill>
        <p:spPr>
          <a:xfrm>
            <a:off x="2941111" y="4601197"/>
            <a:ext cx="2631037" cy="1346961"/>
          </a:xfrm>
          <a:prstGeom prst="rect">
            <a:avLst/>
          </a:prstGeom>
        </p:spPr>
      </p:pic>
      <p:pic>
        <p:nvPicPr>
          <p:cNvPr id="24" name="Picture 23" descr="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049" y="4316015"/>
            <a:ext cx="2387844" cy="64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" r="-1" b="50056"/>
          <a:stretch/>
        </p:blipFill>
        <p:spPr>
          <a:xfrm>
            <a:off x="7814225" y="3154225"/>
            <a:ext cx="2598753" cy="13286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06"/>
          <a:stretch/>
        </p:blipFill>
        <p:spPr>
          <a:xfrm>
            <a:off x="7814225" y="4409738"/>
            <a:ext cx="2631037" cy="1346961"/>
          </a:xfrm>
          <a:prstGeom prst="rect">
            <a:avLst/>
          </a:prstGeom>
        </p:spPr>
      </p:pic>
      <p:pic>
        <p:nvPicPr>
          <p:cNvPr id="28" name="Picture 27" descr="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320" y="4034173"/>
            <a:ext cx="2387844" cy="64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0">
            <a:extLst>
              <a:ext uri="{FF2B5EF4-FFF2-40B4-BE49-F238E27FC236}">
                <a16:creationId xmlns:a16="http://schemas.microsoft.com/office/drawing/2014/main" id="{B07F1F92-2E47-A90E-378F-7332022E104E}"/>
              </a:ext>
            </a:extLst>
          </p:cNvPr>
          <p:cNvSpPr txBox="1"/>
          <p:nvPr/>
        </p:nvSpPr>
        <p:spPr>
          <a:xfrm>
            <a:off x="9186145" y="8938910"/>
            <a:ext cx="39624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28"/>
              </a:lnSpc>
            </a:pPr>
            <a:r>
              <a:rPr lang="en-US" sz="2000">
                <a:solidFill>
                  <a:schemeClr val="accent6">
                    <a:lumMod val="75000"/>
                  </a:schemeClr>
                </a:solidFill>
                <a:latin typeface="Sigmar One"/>
                <a:ea typeface="Sigmar One"/>
                <a:cs typeface="Sigmar One"/>
                <a:sym typeface="Sigmar One"/>
              </a:rPr>
              <a:t>LÀM QUEN CHỮ CÁI E-Ê</a:t>
            </a:r>
          </a:p>
          <a:p>
            <a:pPr algn="ctr">
              <a:lnSpc>
                <a:spcPts val="6328"/>
              </a:lnSpc>
            </a:pPr>
            <a:endParaRPr lang="en-US" sz="2000">
              <a:solidFill>
                <a:schemeClr val="accent6">
                  <a:lumMod val="75000"/>
                </a:schemeClr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719CCF-60BE-3C74-54A9-F7D9A3B32885}"/>
              </a:ext>
            </a:extLst>
          </p:cNvPr>
          <p:cNvSpPr/>
          <p:nvPr/>
        </p:nvSpPr>
        <p:spPr>
          <a:xfrm>
            <a:off x="9186145" y="9556822"/>
            <a:ext cx="402706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Giáo viên: Phương Nhung-Hồng Hiếu</a:t>
            </a: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4267853-150E-D85D-D3C1-75A9F5DA9B77}"/>
              </a:ext>
            </a:extLst>
          </p:cNvPr>
          <p:cNvSpPr/>
          <p:nvPr/>
        </p:nvSpPr>
        <p:spPr>
          <a:xfrm>
            <a:off x="11367767" y="-115256"/>
            <a:ext cx="3272528" cy="1529641"/>
          </a:xfrm>
          <a:custGeom>
            <a:avLst/>
            <a:gdLst/>
            <a:ahLst/>
            <a:cxnLst/>
            <a:rect l="l" t="t" r="r" b="b"/>
            <a:pathLst>
              <a:path w="5698998" h="2057400">
                <a:moveTo>
                  <a:pt x="0" y="0"/>
                </a:moveTo>
                <a:lnTo>
                  <a:pt x="5698998" y="0"/>
                </a:lnTo>
                <a:lnTo>
                  <a:pt x="569899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300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5"/>
          <p:cNvSpPr/>
          <p:nvPr/>
        </p:nvSpPr>
        <p:spPr>
          <a:xfrm>
            <a:off x="-208403" y="4382437"/>
            <a:ext cx="3810198" cy="5940395"/>
          </a:xfrm>
          <a:custGeom>
            <a:avLst/>
            <a:gdLst/>
            <a:ahLst/>
            <a:cxnLst/>
            <a:rect l="l" t="t" r="r" b="b"/>
            <a:pathLst>
              <a:path w="4140987" h="6916053">
                <a:moveTo>
                  <a:pt x="0" y="0"/>
                </a:moveTo>
                <a:lnTo>
                  <a:pt x="4140987" y="0"/>
                </a:lnTo>
                <a:lnTo>
                  <a:pt x="4140987" y="6916054"/>
                </a:lnTo>
                <a:lnTo>
                  <a:pt x="0" y="69160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</TotalTime>
  <Words>216</Words>
  <Application>Microsoft Office PowerPoint</Application>
  <PresentationFormat>Custom</PresentationFormat>
  <Paragraphs>59</Paragraphs>
  <Slides>17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Alata</vt:lpstr>
      <vt:lpstr>Sigmar One</vt:lpstr>
      <vt:lpstr>Oswald Bold</vt:lpstr>
      <vt:lpstr>Oswald</vt:lpstr>
      <vt:lpstr>Arial</vt:lpstr>
      <vt:lpstr>Charmonman Bold</vt:lpstr>
      <vt:lpstr>Marykate</vt:lpstr>
      <vt:lpstr>Calibri</vt:lpstr>
      <vt:lpstr>ไอติม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làm quen chữ cái</dc:title>
  <dc:creator>Techsi.vn</dc:creator>
  <cp:lastModifiedBy>Techsi.vn</cp:lastModifiedBy>
  <cp:revision>33</cp:revision>
  <dcterms:created xsi:type="dcterms:W3CDTF">2006-08-16T00:00:00Z</dcterms:created>
  <dcterms:modified xsi:type="dcterms:W3CDTF">2024-11-13T00:44:24Z</dcterms:modified>
  <dc:identifier>DAGRM4uxCZ0</dc:identifier>
</cp:coreProperties>
</file>