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4" r:id="rId3"/>
    <p:sldId id="328" r:id="rId4"/>
    <p:sldId id="322" r:id="rId5"/>
    <p:sldId id="330" r:id="rId6"/>
    <p:sldId id="329" r:id="rId7"/>
    <p:sldId id="332" r:id="rId8"/>
    <p:sldId id="334" r:id="rId9"/>
    <p:sldId id="335" r:id="rId10"/>
    <p:sldId id="337" r:id="rId11"/>
    <p:sldId id="338" r:id="rId12"/>
    <p:sldId id="339" r:id="rId13"/>
    <p:sldId id="333" r:id="rId14"/>
    <p:sldId id="345" r:id="rId15"/>
    <p:sldId id="341" r:id="rId16"/>
    <p:sldId id="346" r:id="rId17"/>
    <p:sldId id="353" r:id="rId18"/>
    <p:sldId id="351" r:id="rId19"/>
    <p:sldId id="349" r:id="rId20"/>
    <p:sldId id="355" r:id="rId21"/>
    <p:sldId id="354" r:id="rId22"/>
    <p:sldId id="357" r:id="rId23"/>
    <p:sldId id="358" r:id="rId24"/>
    <p:sldId id="359"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4660"/>
  </p:normalViewPr>
  <p:slideViewPr>
    <p:cSldViewPr snapToGrid="0">
      <p:cViewPr varScale="1">
        <p:scale>
          <a:sx n="91" d="100"/>
          <a:sy n="91" d="100"/>
        </p:scale>
        <p:origin x="54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8D1-50AB-B7D1-A89D-460D2E9D5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83FE198-08EE-D037-08F8-830FCFEFF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AF71B7D-02E7-F74D-7C23-557E7E7B1AA5}"/>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5975D3E7-0EDA-12AD-3927-CE18313E91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A98475-7789-18FC-62A7-19855E643478}"/>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617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9C7-AB87-8AED-CA40-BC9AFBF8F54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06D72A-DF86-86CF-2A3C-62F20AADF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60F9F6-2BB1-6746-5DEE-32234DBA8B58}"/>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C5680136-B7D1-9B5A-7E1B-C3322DEB5A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754115-3636-354C-847C-EAF675F252F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492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5073-84B5-A6DF-0537-C34B29196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4B1EED-ADC3-DDB5-3BC3-DE2F27FD4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8430B5-1366-1B67-BB7E-DD93E33C6326}"/>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D8930952-0FFF-D87A-6144-B7B88FF91F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023122-3220-17B6-0A0C-0243B8FA7C2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10397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5F53-2929-691D-CD6A-23088B5BBF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95A788-58FB-7A21-8863-83B21CE69F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BF5E7D6-1E95-3BDD-44C1-0340FBC454CF}"/>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96787636-DB0C-69EA-6433-990E81BA6A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02C553-878F-1D4A-4626-72950CD11824}"/>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2641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DE93-E8CD-1A01-01C2-042E036CB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569FE37-AA27-E9BE-00B1-92BEA4CC5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8EA71-1568-5A3F-E85B-ED0F4D74EE0A}"/>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02C51AE2-CAA8-0573-B8B0-ED9330F930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D12DF4C-3FFA-8DE6-5C05-9784A2A224D0}"/>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01341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C6-7099-CD40-FFA3-761B9E90B97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2E48BC4-E4FC-6BA3-35D1-44B1F0E66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B2A8A2E-4E4D-4368-96D5-3FF5C41E0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E943BA0-64D3-60F8-C322-68C6A00C4DAF}"/>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6" name="Footer Placeholder 5">
            <a:extLst>
              <a:ext uri="{FF2B5EF4-FFF2-40B4-BE49-F238E27FC236}">
                <a16:creationId xmlns:a16="http://schemas.microsoft.com/office/drawing/2014/main" id="{5B35E236-5847-18E7-FAF7-F8672F690D9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E0F7203-156A-0999-26C2-C77E41A1E9F6}"/>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7216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6F7-EA34-97E9-1475-ABE36EF3407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F6F7E0-5B7F-CFF5-2DC2-A28B89191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844F6-F5E2-865F-594B-1BCAF75D7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8E72625-B857-3D6F-F643-4485C5399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C0C86-9C51-436D-215A-5A34054FC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17830AE-1C83-EFDB-4C7A-AA47268654FD}"/>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8" name="Footer Placeholder 7">
            <a:extLst>
              <a:ext uri="{FF2B5EF4-FFF2-40B4-BE49-F238E27FC236}">
                <a16:creationId xmlns:a16="http://schemas.microsoft.com/office/drawing/2014/main" id="{E24C79AF-1E2E-B211-6FC9-A20C79E30A0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0863BE0-914C-42C8-02B4-189E82A45D1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9559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2097-4C3D-4C43-4529-D7527119BAC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4592731-47D1-5CF4-7867-B48BE4A3761A}"/>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4" name="Footer Placeholder 3">
            <a:extLst>
              <a:ext uri="{FF2B5EF4-FFF2-40B4-BE49-F238E27FC236}">
                <a16:creationId xmlns:a16="http://schemas.microsoft.com/office/drawing/2014/main" id="{52187FBC-0CC1-B7E9-CC19-16A3BF8AE55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14B00A1-38C6-81DC-DCE2-20198A596C4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1239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713DD-E68D-33F8-E2E5-CF832F754958}"/>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3" name="Footer Placeholder 2">
            <a:extLst>
              <a:ext uri="{FF2B5EF4-FFF2-40B4-BE49-F238E27FC236}">
                <a16:creationId xmlns:a16="http://schemas.microsoft.com/office/drawing/2014/main" id="{BFFF27C0-0980-6DFD-0BD0-90B8EC60D7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EA3C876-B357-E22E-CFC1-4F7019621A03}"/>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37669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ECEA-273C-DB79-2313-8C79D4A7E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B82FFFA-5046-65F9-607D-ED528B1C1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D3AA13E-A808-C362-E2D6-43BD18F7A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2A91B-40FA-132D-BD83-34BED37CF2EB}"/>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6" name="Footer Placeholder 5">
            <a:extLst>
              <a:ext uri="{FF2B5EF4-FFF2-40B4-BE49-F238E27FC236}">
                <a16:creationId xmlns:a16="http://schemas.microsoft.com/office/drawing/2014/main" id="{604CECF1-9FB6-F868-3B09-BD9D89DFEE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B9B8EB9-CAE4-22FE-AEEE-4F55BB396A47}"/>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26620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43AF-B7F1-BFA4-8C56-E15F80D74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1967E89-21C7-0041-A4F6-9256487FF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946E2CF-BEB6-E2FE-CE26-E1D610EA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6EAD-42CD-8991-6AC0-3DE2CE49E39D}"/>
              </a:ext>
            </a:extLst>
          </p:cNvPr>
          <p:cNvSpPr>
            <a:spLocks noGrp="1"/>
          </p:cNvSpPr>
          <p:nvPr>
            <p:ph type="dt" sz="half" idx="10"/>
          </p:nvPr>
        </p:nvSpPr>
        <p:spPr/>
        <p:txBody>
          <a:bodyPr/>
          <a:lstStyle/>
          <a:p>
            <a:fld id="{A3B080D1-6846-4156-985B-9468B8AC2E8A}" type="datetimeFigureOut">
              <a:rPr lang="vi-VN" smtClean="0"/>
              <a:t>30/10/2024</a:t>
            </a:fld>
            <a:endParaRPr lang="vi-VN"/>
          </a:p>
        </p:txBody>
      </p:sp>
      <p:sp>
        <p:nvSpPr>
          <p:cNvPr id="6" name="Footer Placeholder 5">
            <a:extLst>
              <a:ext uri="{FF2B5EF4-FFF2-40B4-BE49-F238E27FC236}">
                <a16:creationId xmlns:a16="http://schemas.microsoft.com/office/drawing/2014/main" id="{195F5BA9-479A-E2AA-6202-1FAE0C0FF0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A0964CF-2D85-D0C6-430D-90F170AECAFB}"/>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0892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2212D-A299-1C17-3643-35A2A71AF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6A617-09D5-7565-8790-5A1B1A12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D23595-DCF5-0393-30A3-2A06BFFCA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80D1-6846-4156-985B-9468B8AC2E8A}" type="datetimeFigureOut">
              <a:rPr lang="vi-VN" smtClean="0"/>
              <a:t>30/10/2024</a:t>
            </a:fld>
            <a:endParaRPr lang="vi-VN"/>
          </a:p>
        </p:txBody>
      </p:sp>
      <p:sp>
        <p:nvSpPr>
          <p:cNvPr id="5" name="Footer Placeholder 4">
            <a:extLst>
              <a:ext uri="{FF2B5EF4-FFF2-40B4-BE49-F238E27FC236}">
                <a16:creationId xmlns:a16="http://schemas.microsoft.com/office/drawing/2014/main" id="{0E0F1A07-9F68-CB3B-5153-4501204CB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6817AD2-D687-1D3F-1FBB-4818D18E2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60E8-A8C0-43F9-BBA8-5E73DC1DD86D}" type="slidenum">
              <a:rPr lang="vi-VN" smtClean="0"/>
              <a:t>‹#›</a:t>
            </a:fld>
            <a:endParaRPr lang="vi-VN"/>
          </a:p>
        </p:txBody>
      </p:sp>
    </p:spTree>
    <p:extLst>
      <p:ext uri="{BB962C8B-B14F-4D97-AF65-F5344CB8AC3E}">
        <p14:creationId xmlns:p14="http://schemas.microsoft.com/office/powerpoint/2010/main" val="136089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1.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2.gif"/><Relationship Id="rId7"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6.wdp"/><Relationship Id="rId4" Type="http://schemas.openxmlformats.org/officeDocument/2006/relationships/image" Target="../media/image6.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2.gif"/><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7.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2.gif"/><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microsoft.com/office/2007/relationships/hdphoto" Target="../media/hdphoto2.wdp"/><Relationship Id="rId5" Type="http://schemas.microsoft.com/office/2007/relationships/hdphoto" Target="../media/hdphoto3.wdp"/><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2.gif"/><Relationship Id="rId7"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20.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wnload miễn phí 100% Download nền powerpoint đẹp Nhanh chóng và dễ dàng">
            <a:extLst>
              <a:ext uri="{FF2B5EF4-FFF2-40B4-BE49-F238E27FC236}">
                <a16:creationId xmlns:a16="http://schemas.microsoft.com/office/drawing/2014/main" id="{450891EB-69EE-A956-9E92-12BF3B4CB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
            <a:extLst>
              <a:ext uri="{FF2B5EF4-FFF2-40B4-BE49-F238E27FC236}">
                <a16:creationId xmlns:a16="http://schemas.microsoft.com/office/drawing/2014/main" id="{37553F95-E942-00D5-5353-F6C380938C42}"/>
              </a:ext>
            </a:extLst>
          </p:cNvPr>
          <p:cNvSpPr>
            <a:spLocks noChangeArrowheads="1"/>
          </p:cNvSpPr>
          <p:nvPr/>
        </p:nvSpPr>
        <p:spPr bwMode="auto">
          <a:xfrm>
            <a:off x="4038600" y="762001"/>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UBND QUẬN LONG BIÊN</a:t>
            </a:r>
          </a:p>
          <a:p>
            <a:pPr algn="ctr">
              <a:spcBef>
                <a:spcPct val="0"/>
              </a:spcBef>
              <a:buFontTx/>
              <a:buNone/>
            </a:pPr>
            <a:r>
              <a:rPr lang="en-US" altLang="en-US" sz="2000" b="1" dirty="0">
                <a:solidFill>
                  <a:srgbClr val="002060"/>
                </a:solidFill>
                <a:latin typeface="Times New Roman" panose="02020603050405020304" pitchFamily="18" charset="0"/>
                <a:cs typeface="Times New Roman" panose="02020603050405020304" pitchFamily="18" charset="0"/>
              </a:rPr>
              <a:t>TRƯỜNG MẦM NON NẮNG MAI</a:t>
            </a:r>
          </a:p>
        </p:txBody>
      </p:sp>
      <p:sp>
        <p:nvSpPr>
          <p:cNvPr id="2" name="Text Box 5">
            <a:extLst>
              <a:ext uri="{FF2B5EF4-FFF2-40B4-BE49-F238E27FC236}">
                <a16:creationId xmlns:a16="http://schemas.microsoft.com/office/drawing/2014/main" id="{60808DC4-CC34-04AB-E08F-C66200A63996}"/>
              </a:ext>
            </a:extLst>
          </p:cNvPr>
          <p:cNvSpPr txBox="1">
            <a:spLocks noChangeArrowheads="1"/>
          </p:cNvSpPr>
          <p:nvPr/>
        </p:nvSpPr>
        <p:spPr bwMode="auto">
          <a:xfrm>
            <a:off x="2563581" y="2898205"/>
            <a:ext cx="73977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latin typeface="Times New Roman" panose="02020603050405020304" pitchFamily="18" charset="0"/>
              </a:rPr>
              <a:t>LĨNH VỰC PHÁT TRIỂN NGÔN NGỮ</a:t>
            </a:r>
          </a:p>
          <a:p>
            <a:pPr algn="ctr">
              <a:spcBef>
                <a:spcPct val="0"/>
              </a:spcBef>
              <a:buFontTx/>
              <a:buNone/>
            </a:pPr>
            <a:r>
              <a:rPr lang="en-US" altLang="en-US" sz="2800" b="1" dirty="0" err="1">
                <a:solidFill>
                  <a:srgbClr val="FF0000"/>
                </a:solidFill>
                <a:latin typeface="Times New Roman" panose="02020603050405020304" pitchFamily="18" charset="0"/>
              </a:rPr>
              <a:t>Đề</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tài</a:t>
            </a:r>
            <a:r>
              <a:rPr lang="en-US" altLang="en-US" sz="2800" b="1" dirty="0">
                <a:solidFill>
                  <a:srgbClr val="FF0000"/>
                </a:solidFill>
                <a:latin typeface="Times New Roman" panose="02020603050405020304" pitchFamily="18" charset="0"/>
              </a:rPr>
              <a:t>: </a:t>
            </a:r>
          </a:p>
          <a:p>
            <a:pPr algn="ctr">
              <a:spcBef>
                <a:spcPct val="0"/>
              </a:spcBef>
              <a:buFontTx/>
              <a:buNone/>
            </a:pPr>
            <a:r>
              <a:rPr lang="en-US" altLang="en-US" sz="2800" b="1" dirty="0" err="1">
                <a:solidFill>
                  <a:srgbClr val="0000FF"/>
                </a:solidFill>
                <a:latin typeface="Times New Roman" panose="02020603050405020304" pitchFamily="18" charset="0"/>
              </a:rPr>
              <a:t>Truyện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Cáo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Thỏ</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Trống</a:t>
            </a:r>
            <a:endParaRPr lang="en-US" altLang="en-US" sz="2800" b="1" dirty="0">
              <a:solidFill>
                <a:srgbClr val="0000FF"/>
              </a:solidFill>
              <a:latin typeface="Times New Roman" panose="02020603050405020304" pitchFamily="18" charset="0"/>
            </a:endParaRPr>
          </a:p>
          <a:p>
            <a:pPr algn="ctr">
              <a:spcBef>
                <a:spcPct val="0"/>
              </a:spcBef>
              <a:buFontTx/>
              <a:buNone/>
            </a:pPr>
            <a:r>
              <a:rPr lang="en-US" altLang="en-US" sz="2800" b="1" dirty="0" err="1">
                <a:solidFill>
                  <a:srgbClr val="0000FF"/>
                </a:solidFill>
                <a:latin typeface="Times New Roman" panose="02020603050405020304" pitchFamily="18" charset="0"/>
              </a:rPr>
              <a:t>Lứa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tuổi</a:t>
            </a:r>
            <a:r>
              <a:rPr lang="en-US" altLang="en-US" sz="2800" b="1" dirty="0">
                <a:solidFill>
                  <a:srgbClr val="0000FF"/>
                </a:solidFill>
                <a:latin typeface="Times New Roman" panose="02020603050405020304" pitchFamily="18" charset="0"/>
              </a:rPr>
              <a:t>: 4-5 </a:t>
            </a:r>
            <a:r>
              <a:rPr lang="en-US" altLang="en-US" sz="2800" b="1" dirty="0" err="1">
                <a:solidFill>
                  <a:srgbClr val="0000FF"/>
                </a:solidFill>
                <a:latin typeface="Times New Roman" panose="02020603050405020304" pitchFamily="18" charset="0"/>
              </a:rPr>
              <a:t>tuổi</a:t>
            </a:r>
            <a:endParaRPr lang="en-US" altLang="en-US" sz="2000" b="1" dirty="0">
              <a:solidFill>
                <a:srgbClr val="0000FF"/>
              </a:solidFill>
              <a:latin typeface=".VnAvant" pitchFamily="34" charset="0"/>
            </a:endParaRPr>
          </a:p>
          <a:p>
            <a:pPr algn="ctr">
              <a:spcBef>
                <a:spcPct val="0"/>
              </a:spcBef>
              <a:buFontTx/>
              <a:buNone/>
            </a:pPr>
            <a:endParaRPr lang="en-US" altLang="en-US" sz="2800" b="1" dirty="0">
              <a:solidFill>
                <a:srgbClr val="0000FF"/>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Giáo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viên</a:t>
            </a:r>
            <a:r>
              <a:rPr lang="en-US" altLang="en-US" sz="2400" b="1" dirty="0" smtClean="0">
                <a:solidFill>
                  <a:srgbClr val="FF0000"/>
                </a:solidFill>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smtClean="0">
                <a:solidFill>
                  <a:srgbClr val="FF0000"/>
                </a:solidFill>
                <a:latin typeface="Times New Roman" panose="02020603050405020304" pitchFamily="18" charset="0"/>
                <a:cs typeface="Times New Roman" panose="02020603050405020304" pitchFamily="18" charset="0"/>
              </a:rPr>
              <a:t>NGUYỄN THU TRANG</a:t>
            </a:r>
            <a:endParaRPr lang="en-US" altLang="en-US" sz="2400" b="1" dirty="0">
              <a:solidFill>
                <a:srgbClr val="FF0000"/>
              </a:solidFill>
              <a:latin typeface="Times New Roman" panose="02020603050405020304" pitchFamily="18" charset="0"/>
            </a:endParaRPr>
          </a:p>
        </p:txBody>
      </p:sp>
      <p:pic>
        <p:nvPicPr>
          <p:cNvPr id="3" name="Picture 2" descr="A logo with a sun and people&#10;&#10;Description automatically generated">
            <a:extLst>
              <a:ext uri="{FF2B5EF4-FFF2-40B4-BE49-F238E27FC236}">
                <a16:creationId xmlns:a16="http://schemas.microsoft.com/office/drawing/2014/main" id="{E1D911E7-9BA8-3DC2-8326-4DE40E85E88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47188" y="1470025"/>
            <a:ext cx="1554824" cy="1406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78630" y="115680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Thế mà tôi đuổi được Cáo đấy.</a:t>
            </a:r>
            <a:endParaRPr lang="en-US" dirty="0">
              <a:latin typeface="HP001 4 hàng" panose="020B0603050302020204" pitchFamily="34" charset="0"/>
            </a:endParaRPr>
          </a:p>
        </p:txBody>
      </p:sp>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80384" y="1876850"/>
            <a:ext cx="4125541" cy="4451242"/>
          </a:xfrm>
          <a:prstGeom prst="rect">
            <a:avLst/>
          </a:prstGeom>
        </p:spPr>
      </p:pic>
    </p:spTree>
    <p:extLst>
      <p:ext uri="{BB962C8B-B14F-4D97-AF65-F5344CB8AC3E}">
        <p14:creationId xmlns:p14="http://schemas.microsoft.com/office/powerpoint/2010/main" val="13840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9" name="Thought Bubble: Cloud 8">
            <a:extLst>
              <a:ext uri="{FF2B5EF4-FFF2-40B4-BE49-F238E27FC236}">
                <a16:creationId xmlns:a16="http://schemas.microsoft.com/office/drawing/2014/main" id="{F0A91538-180E-F707-366E-E67782AC64FB}"/>
              </a:ext>
            </a:extLst>
          </p:cNvPr>
          <p:cNvSpPr/>
          <p:nvPr/>
        </p:nvSpPr>
        <p:spPr>
          <a:xfrm rot="768433">
            <a:off x="6122355" y="1623400"/>
            <a:ext cx="3451371" cy="187331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r>
              <a:rPr lang="vi-VN" dirty="0"/>
              <a:t> Cúc cù cu cu.</a:t>
            </a:r>
          </a:p>
          <a:p>
            <a:pPr fontAlgn="base"/>
            <a:r>
              <a:rPr lang="vi-VN" dirty="0"/>
              <a:t>Ta vác hái trên vai</a:t>
            </a:r>
          </a:p>
          <a:p>
            <a:pPr fontAlgn="base"/>
            <a:r>
              <a:rPr lang="vi-VN" dirty="0"/>
              <a:t>Đi tìm Cáo gian ác</a:t>
            </a:r>
          </a:p>
          <a:p>
            <a:pPr fontAlgn="base"/>
            <a:r>
              <a:rPr lang="vi-VN" dirty="0"/>
              <a:t>Cáo ở đâu ra ngay!</a:t>
            </a:r>
          </a:p>
        </p:txBody>
      </p:sp>
      <p:sp>
        <p:nvSpPr>
          <p:cNvPr id="12" name="Thought Bubble: Cloud 11">
            <a:extLst>
              <a:ext uri="{FF2B5EF4-FFF2-40B4-BE49-F238E27FC236}">
                <a16:creationId xmlns:a16="http://schemas.microsoft.com/office/drawing/2014/main" id="{F2F611AC-B506-1216-80E3-6CC6520832B8}"/>
              </a:ext>
            </a:extLst>
          </p:cNvPr>
          <p:cNvSpPr/>
          <p:nvPr/>
        </p:nvSpPr>
        <p:spPr>
          <a:xfrm rot="768433">
            <a:off x="1874257" y="27886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đang mặc quần áo ạ!</a:t>
            </a:r>
            <a:endParaRPr lang="en-US" dirty="0">
              <a:latin typeface="HP001 4 hàng" panose="020B0603050302020204" pitchFamily="34" charset="0"/>
            </a:endParaRPr>
          </a:p>
        </p:txBody>
      </p:sp>
      <p:pic>
        <p:nvPicPr>
          <p:cNvPr id="7" name="Picture 6">
            <a:extLst>
              <a:ext uri="{FF2B5EF4-FFF2-40B4-BE49-F238E27FC236}">
                <a16:creationId xmlns:a16="http://schemas.microsoft.com/office/drawing/2014/main" id="{26A06832-5C13-FBFC-0F3F-AB637C7C1F11}"/>
              </a:ext>
            </a:extLst>
          </p:cNvPr>
          <p:cNvPicPr>
            <a:picLocks noChangeAspect="1"/>
          </p:cNvPicPr>
          <p:nvPr/>
        </p:nvPicPr>
        <p:blipFill>
          <a:blip r:embed="rId11"/>
          <a:stretch>
            <a:fillRect/>
          </a:stretch>
        </p:blipFill>
        <p:spPr>
          <a:xfrm>
            <a:off x="5957658" y="3415152"/>
            <a:ext cx="2576742" cy="3226579"/>
          </a:xfrm>
          <a:prstGeom prst="rect">
            <a:avLst/>
          </a:prstGeom>
        </p:spPr>
      </p:pic>
      <p:sp>
        <p:nvSpPr>
          <p:cNvPr id="10" name="Thought Bubble: Cloud 9">
            <a:extLst>
              <a:ext uri="{FF2B5EF4-FFF2-40B4-BE49-F238E27FC236}">
                <a16:creationId xmlns:a16="http://schemas.microsoft.com/office/drawing/2014/main" id="{7535C302-D62D-753F-2F43-7F5D9B9F05DE}"/>
              </a:ext>
            </a:extLst>
          </p:cNvPr>
          <p:cNvSpPr/>
          <p:nvPr/>
        </p:nvSpPr>
        <p:spPr>
          <a:xfrm rot="768433">
            <a:off x="2026657" y="29410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tôi... đang mặc áo bông ạ!</a:t>
            </a:r>
            <a:endParaRPr lang="en-US" dirty="0">
              <a:latin typeface="HP001 4 hàng" panose="020B0603050302020204" pitchFamily="34" charset="0"/>
            </a:endParaRPr>
          </a:p>
        </p:txBody>
      </p:sp>
    </p:spTree>
    <p:extLst>
      <p:ext uri="{BB962C8B-B14F-4D97-AF65-F5344CB8AC3E}">
        <p14:creationId xmlns:p14="http://schemas.microsoft.com/office/powerpoint/2010/main" val="23907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141077"/>
            <a:ext cx="4496980" cy="4496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141657" y="3553067"/>
            <a:ext cx="1602239" cy="3084990"/>
          </a:xfrm>
          <a:prstGeom prst="rect">
            <a:avLst/>
          </a:prstGeom>
        </p:spPr>
      </p:pic>
      <p:pic>
        <p:nvPicPr>
          <p:cNvPr id="10" name="Picture 9">
            <a:extLst>
              <a:ext uri="{FF2B5EF4-FFF2-40B4-BE49-F238E27FC236}">
                <a16:creationId xmlns:a16="http://schemas.microsoft.com/office/drawing/2014/main" id="{C4485FAC-C483-9CD0-3356-ACAAD0DAE22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4894" b="94894" l="4222" r="95111">
                        <a14:foregroundMark x1="4444" y1="75745" x2="4444" y2="75745"/>
                        <a14:foregroundMark x1="95111" y1="64255" x2="95111" y2="64255"/>
                      </a14:backgroundRemoval>
                    </a14:imgEffect>
                  </a14:imgLayer>
                </a14:imgProps>
              </a:ext>
              <a:ext uri="{28A0092B-C50C-407E-A947-70E740481C1C}">
                <a14:useLocalDpi xmlns:a14="http://schemas.microsoft.com/office/drawing/2010/main" val="0"/>
              </a:ext>
            </a:extLst>
          </a:blip>
          <a:srcRect t="50000"/>
          <a:stretch/>
        </p:blipFill>
        <p:spPr>
          <a:xfrm rot="20456379">
            <a:off x="7327947" y="3676773"/>
            <a:ext cx="4286250" cy="2238375"/>
          </a:xfrm>
          <a:prstGeom prst="rect">
            <a:avLst/>
          </a:prstGeom>
        </p:spPr>
      </p:pic>
    </p:spTree>
    <p:extLst>
      <p:ext uri="{BB962C8B-B14F-4D97-AF65-F5344CB8AC3E}">
        <p14:creationId xmlns:p14="http://schemas.microsoft.com/office/powerpoint/2010/main" val="117026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775231"/>
          </a:xfrm>
          <a:prstGeom prst="rect">
            <a:avLst/>
          </a:prstGeom>
        </p:spPr>
      </p:pic>
      <p:sp>
        <p:nvSpPr>
          <p:cNvPr id="3" name="TextBox 2"/>
          <p:cNvSpPr txBox="1"/>
          <p:nvPr/>
        </p:nvSpPr>
        <p:spPr>
          <a:xfrm>
            <a:off x="3878315" y="2238704"/>
            <a:ext cx="5097517"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ĐÀM THOẠI</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46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28345" y="678470"/>
            <a:ext cx="79353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296389" y="280997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238747" y="2614780"/>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08308" y="2608420"/>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527564" y="4637006"/>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8023439" y="466756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70842" y="977463"/>
            <a:ext cx="8082454"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A175B6A-76F2-12A1-7F25-D1FD104A6E4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2905980" y="2982002"/>
            <a:ext cx="1602239" cy="3084990"/>
          </a:xfrm>
          <a:prstGeom prst="rect">
            <a:avLst/>
          </a:prstGeom>
        </p:spPr>
      </p:pic>
      <p:pic>
        <p:nvPicPr>
          <p:cNvPr id="8" name="Picture 7">
            <a:extLst>
              <a:ext uri="{FF2B5EF4-FFF2-40B4-BE49-F238E27FC236}">
                <a16:creationId xmlns:a16="http://schemas.microsoft.com/office/drawing/2014/main" id="{ED7B0453-ECCA-69E4-9CCD-6771BCA06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104759" y="1512514"/>
            <a:ext cx="1697074" cy="3019661"/>
          </a:xfrm>
          <a:prstGeom prst="rect">
            <a:avLst/>
          </a:prstGeom>
        </p:spPr>
      </p:pic>
      <p:pic>
        <p:nvPicPr>
          <p:cNvPr id="9" name="Picture 8">
            <a:extLst>
              <a:ext uri="{FF2B5EF4-FFF2-40B4-BE49-F238E27FC236}">
                <a16:creationId xmlns:a16="http://schemas.microsoft.com/office/drawing/2014/main" id="{1FB4C105-95F9-B8F2-DC2A-E8BB79B2557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759545" y="1790822"/>
            <a:ext cx="2533650" cy="2733675"/>
          </a:xfrm>
          <a:prstGeom prst="rect">
            <a:avLst/>
          </a:prstGeom>
        </p:spPr>
      </p:pic>
      <p:pic>
        <p:nvPicPr>
          <p:cNvPr id="10"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89245" y="2790392"/>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DCCF490-CA34-A8B1-64DC-A392F3DEE57B}"/>
              </a:ext>
            </a:extLst>
          </p:cNvPr>
          <p:cNvPicPr>
            <a:picLocks noChangeAspect="1"/>
          </p:cNvPicPr>
          <p:nvPr/>
        </p:nvPicPr>
        <p:blipFill>
          <a:blip r:embed="rId10"/>
          <a:stretch>
            <a:fillRect/>
          </a:stretch>
        </p:blipFill>
        <p:spPr>
          <a:xfrm>
            <a:off x="4593968" y="1484232"/>
            <a:ext cx="2504094" cy="3047943"/>
          </a:xfrm>
          <a:prstGeom prst="rect">
            <a:avLst/>
          </a:prstGeom>
        </p:spPr>
      </p:pic>
    </p:spTree>
    <p:extLst>
      <p:ext uri="{BB962C8B-B14F-4D97-AF65-F5344CB8AC3E}">
        <p14:creationId xmlns:p14="http://schemas.microsoft.com/office/powerpoint/2010/main" val="4767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726506" y="3741231"/>
            <a:ext cx="1602239" cy="3084990"/>
          </a:xfrm>
          <a:prstGeom prst="rect">
            <a:avLst/>
          </a:prstGeom>
        </p:spPr>
      </p:pic>
      <p:sp>
        <p:nvSpPr>
          <p:cNvPr id="2" name="TextBox 1"/>
          <p:cNvSpPr txBox="1"/>
          <p:nvPr/>
        </p:nvSpPr>
        <p:spPr>
          <a:xfrm>
            <a:off x="714491" y="1578228"/>
            <a:ext cx="4614254"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26014" y="1670919"/>
            <a:ext cx="5475889"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3"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188974" y="2381154"/>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E1BE675-4A00-8A2B-ECDE-C04ABD4527A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461947" y="3534124"/>
            <a:ext cx="1609056" cy="2863048"/>
          </a:xfrm>
          <a:prstGeom prst="rect">
            <a:avLst/>
          </a:prstGeom>
        </p:spPr>
      </p:pic>
      <p:pic>
        <p:nvPicPr>
          <p:cNvPr id="16"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7758" y="2505797"/>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20187" y="464624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9145767" y="3931327"/>
            <a:ext cx="1730018" cy="2408456"/>
          </a:xfrm>
          <a:prstGeom prst="rect">
            <a:avLst/>
          </a:prstGeom>
        </p:spPr>
      </p:pic>
      <p:sp>
        <p:nvSpPr>
          <p:cNvPr id="2" name="TextBox 1"/>
          <p:cNvSpPr txBox="1"/>
          <p:nvPr/>
        </p:nvSpPr>
        <p:spPr>
          <a:xfrm>
            <a:off x="3067031" y="1894345"/>
            <a:ext cx="6516373"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xin</a:t>
            </a:r>
            <a:r>
              <a:rPr lang="en-US" sz="2800" dirty="0" smtClean="0">
                <a:latin typeface="Times New Roman" panose="02020603050405020304" pitchFamily="18" charset="0"/>
                <a:cs typeface="Times New Roman" panose="02020603050405020304" pitchFamily="18" charset="0"/>
              </a:rPr>
              <a:t> sang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nhờ</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9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77310" y="855474"/>
            <a:ext cx="10037379" cy="132343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Ai </a:t>
            </a:r>
            <a:r>
              <a:rPr lang="en-US" sz="4000" b="1" dirty="0" err="1" smtClean="0">
                <a:latin typeface="Times New Roman" panose="02020603050405020304" pitchFamily="18" charset="0"/>
                <a:cs typeface="Times New Roman" panose="02020603050405020304" pitchFamily="18" charset="0"/>
              </a:rPr>
              <a:t>đã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đến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giúp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đỡ</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Thỏ</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nhỉ</a:t>
            </a:r>
            <a:r>
              <a:rPr lang="en-US" sz="4000" b="1" dirty="0" smtClean="0">
                <a:latin typeface="Times New Roman" panose="02020603050405020304" pitchFamily="18" charset="0"/>
                <a:cs typeface="Times New Roman" panose="02020603050405020304" pitchFamily="18" charset="0"/>
              </a:rPr>
              <a:t>? </a:t>
            </a:r>
          </a:p>
          <a:p>
            <a:r>
              <a:rPr lang="en-US" sz="4000" b="1" dirty="0" err="1" smtClean="0">
                <a:latin typeface="Times New Roman" panose="02020603050405020304" pitchFamily="18" charset="0"/>
                <a:cs typeface="Times New Roman" panose="02020603050405020304" pitchFamily="18" charset="0"/>
              </a:rPr>
              <a:t>Chó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Gấu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đuổi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được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không</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4"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837" y="2300790"/>
            <a:ext cx="2554494" cy="42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CCF490-CA34-A8B1-64DC-A392F3DEE57B}"/>
              </a:ext>
            </a:extLst>
          </p:cNvPr>
          <p:cNvPicPr>
            <a:picLocks noChangeAspect="1"/>
          </p:cNvPicPr>
          <p:nvPr/>
        </p:nvPicPr>
        <p:blipFill>
          <a:blip r:embed="rId4"/>
          <a:stretch>
            <a:fillRect/>
          </a:stretch>
        </p:blipFill>
        <p:spPr>
          <a:xfrm>
            <a:off x="6400799" y="2178913"/>
            <a:ext cx="3268717" cy="3978630"/>
          </a:xfrm>
          <a:prstGeom prst="rect">
            <a:avLst/>
          </a:prstGeom>
        </p:spPr>
      </p:pic>
    </p:spTree>
    <p:extLst>
      <p:ext uri="{BB962C8B-B14F-4D97-AF65-F5344CB8AC3E}">
        <p14:creationId xmlns:p14="http://schemas.microsoft.com/office/powerpoint/2010/main" val="136263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07324" y="737373"/>
            <a:ext cx="79773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507512" y="318074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138704" y="2900454"/>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868865" y="471761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71751" y="1387366"/>
            <a:ext cx="9827172"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Ai </a:t>
            </a:r>
            <a:r>
              <a:rPr lang="en-US" sz="3600" b="1" dirty="0" err="1" smtClean="0">
                <a:latin typeface="Times New Roman" panose="02020603050405020304" pitchFamily="18" charset="0"/>
                <a:cs typeface="Times New Roman" panose="02020603050405020304" pitchFamily="18" charset="0"/>
              </a:rPr>
              <a:t>đã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lấy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ngôi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Thỏ</a:t>
            </a:r>
            <a:r>
              <a:rPr lang="en-US" sz="3600" b="1" dirty="0" smtClean="0">
                <a:latin typeface="Times New Roman" panose="02020603050405020304" pitchFamily="18" charset="0"/>
                <a:cs typeface="Times New Roman" panose="02020603050405020304" pitchFamily="18" charset="0"/>
              </a:rPr>
              <a:t>?</a:t>
            </a:r>
          </a:p>
          <a:p>
            <a:r>
              <a:rPr lang="en-US" sz="3600" b="1" dirty="0" err="1" smtClean="0">
                <a:latin typeface="Times New Roman" panose="02020603050405020304" pitchFamily="18" charset="0"/>
                <a:cs typeface="Times New Roman" panose="02020603050405020304" pitchFamily="18" charset="0"/>
              </a:rPr>
              <a:t>Vì</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Trống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A06832-5C13-FBFC-0F3F-AB637C7C1F11}"/>
              </a:ext>
            </a:extLst>
          </p:cNvPr>
          <p:cNvPicPr>
            <a:picLocks noChangeAspect="1"/>
          </p:cNvPicPr>
          <p:nvPr/>
        </p:nvPicPr>
        <p:blipFill>
          <a:blip r:embed="rId3"/>
          <a:stretch>
            <a:fillRect/>
          </a:stretch>
        </p:blipFill>
        <p:spPr>
          <a:xfrm>
            <a:off x="3887120" y="2959038"/>
            <a:ext cx="2965624" cy="3373014"/>
          </a:xfrm>
          <a:prstGeom prst="rect">
            <a:avLst/>
          </a:prstGeom>
        </p:spPr>
      </p:pic>
    </p:spTree>
    <p:extLst>
      <p:ext uri="{BB962C8B-B14F-4D97-AF65-F5344CB8AC3E}">
        <p14:creationId xmlns:p14="http://schemas.microsoft.com/office/powerpoint/2010/main" val="2078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103476" y="2648608"/>
            <a:ext cx="2580123" cy="3480450"/>
          </a:xfrm>
          <a:prstGeom prst="rect">
            <a:avLst/>
          </a:prstGeom>
        </p:spPr>
      </p:pic>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48853" y="1918892"/>
            <a:ext cx="4125541" cy="4451242"/>
          </a:xfrm>
          <a:prstGeom prst="rect">
            <a:avLst/>
          </a:prstGeom>
        </p:spPr>
      </p:pic>
    </p:spTree>
    <p:extLst>
      <p:ext uri="{BB962C8B-B14F-4D97-AF65-F5344CB8AC3E}">
        <p14:creationId xmlns:p14="http://schemas.microsoft.com/office/powerpoint/2010/main" val="37735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3" name="TextBox 2"/>
          <p:cNvSpPr txBox="1"/>
          <p:nvPr/>
        </p:nvSpPr>
        <p:spPr>
          <a:xfrm>
            <a:off x="3473669" y="2375338"/>
            <a:ext cx="5244662"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này</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908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544636" y="669135"/>
            <a:ext cx="111027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dirty="0" err="1">
                <a:solidFill>
                  <a:srgbClr val="FF6600"/>
                </a:solidFill>
                <a:latin typeface="Times New Roman" panose="02020603050405020304" pitchFamily="18" charset="0"/>
                <a:cs typeface="Times New Roman" panose="02020603050405020304" pitchFamily="18" charset="0"/>
              </a:rPr>
              <a:t>Truyện</a:t>
            </a:r>
            <a:r>
              <a:rPr lang="en-US" altLang="en-US" sz="6000" b="1" dirty="0">
                <a:solidFill>
                  <a:srgbClr val="FF6600"/>
                </a:solidFill>
                <a:latin typeface="Times New Roman" panose="02020603050405020304" pitchFamily="18" charset="0"/>
                <a:cs typeface="Times New Roman" panose="02020603050405020304" pitchFamily="18" charset="0"/>
              </a:rPr>
              <a:t> : </a:t>
            </a:r>
            <a:r>
              <a:rPr lang="en-US" altLang="en-US" sz="6000" b="1" dirty="0" err="1">
                <a:solidFill>
                  <a:srgbClr val="FF6600"/>
                </a:solidFill>
                <a:latin typeface="Times New Roman" panose="02020603050405020304" pitchFamily="18" charset="0"/>
                <a:cs typeface="Times New Roman" panose="02020603050405020304" pitchFamily="18" charset="0"/>
              </a:rPr>
              <a:t>Cáo</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Thỏ</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a:solidFill>
                  <a:srgbClr val="FF6600"/>
                </a:solidFill>
                <a:latin typeface="Times New Roman" panose="02020603050405020304" pitchFamily="18" charset="0"/>
                <a:cs typeface="Times New Roman" panose="02020603050405020304" pitchFamily="18" charset="0"/>
              </a:rPr>
              <a:t>và</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Gà</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60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014293" y="2734666"/>
            <a:ext cx="2793435" cy="3013969"/>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042271" y="3078215"/>
            <a:ext cx="1779750" cy="3426774"/>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768358" y="467117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19808" y="1366345"/>
            <a:ext cx="12192000" cy="707886"/>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Cảm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ơn</a:t>
            </a:r>
            <a:r>
              <a:rPr lang="en-US" sz="4000" dirty="0" smtClean="0">
                <a:solidFill>
                  <a:srgbClr val="FF0000"/>
                </a:solidFill>
                <a:latin typeface="Times New Roman" panose="02020603050405020304" pitchFamily="18" charset="0"/>
                <a:cs typeface="Times New Roman" panose="02020603050405020304" pitchFamily="18" charset="0"/>
              </a:rPr>
              <a:t> BGH </a:t>
            </a:r>
            <a:r>
              <a:rPr lang="en-US" sz="4000" dirty="0" err="1" smtClean="0">
                <a:solidFill>
                  <a:srgbClr val="FF0000"/>
                </a:solidFill>
                <a:latin typeface="Times New Roman" panose="02020603050405020304" pitchFamily="18" charset="0"/>
                <a:cs typeface="Times New Roman" panose="02020603050405020304" pitchFamily="18" charset="0"/>
              </a:rPr>
              <a:t>và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các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cô</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giáo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đã</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tham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dự</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tiết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học</a:t>
            </a:r>
            <a:r>
              <a:rPr lang="en-US" sz="4000" dirty="0" smtClean="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43503" y="2954087"/>
            <a:ext cx="7577959" cy="1446550"/>
          </a:xfrm>
          <a:prstGeom prst="rect">
            <a:avLst/>
          </a:prstGeom>
          <a:noFill/>
        </p:spPr>
        <p:txBody>
          <a:bodyPr wrap="square" rtlCol="0">
            <a:spAutoFit/>
          </a:bodyPr>
          <a:lstStyle/>
          <a:p>
            <a:pPr algn="ctr"/>
            <a:r>
              <a:rPr lang="en-US" sz="8800" dirty="0" smtClean="0">
                <a:solidFill>
                  <a:schemeClr val="accent2">
                    <a:lumMod val="60000"/>
                    <a:lumOff val="40000"/>
                  </a:schemeClr>
                </a:solidFill>
                <a:latin typeface="Arial Black" panose="020B0A04020102020204" pitchFamily="34" charset="0"/>
                <a:cs typeface="Times New Roman" panose="02020603050405020304" pitchFamily="18" charset="0"/>
              </a:rPr>
              <a:t>Thank you </a:t>
            </a:r>
            <a:r>
              <a:rPr lang="en-US" sz="8800" dirty="0" smtClean="0">
                <a:solidFill>
                  <a:schemeClr val="accent2">
                    <a:lumMod val="60000"/>
                    <a:lumOff val="40000"/>
                  </a:schemeClr>
                </a:solidFill>
                <a:latin typeface="Times New Roman" panose="02020603050405020304" pitchFamily="18" charset="0"/>
                <a:cs typeface="Times New Roman" panose="02020603050405020304" pitchFamily="18" charset="0"/>
              </a:rPr>
              <a:t>!</a:t>
            </a:r>
            <a:endParaRPr lang="en-US" sz="88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8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591" y="2271944"/>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E1BE675-4A00-8A2B-ECDE-C04ABD4527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16465" y="2476870"/>
            <a:ext cx="1609056" cy="2863048"/>
          </a:xfrm>
          <a:prstGeom prst="rect">
            <a:avLst/>
          </a:prstGeom>
        </p:spPr>
      </p:pic>
      <p:pic>
        <p:nvPicPr>
          <p:cNvPr id="6"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A2FDE929-417E-2EF5-A752-FA020A79285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712157" cy="3712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479800" y="3530769"/>
            <a:ext cx="1602239" cy="3084990"/>
          </a:xfrm>
          <a:prstGeom prst="rect">
            <a:avLst/>
          </a:prstGeom>
        </p:spPr>
      </p:pic>
    </p:spTree>
    <p:extLst>
      <p:ext uri="{BB962C8B-B14F-4D97-AF65-F5344CB8AC3E}">
        <p14:creationId xmlns:p14="http://schemas.microsoft.com/office/powerpoint/2010/main" val="209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359872" y="2607024"/>
            <a:ext cx="1730018" cy="2408456"/>
          </a:xfrm>
          <a:prstGeom prst="rect">
            <a:avLst/>
          </a:prstGeom>
        </p:spPr>
      </p:pic>
    </p:spTree>
    <p:extLst>
      <p:ext uri="{BB962C8B-B14F-4D97-AF65-F5344CB8AC3E}">
        <p14:creationId xmlns:p14="http://schemas.microsoft.com/office/powerpoint/2010/main" val="234435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5" name="Picture 4">
            <a:extLst>
              <a:ext uri="{FF2B5EF4-FFF2-40B4-BE49-F238E27FC236}">
                <a16:creationId xmlns:a16="http://schemas.microsoft.com/office/drawing/2014/main" id="{4F674AC3-BEA0-309B-2615-6701592DA59F}"/>
              </a:ext>
            </a:extLst>
          </p:cNvPr>
          <p:cNvPicPr>
            <a:picLocks noChangeAspect="1"/>
          </p:cNvPicPr>
          <p:nvPr/>
        </p:nvPicPr>
        <p:blipFill>
          <a:blip r:embed="rId5"/>
          <a:stretch>
            <a:fillRect/>
          </a:stretch>
        </p:blipFill>
        <p:spPr>
          <a:xfrm>
            <a:off x="-996002" y="2679825"/>
            <a:ext cx="2379795" cy="3927392"/>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25401" y="137375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Chúng tôi sẽ đuổi được Cáo đi.</a:t>
            </a:r>
            <a:endParaRPr lang="en-US" dirty="0">
              <a:latin typeface="HP001 4 hàng" panose="020B0603050302020204" pitchFamily="34" charset="0"/>
            </a:endParaRPr>
          </a:p>
        </p:txBody>
      </p:sp>
    </p:spTree>
    <p:extLst>
      <p:ext uri="{BB962C8B-B14F-4D97-AF65-F5344CB8AC3E}">
        <p14:creationId xmlns:p14="http://schemas.microsoft.com/office/powerpoint/2010/main" val="5029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8333E-6 -3.33333E-6 L 0.10546 0.04005 C 0.12747 0.04908 0.16041 0.05394 0.19505 0.05394 C 0.2345 0.05394 0.26601 0.04908 0.28802 0.04005 L 0.39362 -3.33333E-6 " pathEditMode="relative" rAng="0" ptsTypes="AAAAA">
                                      <p:cBhvr>
                                        <p:cTn id="6" dur="2000" fill="hold"/>
                                        <p:tgtEl>
                                          <p:spTgt spid="5"/>
                                        </p:tgtEl>
                                        <p:attrNameLst>
                                          <p:attrName>ppt_x</p:attrName>
                                          <p:attrName>ppt_y</p:attrName>
                                        </p:attrNameLst>
                                      </p:cBhvr>
                                      <p:rCtr x="19674" y="268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2"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988898" y="3157660"/>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7" name="Thought Bubble: Cloud 6">
            <a:extLst>
              <a:ext uri="{FF2B5EF4-FFF2-40B4-BE49-F238E27FC236}">
                <a16:creationId xmlns:a16="http://schemas.microsoft.com/office/drawing/2014/main" id="{DC17BE45-4AA4-EC73-7B9B-3815E0039520}"/>
              </a:ext>
            </a:extLst>
          </p:cNvPr>
          <p:cNvSpPr/>
          <p:nvPr/>
        </p:nvSpPr>
        <p:spPr>
          <a:xfrm rot="20024043">
            <a:off x="5837559" y="1934382"/>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Gâu! Gâu! Cút mau.</a:t>
            </a:r>
            <a:endParaRPr lang="en-US" dirty="0">
              <a:latin typeface="HP001 4 hàng" panose="020B0603050302020204" pitchFamily="34" charset="0"/>
            </a:endParaRPr>
          </a:p>
        </p:txBody>
      </p:sp>
    </p:spTree>
    <p:extLst>
      <p:ext uri="{BB962C8B-B14F-4D97-AF65-F5344CB8AC3E}">
        <p14:creationId xmlns:p14="http://schemas.microsoft.com/office/powerpoint/2010/main" val="37799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remove" nodeType="clickEffect">
                                  <p:stCondLst>
                                    <p:cond delay="0"/>
                                  </p:stCondLst>
                                  <p:childTnLst>
                                    <p:animMotion origin="layout" path="M -4.16667E-6 4.42441E-6 L -0.62552 -0.00555 " pathEditMode="relative" rAng="0" ptsTypes="AA">
                                      <p:cBhvr>
                                        <p:cTn id="6" dur="3000" fill="hold"/>
                                        <p:tgtEl>
                                          <p:spTgt spid="2"/>
                                        </p:tgtEl>
                                        <p:attrNameLst>
                                          <p:attrName>ppt_x</p:attrName>
                                          <p:attrName>ppt_y</p:attrName>
                                        </p:attrNameLst>
                                      </p:cBhvr>
                                      <p:rCtr x="-31285" y="-277"/>
                                    </p:animMotion>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4" name="Picture 3" descr="cho chay">
            <a:extLst>
              <a:ext uri="{FF2B5EF4-FFF2-40B4-BE49-F238E27FC236}">
                <a16:creationId xmlns:a16="http://schemas.microsoft.com/office/drawing/2014/main" id="{7690519E-F767-DD65-4C0F-86D1B8B0D16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166310">
            <a:off x="8150546" y="4152942"/>
            <a:ext cx="304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a:extLst>
              <a:ext uri="{FF2B5EF4-FFF2-40B4-BE49-F238E27FC236}">
                <a16:creationId xmlns:a16="http://schemas.microsoft.com/office/drawing/2014/main" id="{7A1FA9E8-80B3-E551-89AA-5DF210305C46}"/>
              </a:ext>
            </a:extLst>
          </p:cNvPr>
          <p:cNvGrpSpPr>
            <a:grpSpLocks/>
          </p:cNvGrpSpPr>
          <p:nvPr/>
        </p:nvGrpSpPr>
        <p:grpSpPr bwMode="auto">
          <a:xfrm>
            <a:off x="-2738473" y="2539382"/>
            <a:ext cx="3206604" cy="4126208"/>
            <a:chOff x="-2705100" y="1712679"/>
            <a:chExt cx="3733800" cy="4650021"/>
          </a:xfrm>
        </p:grpSpPr>
        <p:pic>
          <p:nvPicPr>
            <p:cNvPr id="10" name="Picture 30" descr="than gau 2">
              <a:extLst>
                <a:ext uri="{FF2B5EF4-FFF2-40B4-BE49-F238E27FC236}">
                  <a16:creationId xmlns:a16="http://schemas.microsoft.com/office/drawing/2014/main" id="{5AFF72E2-B7DB-8F38-0594-D38B023D44D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705100" y="323850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dau gau">
              <a:extLst>
                <a:ext uri="{FF2B5EF4-FFF2-40B4-BE49-F238E27FC236}">
                  <a16:creationId xmlns:a16="http://schemas.microsoft.com/office/drawing/2014/main" id="{5A153ABE-A4D9-57C4-FA3D-25268217A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81465" flipH="1">
              <a:off x="-1763121" y="1712679"/>
              <a:ext cx="2133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20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456 -0.01273 C 0.05026 -0.01967 0.04896 -0.02778 0.04349 -0.03379 C 0.03125 -0.04722 0.01471 -0.05879 -0.00456 -0.06412 C -0.05208 -0.06204 -0.10833 -0.05995 -0.15234 -0.03981 C -0.16784 -0.03264 -0.16927 -0.02315 -0.18555 -0.01875 C -0.18659 -0.01574 -0.18646 -0.0118 -0.18919 -0.00949 C -0.19219 -0.00717 -0.19675 -0.00787 -0.20013 -0.00648 C -0.22813 0.00486 -0.19492 -0.00486 -0.22253 0.00255 C -0.24076 0.00162 -0.26003 0.00347 -0.27773 -0.00046 C -0.29154 -0.00347 -0.31862 -0.025 -0.32943 -0.03379 C -0.33385 -0.0412 -0.34036 -0.04768 -0.3444 -0.05509 C -0.35039 -0.0662 -0.35221 -0.07731 -0.35898 -0.08842 C -0.36172 -0.10023 -0.36237 -0.11574 -0.37357 -0.12477 C -0.37682 -0.12731 -0.38164 -0.12847 -0.38503 -0.13079 C -0.40404 -0.14375 -0.38672 -0.13796 -0.41068 -0.14282 C -0.45065 -0.14074 -0.47344 -0.1375 -0.51042 -0.13379 C -0.53164 -0.1294 -0.55195 -0.12315 -0.57305 -0.11875 C -0.5931 -0.10879 -0.6112 -0.09699 -0.63229 -0.08842 C -0.65065 -0.09352 -0.63841 -0.08773 -0.65065 -0.10347 C -0.65625 -0.11088 -0.66927 -0.12477 -0.66927 -0.12454 C -0.67773 -0.14537 -0.67396 -0.14352 -0.69492 -0.15509 C -0.75078 -0.14954 -0.78516 -0.14375 -0.83164 -0.11574 C -0.8388 -0.10671 -0.84766 -0.09815 -0.85365 -0.08842 C -0.8599 -0.07778 -0.86393 -0.06782 -0.87227 -0.0581 C -0.87331 -0.05301 -0.87266 -0.04745 -0.87578 -0.04282 C -0.88451 -0.03009 -0.93307 -0.03125 -0.93841 -0.03079 C -0.94583 -0.03171 -0.95534 -0.0294 -0.96068 -0.03379 C -0.96784 -0.03958 -0.96354 -0.05069 -0.9681 -0.0581 " pathEditMode="relative" rAng="0" ptsTypes="AAAAAAAAAAAAAAAAAAAAAAAAAAAA">
                                      <p:cBhvr>
                                        <p:cTn id="6" dur="2000" fill="hold"/>
                                        <p:tgtEl>
                                          <p:spTgt spid="4"/>
                                        </p:tgtEl>
                                        <p:attrNameLst>
                                          <p:attrName>ppt_x</p:attrName>
                                          <p:attrName>ppt_y</p:attrName>
                                        </p:attrNameLst>
                                      </p:cBhvr>
                                      <p:rCtr x="-51133" y="-63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2201 -0.02037 L 0.02201 -0.02037 C 0.04805 -0.02361 0.13333 -0.03518 0.14427 -0.03425 C 0.17682 -0.03217 0.20873 -0.01944 0.24102 -0.01319 C 0.26498 -0.00879 0.28906 -0.00625 0.31302 -0.00277 C 0.42969 0.03496 0.34154 0.00024 0.40091 0.03241 C 0.41172 0.0382 0.42266 0.04237 0.43346 0.04815 C 0.44271 0.05301 0.45182 0.0588 0.46107 0.06389 C 0.46237 0.06459 0.46511 0.06575 0.46511 0.06575 L 0.46511 0.06575 L 0.46511 0.06575 " pathEditMode="relative" ptsTypes="AAAAAAAAAAA">
                                      <p:cBhvr>
                                        <p:cTn id="15"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pic>
        <p:nvPicPr>
          <p:cNvPr id="8" name="Picture 7">
            <a:extLst>
              <a:ext uri="{FF2B5EF4-FFF2-40B4-BE49-F238E27FC236}">
                <a16:creationId xmlns:a16="http://schemas.microsoft.com/office/drawing/2014/main" id="{EDCCF490-CA34-A8B1-64DC-A392F3DEE57B}"/>
              </a:ext>
            </a:extLst>
          </p:cNvPr>
          <p:cNvPicPr>
            <a:picLocks noChangeAspect="1"/>
          </p:cNvPicPr>
          <p:nvPr/>
        </p:nvPicPr>
        <p:blipFill>
          <a:blip r:embed="rId11"/>
          <a:stretch>
            <a:fillRect/>
          </a:stretch>
        </p:blipFill>
        <p:spPr>
          <a:xfrm>
            <a:off x="6063154" y="3590114"/>
            <a:ext cx="2504094" cy="3047943"/>
          </a:xfrm>
          <a:prstGeom prst="rect">
            <a:avLst/>
          </a:prstGeom>
        </p:spPr>
      </p:pic>
    </p:spTree>
    <p:extLst>
      <p:ext uri="{BB962C8B-B14F-4D97-AF65-F5344CB8AC3E}">
        <p14:creationId xmlns:p14="http://schemas.microsoft.com/office/powerpoint/2010/main" val="31541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11022E-16 -0.04629 L -0.17656 0.02801 C -0.21315 0.04468 -0.26836 0.05394 -0.32617 0.05394 C -0.39206 0.05394 -0.44479 0.04468 -0.48138 0.02801 L -0.65781 -0.04629 " pathEditMode="relative" rAng="0" ptsTypes="AAAAA">
                                      <p:cBhvr>
                                        <p:cTn id="6" dur="2000" fill="hold"/>
                                        <p:tgtEl>
                                          <p:spTgt spid="8"/>
                                        </p:tgtEl>
                                        <p:attrNameLst>
                                          <p:attrName>ppt_x</p:attrName>
                                          <p:attrName>ppt_y</p:attrName>
                                        </p:attrNameLst>
                                      </p:cBhvr>
                                      <p:rCtr x="-32891"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325</Words>
  <Application>Microsoft Office PowerPoint</Application>
  <PresentationFormat>Widescreen</PresentationFormat>
  <Paragraphs>39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.VnAvant</vt:lpstr>
      <vt:lpstr>Arial</vt:lpstr>
      <vt:lpstr>Arial Black</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Wendy.nguyen</dc:creator>
  <cp:lastModifiedBy>Techsi.vn</cp:lastModifiedBy>
  <cp:revision>14</cp:revision>
  <dcterms:created xsi:type="dcterms:W3CDTF">2024-09-22T03:00:46Z</dcterms:created>
  <dcterms:modified xsi:type="dcterms:W3CDTF">2024-10-30T10:23:55Z</dcterms:modified>
</cp:coreProperties>
</file>