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 varScale="1">
        <p:scale>
          <a:sx n="144" d="100"/>
          <a:sy n="144" d="100"/>
        </p:scale>
        <p:origin x="720" y="2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5/16/24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ADMIN/Downloads/Cho-Toi-Di-Lam-Mua-Voi-Phuong-Nhung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NẮNG MAI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066" y="1324082"/>
            <a:ext cx="779385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Lớp : MGB C4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Lê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AFF83-61E8-6949-9671-7964A7E31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27" y="784873"/>
            <a:ext cx="1103545" cy="107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66</Words>
  <Application>Microsoft Macintosh PowerPoint</Application>
  <PresentationFormat>On-screen Show (16:9)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thảo thu</cp:lastModifiedBy>
  <cp:revision>6</cp:revision>
  <dcterms:created xsi:type="dcterms:W3CDTF">2021-05-20T09:17:41Z</dcterms:created>
  <dcterms:modified xsi:type="dcterms:W3CDTF">2024-05-16T15:26:11Z</dcterms:modified>
</cp:coreProperties>
</file>