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4" r:id="rId14"/>
    <p:sldId id="275" r:id="rId15"/>
    <p:sldId id="278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/giam%20an%20thi%20UDCNTT%202010-%202011/lam%20chu%20bo%20d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/giam%20an%20thi%20UDCNTT%202010-%202011/lam%20chu%20bo%20d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57200"/>
            <a:ext cx="6781800" cy="1050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67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lvl="0" algn="ctr">
              <a:lnSpc>
                <a:spcPts val="3967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NẮNG MAI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577" y="1841212"/>
            <a:ext cx="533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982" y="2795540"/>
            <a:ext cx="753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vi 10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657600"/>
            <a:ext cx="3657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Lê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MGL A3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4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716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27432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27432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3716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1148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1148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7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13716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2819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41148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2819400" y="27432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27432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2954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4343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9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Cho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cả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“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Cháu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ông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8000" dirty="0">
                <a:solidFill>
                  <a:srgbClr val="0000FF"/>
                </a:solidFill>
                <a:latin typeface="VNI-Auchon" pitchFamily="2" charset="0"/>
                <a:cs typeface="Arial" charset="0"/>
              </a:rPr>
              <a:t>” 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2552700" cy="1790700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552700" cy="179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71800" y="39243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1336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590675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90675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8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743075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17430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143125" cy="2143125"/>
          </a:xfrm>
          <a:prstGeom prst="rect">
            <a:avLst/>
          </a:prstGeom>
          <a:noFill/>
        </p:spPr>
      </p:pic>
      <p:pic>
        <p:nvPicPr>
          <p:cNvPr id="5124" name="Picture 4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2143125" cy="2143125"/>
          </a:xfrm>
          <a:prstGeom prst="rect">
            <a:avLst/>
          </a:prstGeom>
          <a:noFill/>
        </p:spPr>
      </p:pic>
      <p:pic>
        <p:nvPicPr>
          <p:cNvPr id="5125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6675"/>
            <a:ext cx="2143125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4221525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9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14478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2205038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6600CC"/>
                </a:solidFill>
              </a:rPr>
              <a:t>Dạy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trẻ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đếm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trên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đối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tượng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trong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phạm</a:t>
            </a:r>
            <a:r>
              <a:rPr lang="en-US" sz="3600" b="1" dirty="0">
                <a:solidFill>
                  <a:srgbClr val="6600CC"/>
                </a:solidFill>
              </a:rPr>
              <a:t> vi 10 </a:t>
            </a:r>
            <a:r>
              <a:rPr lang="en-US" sz="3600" b="1" dirty="0" err="1">
                <a:solidFill>
                  <a:srgbClr val="6600CC"/>
                </a:solidFill>
              </a:rPr>
              <a:t>và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đếm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theo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khả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98</Words>
  <Application>Microsoft Macintosh PowerPoint</Application>
  <PresentationFormat>On-screen Show (4:3)</PresentationFormat>
  <Paragraphs>25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VNI-Auchon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thảo thu</cp:lastModifiedBy>
  <cp:revision>13</cp:revision>
  <dcterms:created xsi:type="dcterms:W3CDTF">2016-03-30T01:58:31Z</dcterms:created>
  <dcterms:modified xsi:type="dcterms:W3CDTF">2024-03-10T11:42:54Z</dcterms:modified>
</cp:coreProperties>
</file>