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1/12/2024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1/12/2024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5130" y="1671320"/>
            <a:ext cx="9399590" cy="1828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Khám phá: </a:t>
            </a:r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món ăn đặc trưng ngày Tết</a:t>
            </a:r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        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22</TotalTime>
  <Words>19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               Khám phá:  Một số món ăn đặc trưng ngày Tết Lứa tuổi: 5-6 tuổi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Khám phá:  Một số món ăn đặc trưng ngày Tết Lứa tuổi: 5-6 tuổi         </dc:title>
  <dc:creator>Tuyết  Hồng</dc:creator>
  <cp:lastModifiedBy>Tuyết  Hồng</cp:lastModifiedBy>
  <cp:revision>1</cp:revision>
  <dcterms:created xsi:type="dcterms:W3CDTF">2024-01-12T03:42:04Z</dcterms:created>
  <dcterms:modified xsi:type="dcterms:W3CDTF">2024-01-12T04:04:20Z</dcterms:modified>
</cp:coreProperties>
</file>