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5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05" r:id="rId18"/>
  </p:sldIdLst>
  <p:sldSz cx="9144000" cy="6858000" type="screen4x3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9"/>
  </p:normalViewPr>
  <p:slideViewPr>
    <p:cSldViewPr showGuides="1">
      <p:cViewPr varScale="1">
        <p:scale>
          <a:sx n="86" d="100"/>
          <a:sy n="86" d="100"/>
        </p:scale>
        <p:origin x="1122" y="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4165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1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000"/>
            <a:ext cx="91440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D:\아초_C\ah\템플릿작업\템플릿_21\png\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580063" cy="254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아초_C\ah\템플릿작업\템플릿_21\png\22.png"/>
          <p:cNvPicPr>
            <a:picLocks noChangeAspect="1"/>
          </p:cNvPicPr>
          <p:nvPr userDrawn="1"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812088" y="728663"/>
            <a:ext cx="7556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D:\아초_C\ah\템플릿작업\템플릿_21\png\23.png"/>
          <p:cNvPicPr>
            <a:picLocks noChangeAspect="1"/>
          </p:cNvPicPr>
          <p:nvPr userDrawn="1"/>
        </p:nvPicPr>
        <p:blipFill>
          <a:blip r:embed="rId3"/>
          <a:srcRect l="21419" r="20827"/>
          <a:stretch>
            <a:fillRect/>
          </a:stretch>
        </p:blipFill>
        <p:spPr>
          <a:xfrm>
            <a:off x="8423275" y="0"/>
            <a:ext cx="720725" cy="123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rcRect b="19215"/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24631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" y="309563"/>
            <a:ext cx="2147888" cy="58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D:\아초_C\ah\템플릿작업\템플릿_21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94480">
            <a:off x="6005432" y="787590"/>
            <a:ext cx="1502595" cy="1059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" descr="D:\아초_C\ah\템플릿작업\템플릿_21\png\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324" y="1369606"/>
            <a:ext cx="11588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" descr="D:\아초_C\ah\템플릿작업\템플릿_21\png\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100" y="417132"/>
            <a:ext cx="13414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" descr="D:\아초_C\ah\템플릿작업\템플릿_21\png\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59" y="1731780"/>
            <a:ext cx="14351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 descr="D:\아초_C\ah\템플릿작업\템플릿_21\png\1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10" y="1747805"/>
            <a:ext cx="303160" cy="43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6" descr="D:\아초_C\ah\템플릿작업\템플릿_21\png\1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382" y="1061572"/>
            <a:ext cx="442703" cy="74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7" descr="D:\아초_C\ah\템플릿작업\템플릿_21\png\1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" y="1059557"/>
            <a:ext cx="571500" cy="43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3135462"/>
            <a:ext cx="9072500" cy="2836712"/>
          </a:xfrm>
        </p:spPr>
        <p:txBody>
          <a:bodyPr vert="horz" wrap="square" lIns="91440" tIns="45720" rIns="91440" bIns="45720" numCol="1" anchor="t" anchorCtr="0" compatLnSpc="1"/>
          <a:lstStyle/>
          <a:p>
            <a:r>
              <a:rPr lang="vi-VN" dirty="0">
                <a:solidFill>
                  <a:srgbClr val="FF0000"/>
                </a:solidFill>
              </a:rPr>
              <a:t>Lĩnh vực: Phát triển nhận thức</a:t>
            </a:r>
            <a:endParaRPr lang="vi-VN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</a:rPr>
              <a:t>Đề tài:Khám phá một số danh lam thắng cảnh Hà Nội</a:t>
            </a:r>
            <a:endParaRPr lang="vi-VN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</a:rPr>
              <a:t>Đối tượng: Mẫu giáo nhỡ ( 4-5 tuổi)</a:t>
            </a:r>
          </a:p>
          <a:p>
            <a:r>
              <a:rPr lang="vi-VN" dirty="0">
                <a:solidFill>
                  <a:srgbClr val="FF0000"/>
                </a:solidFill>
              </a:rPr>
              <a:t>Giáo viên:Lê Thị Hương Liên</a:t>
            </a:r>
            <a:endParaRPr lang="vi-VN" altLang="x-none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3715" y="6121400"/>
            <a:ext cx="619125" cy="619125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49EE99BC-D1A8-41C4-A4E4-BE4C46FC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220" y="254556"/>
            <a:ext cx="6579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  <a:b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 </a:t>
            </a:r>
            <a:endParaRPr lang="en-US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E980FF-3957-4B0C-9AC1-73DF63AB18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66" y="1030814"/>
            <a:ext cx="1296144" cy="124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0" numSld="3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928" y="5811520"/>
            <a:ext cx="4672965" cy="5835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</a:rPr>
              <a:t>Văn Miếu – Quốc Tử Giám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7815" y="154623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r>
              <a:rPr lang="vi-VN" altLang="x-none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món đặc sản Hà Nội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" y="1553210"/>
            <a:ext cx="4229100" cy="2438400"/>
          </a:xfrm>
        </p:spPr>
      </p:pic>
      <p:sp>
        <p:nvSpPr>
          <p:cNvPr id="12296" name="TextBox 8"/>
          <p:cNvSpPr txBox="1"/>
          <p:nvPr/>
        </p:nvSpPr>
        <p:spPr>
          <a:xfrm>
            <a:off x="4719320" y="3426460"/>
            <a:ext cx="184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vi-VN" altLang="x-none" sz="2000" dirty="0">
              <a:latin typeface="Arial" panose="020B0604020202020204" pitchFamily="34" charset="0"/>
            </a:endParaRPr>
          </a:p>
        </p:txBody>
      </p:sp>
      <p:sp>
        <p:nvSpPr>
          <p:cNvPr id="12298" name="TextBox 11"/>
          <p:cNvSpPr txBox="1"/>
          <p:nvPr/>
        </p:nvSpPr>
        <p:spPr>
          <a:xfrm>
            <a:off x="5080953" y="4613910"/>
            <a:ext cx="7188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Cốm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77837" y="3506283"/>
            <a:ext cx="133921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Bún thang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2790" y="4535696"/>
            <a:ext cx="1617663" cy="318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Nhà át lớn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501" y="1815817"/>
            <a:ext cx="1092463" cy="4373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Hồ Tây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658" y="6097518"/>
            <a:ext cx="1324394" cy="608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Công viên</a:t>
            </a:r>
          </a:p>
          <a:p>
            <a:pPr algn="ctr"/>
            <a:r>
              <a:rPr lang="vi-VN"/>
              <a:t>Thủ Lệ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2489" y="4419600"/>
            <a:ext cx="1663727" cy="59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Hoàng Thành</a:t>
            </a:r>
          </a:p>
          <a:p>
            <a:pPr algn="ctr"/>
            <a:r>
              <a:rPr lang="vi-VN"/>
              <a:t>Thăng Long</a:t>
            </a:r>
          </a:p>
        </p:txBody>
      </p:sp>
      <p:pic>
        <p:nvPicPr>
          <p:cNvPr id="1027" name="Picture 3" descr="C:\Users\admin\Downloads\món ăn\bun-cha-ha-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" y="1592796"/>
            <a:ext cx="39180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món ăn\banh-cu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592796"/>
            <a:ext cx="38524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món ăn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9" y="4404086"/>
            <a:ext cx="391804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món ăn\nhung-mon-an-dac-san-chi-co-vao-mua-thu-o-ha-noi14751404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4404085"/>
            <a:ext cx="38524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  <p:bldP spid="1229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vi-VN" altLang="x-none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1645920"/>
            <a:ext cx="46736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cố, ôn luyện</a:t>
            </a:r>
          </a:p>
        </p:txBody>
      </p:sp>
      <p:pic>
        <p:nvPicPr>
          <p:cNvPr id="14340" name="Picture 3" descr="D:\아초_C\ah\템플릿작업\템플릿_21\png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398520"/>
            <a:ext cx="4672330" cy="213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47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x-none" sz="480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</a:t>
            </a:r>
            <a:endParaRPr lang="en-US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/>
          <p:nvPr/>
        </p:nvSpPr>
        <p:spPr>
          <a:xfrm>
            <a:off x="-228600" y="0"/>
            <a:ext cx="10058400" cy="71628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828800" y="2362200"/>
            <a:ext cx="54102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Trò chơi 1:</a:t>
            </a:r>
          </a:p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Ai thông minh nhất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97814" y="261303"/>
            <a:ext cx="8342637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vi-VN" altLang="x-non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Đâu là danh lam thắng cảnh của Hà Nội</a:t>
            </a:r>
          </a:p>
        </p:txBody>
      </p:sp>
      <p:pic>
        <p:nvPicPr>
          <p:cNvPr id="15363" name="Picture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34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343400"/>
            <a:ext cx="42672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71" y="1705292"/>
            <a:ext cx="4267200" cy="2409825"/>
          </a:xfrm>
          <a:prstGeom prst="rect">
            <a:avLst/>
          </a:prstGeom>
        </p:spPr>
      </p:pic>
      <p:pic>
        <p:nvPicPr>
          <p:cNvPr id="1026" name="Picture 2" descr="https://scontent.fhan4-1.fna.fbcdn.net/v/t1.15752-9/53518735_155744228682507_284059224172920832_n.png?_nc_cat=104&amp;_nc_oc=AQlnsMWct0JK3rZZDfTmqovPTQ_dIJLP4AxG1GYCZSjUzBsV5URj28Srhss6mGcVrlc&amp;_nc_ht=scontent.fhan4-1.fna&amp;oh=11103ae20231fa5746d61bd6ee1c8fee&amp;oe=5D1B7A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4343400"/>
            <a:ext cx="4191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288" y="5181600"/>
            <a:ext cx="2163762" cy="134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16390" name="Picture 10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3" y="5173028"/>
            <a:ext cx="2103437" cy="139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457200" y="255905"/>
            <a:ext cx="79248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danh lam thắng cảnh của thủ đô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27505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5" y="5136515"/>
            <a:ext cx="2027238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818" y="5131118"/>
            <a:ext cx="1973262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41 -0.030186 L 0.149376 -0.39240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67 -0.010370 L 0.082847 -0.39361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535" y="2769235"/>
            <a:ext cx="49009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-150" normalizeH="0" baseline="0" noProof="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262495" y="4790440"/>
            <a:ext cx="1089660" cy="737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D:\아초_C\ah\템플릿작업\템플릿_21\png\23.png"/>
          <p:cNvPicPr>
            <a:picLocks noChangeAspect="1"/>
          </p:cNvPicPr>
          <p:nvPr/>
        </p:nvPicPr>
        <p:blipFill>
          <a:blip r:embed="rId3"/>
          <a:srcRect l="21419" r="20827"/>
          <a:stretch>
            <a:fillRect/>
          </a:stretch>
        </p:blipFill>
        <p:spPr>
          <a:xfrm>
            <a:off x="7799070" y="2623820"/>
            <a:ext cx="1577975" cy="2719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08681 -0.063056 " pathEditMode="relative" ptsTypes="">
                                      <p:cBhvr>
                                        <p:cTn id="6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44"/>
          <p:cNvSpPr/>
          <p:nvPr/>
        </p:nvSpPr>
        <p:spPr>
          <a:xfrm>
            <a:off x="631190" y="297180"/>
            <a:ext cx="584902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Mục đích – Yêu cầu</a:t>
            </a:r>
            <a:endParaRPr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940" y="973455"/>
            <a:ext cx="91687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1. Kiến thức: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biết Hà Nội là thủ đô của cả nước. Ở Hà Nội có nhi</a:t>
            </a:r>
            <a:r>
              <a:rPr lang="en-US" altLang="vi-VN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ề</a:t>
            </a: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u di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tích lịch sử, nhiều công trình kiến trúc lớn, nhiều cảnh đẹp. 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Biết tên gọi danh lam của các thắng cảnh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Kỹ năng: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kỹ năng quan sát, ghi có chủ định.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Phát triển ngôn ngữ mạch lạc cho trẻ.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khả năng làm việc theo nhóm.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3. Thái độ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Giáo dục trẻ yêu quý thủ đô Hà Nội, yêu quý các danh lam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thắng cảnh của Hà Nội và cả nước.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tự hào về đất nước ta.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2"/>
          <p:cNvSpPr/>
          <p:nvPr/>
        </p:nvSpPr>
        <p:spPr>
          <a:xfrm>
            <a:off x="538480" y="151130"/>
            <a:ext cx="54762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4000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23265" y="1270635"/>
            <a:ext cx="7510145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Chuẩn bị: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 ảnh về các di tích lịch sử của Hà Nội</a:t>
            </a:r>
            <a:endParaRPr lang="vi-VN" altLang="x-none" sz="3200" i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 b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hát Yêu H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</a:t>
            </a:r>
          </a:p>
        </p:txBody>
      </p:sp>
      <p:pic>
        <p:nvPicPr>
          <p:cNvPr id="14339" name="Picture 2" descr="D:\아초_C\ah\템플릿작업\템플릿_21\png\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" y="3689985"/>
            <a:ext cx="9196070" cy="3191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3"/>
          <a:srcRect t="14146" r="1546" b="18654"/>
          <a:stretch>
            <a:fillRect/>
          </a:stretch>
        </p:blipFill>
        <p:spPr>
          <a:xfrm>
            <a:off x="5899150" y="4361180"/>
            <a:ext cx="2405380" cy="162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116389 0.001204 -0.462778 0.005463 -0.584306 0.005833 C -0.705833 0.006204 -0.614583 0.002870 -0.607569 0.001944 " pathEditMode="relative" ptsTypes="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040255"/>
            <a:ext cx="833183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Trò chuyện về nội</a:t>
            </a:r>
            <a:r>
              <a:rPr lang="en-US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d</a:t>
            </a:r>
            <a:r>
              <a:rPr lang="en-US" altLang="x-none" sz="3200" i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ung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bài hát: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Lớp mình vừa hát bài gì? Các con có biết Hà Nội được gọi là gì không?</a:t>
            </a:r>
            <a:endParaRPr lang="vi-VN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Trong bài hát đã nhắc đến những địa danh nào của thủ đô Hà Nội?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Hà Nội là thủ đô của nước ta, ai biết Hà Nội có những cảnh đẹp nào kể cho cả lớp cùng </a:t>
            </a:r>
            <a:endParaRPr lang="en-US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nghe?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60040" y="118110"/>
            <a:ext cx="310070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1: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8940" y="1355725"/>
            <a:ext cx="365633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vi-VN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Hát "Yêu Hà Nội".</a:t>
            </a:r>
            <a:b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vi-VN" altLang="x-none" sz="32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YeuHaNoi-V.A-37630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8725" y="1078865"/>
            <a:ext cx="991235" cy="8578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1290" y="278130"/>
            <a:ext cx="721804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2: </a:t>
            </a:r>
            <a:endParaRPr lang="vi-VN" altLang="x-none" sz="2400" dirty="0"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x-none" sz="2800" dirty="0">
                <a:latin typeface="Times New Roman" panose="02020603050405020304" pitchFamily="18" charset="0"/>
                <a:sym typeface="+mn-ea"/>
              </a:rPr>
              <a:t>Tìm hiểu về các danh lam thắng cảnh của Hà Nội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1065" y="586105"/>
            <a:ext cx="2482850" cy="2142490"/>
            <a:chOff x="9419" y="923"/>
            <a:chExt cx="3910" cy="3374"/>
          </a:xfrm>
        </p:grpSpPr>
        <p:pic>
          <p:nvPicPr>
            <p:cNvPr id="14354" name="Picture 12" descr="D:\아초_C\ah\템플릿작업\템플릿_21\png\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3" y="923"/>
              <a:ext cx="1607" cy="19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3" name="Picture 11" descr="D:\아초_C\ah\템플릿작업\템플릿_21\png\20.png"/>
            <p:cNvPicPr>
              <a:picLocks noChangeAspect="1"/>
            </p:cNvPicPr>
            <p:nvPr/>
          </p:nvPicPr>
          <p:blipFill>
            <a:blip r:embed="rId3"/>
            <a:srcRect l="23439" t="9758" r="3902" b="14130"/>
            <a:stretch>
              <a:fillRect/>
            </a:stretch>
          </p:blipFill>
          <p:spPr>
            <a:xfrm>
              <a:off x="11153" y="2855"/>
              <a:ext cx="1147" cy="14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5" name="Picture 13" descr="D:\아초_C\ah\템플릿작업\템플릿_21\png\1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9" y="2645"/>
              <a:ext cx="1063" cy="127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51111 L -0.011806 0.563148 " pathEditMode="relative" rAng="0" ptsTypes="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0"/>
            <a:ext cx="9175115" cy="688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58" y="6187440"/>
            <a:ext cx="5275263" cy="646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i="1" kern="1200" cap="none" spc="0" normalizeH="0" baseline="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Tháp Rùa – Hồ Hoàn Kiếm</a:t>
            </a: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75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280" y="5811520"/>
            <a:ext cx="3185795" cy="768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44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Cầu Thê Húc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288" y="6050280"/>
            <a:ext cx="2646363" cy="64611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Lăng Bác Hồ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203200" y="5547360"/>
            <a:ext cx="2825750" cy="64611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Chùa Một Cột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391</Words>
  <Application>Microsoft Office PowerPoint</Application>
  <PresentationFormat>On-screen Show (4:3)</PresentationFormat>
  <Paragraphs>44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Gulim</vt:lpstr>
      <vt:lpstr>Malgun Gothic</vt:lpstr>
      <vt:lpstr>Malgun Gothic</vt:lpstr>
      <vt:lpstr>Arial</vt:lpstr>
      <vt:lpstr>Times New Roman</vt:lpstr>
      <vt:lpstr>University</vt:lpstr>
      <vt:lpstr>Office 테마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đặc sản Hà Nội</vt:lpstr>
      <vt:lpstr>PowerPoint Presentation</vt:lpstr>
      <vt:lpstr>PowerPoint Presentation</vt:lpstr>
      <vt:lpstr>Đâu là danh lam thắng cảnh của Hà Nội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Administrator</cp:lastModifiedBy>
  <cp:revision>65</cp:revision>
  <dcterms:created xsi:type="dcterms:W3CDTF">2013-09-27T00:27:00Z</dcterms:created>
  <dcterms:modified xsi:type="dcterms:W3CDTF">2024-03-31T15:43:28Z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