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DejaVu Serif Bold" panose="020B0604020202020204" charset="0"/>
      <p:regular r:id="rId14"/>
    </p:embeddedFont>
    <p:embeddedFont>
      <p:font typeface="Paytone One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0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6.svg"/><Relationship Id="rId7" Type="http://schemas.openxmlformats.org/officeDocument/2006/relationships/image" Target="../media/image11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8.svg"/><Relationship Id="rId15" Type="http://schemas.openxmlformats.org/officeDocument/2006/relationships/image" Target="../media/image22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sv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6.png"/><Relationship Id="rId5" Type="http://schemas.openxmlformats.org/officeDocument/2006/relationships/image" Target="../media/image28.svg"/><Relationship Id="rId10" Type="http://schemas.openxmlformats.org/officeDocument/2006/relationships/image" Target="../media/image35.png"/><Relationship Id="rId4" Type="http://schemas.openxmlformats.org/officeDocument/2006/relationships/image" Target="../media/image27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43.png"/><Relationship Id="rId5" Type="http://schemas.openxmlformats.org/officeDocument/2006/relationships/image" Target="../media/image28.sv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18" Type="http://schemas.openxmlformats.org/officeDocument/2006/relationships/image" Target="../media/image54.svg"/><Relationship Id="rId3" Type="http://schemas.openxmlformats.org/officeDocument/2006/relationships/image" Target="../media/image6.sv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3.png"/><Relationship Id="rId2" Type="http://schemas.openxmlformats.org/officeDocument/2006/relationships/image" Target="../media/image5.png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8.svg"/><Relationship Id="rId15" Type="http://schemas.openxmlformats.org/officeDocument/2006/relationships/image" Target="../media/image12.png"/><Relationship Id="rId10" Type="http://schemas.openxmlformats.org/officeDocument/2006/relationships/image" Target="../media/image48.svg"/><Relationship Id="rId4" Type="http://schemas.openxmlformats.org/officeDocument/2006/relationships/image" Target="../media/image7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6910156" y="4216223"/>
            <a:ext cx="698287" cy="668610"/>
          </a:xfrm>
          <a:custGeom>
            <a:avLst/>
            <a:gdLst/>
            <a:ahLst/>
            <a:cxnLst/>
            <a:rect l="l" t="t" r="r" b="b"/>
            <a:pathLst>
              <a:path w="698287" h="668610">
                <a:moveTo>
                  <a:pt x="0" y="0"/>
                </a:moveTo>
                <a:lnTo>
                  <a:pt x="698288" y="0"/>
                </a:lnTo>
                <a:lnTo>
                  <a:pt x="698288" y="668609"/>
                </a:lnTo>
                <a:lnTo>
                  <a:pt x="0" y="66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49102" y="2113538"/>
            <a:ext cx="15110198" cy="152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 lang="en-US" sz="9200" dirty="0">
              <a:solidFill>
                <a:srgbClr val="5E17EB"/>
              </a:solidFill>
              <a:latin typeface="Paytone One"/>
            </a:endParaRPr>
          </a:p>
        </p:txBody>
      </p:sp>
      <p:pic>
        <p:nvPicPr>
          <p:cNvPr id="1036" name="Picture 12" descr="Top 15 mẫu background Trung thu đẹp ý nghĩa nhất 2024">
            <a:extLst>
              <a:ext uri="{FF2B5EF4-FFF2-40B4-BE49-F238E27FC236}">
                <a16:creationId xmlns:a16="http://schemas.microsoft.com/office/drawing/2014/main" id="{973BD558-023D-46DD-9F1D-25E0361F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01"/>
            <a:ext cx="18288000" cy="1047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AD34D4-ADAA-40D0-A9B2-949432E16244}"/>
              </a:ext>
            </a:extLst>
          </p:cNvPr>
          <p:cNvSpPr txBox="1"/>
          <p:nvPr/>
        </p:nvSpPr>
        <p:spPr>
          <a:xfrm>
            <a:off x="3581399" y="827908"/>
            <a:ext cx="975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 MẦM NON </a:t>
            </a:r>
            <a:r>
              <a:rPr lang="vi-VN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7CFB72-8E89-44B0-9962-F3C8FA472BDC}"/>
              </a:ext>
            </a:extLst>
          </p:cNvPr>
          <p:cNvSpPr txBox="1"/>
          <p:nvPr/>
        </p:nvSpPr>
        <p:spPr>
          <a:xfrm>
            <a:off x="3581399" y="3722332"/>
            <a:ext cx="103123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Hương Liên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8">
            <a:extLst>
              <a:ext uri="{FF2B5EF4-FFF2-40B4-BE49-F238E27FC236}">
                <a16:creationId xmlns:a16="http://schemas.microsoft.com/office/drawing/2014/main" id="{B1B395C2-FF18-420B-9AD7-0A4A73232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898" y="759692"/>
            <a:ext cx="1600200" cy="13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4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60871" y="2641264"/>
            <a:ext cx="9337495" cy="5863989"/>
            <a:chOff x="0" y="0"/>
            <a:chExt cx="2459258" cy="15444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59258" cy="1544425"/>
            </a:xfrm>
            <a:custGeom>
              <a:avLst/>
              <a:gdLst/>
              <a:ahLst/>
              <a:cxnLst/>
              <a:rect l="l" t="t" r="r" b="b"/>
              <a:pathLst>
                <a:path w="2459258" h="1544425">
                  <a:moveTo>
                    <a:pt x="42285" y="0"/>
                  </a:moveTo>
                  <a:lnTo>
                    <a:pt x="2416973" y="0"/>
                  </a:lnTo>
                  <a:cubicBezTo>
                    <a:pt x="2440326" y="0"/>
                    <a:pt x="2459258" y="18932"/>
                    <a:pt x="2459258" y="42285"/>
                  </a:cubicBezTo>
                  <a:lnTo>
                    <a:pt x="2459258" y="1502140"/>
                  </a:lnTo>
                  <a:cubicBezTo>
                    <a:pt x="2459258" y="1525493"/>
                    <a:pt x="2440326" y="1544425"/>
                    <a:pt x="2416973" y="1544425"/>
                  </a:cubicBezTo>
                  <a:lnTo>
                    <a:pt x="42285" y="1544425"/>
                  </a:lnTo>
                  <a:cubicBezTo>
                    <a:pt x="18932" y="1544425"/>
                    <a:pt x="0" y="1525493"/>
                    <a:pt x="0" y="1502140"/>
                  </a:cubicBezTo>
                  <a:lnTo>
                    <a:pt x="0" y="42285"/>
                  </a:lnTo>
                  <a:cubicBezTo>
                    <a:pt x="0" y="18932"/>
                    <a:pt x="18932" y="0"/>
                    <a:pt x="422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59258" cy="1582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60871" y="2971046"/>
            <a:ext cx="9030727" cy="5182286"/>
            <a:chOff x="0" y="0"/>
            <a:chExt cx="12040970" cy="690971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988" r="988"/>
            <a:stretch>
              <a:fillRect/>
            </a:stretch>
          </p:blipFill>
          <p:spPr>
            <a:xfrm>
              <a:off x="0" y="0"/>
              <a:ext cx="12040970" cy="6909714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0" y="91414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948938" y="8505253"/>
            <a:ext cx="1193601" cy="1142873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099240" y="8859922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4662" y="2799238"/>
            <a:ext cx="1630518" cy="1638712"/>
          </a:xfrm>
          <a:custGeom>
            <a:avLst/>
            <a:gdLst/>
            <a:ahLst/>
            <a:cxnLst/>
            <a:rect l="l" t="t" r="r" b="b"/>
            <a:pathLst>
              <a:path w="1630518" h="1638712">
                <a:moveTo>
                  <a:pt x="0" y="0"/>
                </a:moveTo>
                <a:lnTo>
                  <a:pt x="1630518" y="0"/>
                </a:lnTo>
                <a:lnTo>
                  <a:pt x="1630518" y="1638712"/>
                </a:lnTo>
                <a:lnTo>
                  <a:pt x="0" y="16387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25374" y="5022583"/>
            <a:ext cx="1549806" cy="1490694"/>
          </a:xfrm>
          <a:custGeom>
            <a:avLst/>
            <a:gdLst/>
            <a:ahLst/>
            <a:cxnLst/>
            <a:rect l="l" t="t" r="r" b="b"/>
            <a:pathLst>
              <a:path w="1549806" h="1490694">
                <a:moveTo>
                  <a:pt x="0" y="0"/>
                </a:moveTo>
                <a:lnTo>
                  <a:pt x="1549806" y="0"/>
                </a:lnTo>
                <a:lnTo>
                  <a:pt x="1549806" y="1490694"/>
                </a:lnTo>
                <a:lnTo>
                  <a:pt x="0" y="1490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205429" y="3784708"/>
            <a:ext cx="7631758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2185" lvl="1" indent="-471092" algn="l">
              <a:lnSpc>
                <a:spcPts val="5193"/>
              </a:lnSpc>
              <a:buFont typeface="Arial"/>
              <a:buChar char="•"/>
            </a:pPr>
            <a:r>
              <a:rPr lang="en-US" sz="4363">
                <a:solidFill>
                  <a:srgbClr val="5E17EB"/>
                </a:solidFill>
                <a:latin typeface="Paytone One"/>
              </a:rPr>
              <a:t>Ngày 15/8 Âm lịch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7652" y="1190625"/>
            <a:ext cx="8520666" cy="8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</a:pPr>
            <a:r>
              <a:rPr lang="en-US" sz="7007" spc="441">
                <a:solidFill>
                  <a:srgbClr val="5E17EB"/>
                </a:solidFill>
                <a:latin typeface="Paytone One"/>
              </a:rPr>
              <a:t>TẾT TRUNG THU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29113" y="5571713"/>
            <a:ext cx="7631758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2185" lvl="1" indent="-471092" algn="l">
              <a:lnSpc>
                <a:spcPts val="5193"/>
              </a:lnSpc>
              <a:buFont typeface="Arial"/>
              <a:buChar char="•"/>
            </a:pPr>
            <a:r>
              <a:rPr lang="en-US" sz="4363">
                <a:solidFill>
                  <a:srgbClr val="5E17EB"/>
                </a:solidFill>
                <a:latin typeface="Paytone One"/>
              </a:rPr>
              <a:t>Trăng tròn, sáng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41672" y="2207907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5"/>
                </a:lnTo>
                <a:lnTo>
                  <a:pt x="0" y="88465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747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4" y="0"/>
                </a:lnTo>
                <a:lnTo>
                  <a:pt x="8846524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91414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48938" y="8505253"/>
            <a:ext cx="1193601" cy="1142873"/>
          </a:xfrm>
          <a:custGeom>
            <a:avLst/>
            <a:gdLst/>
            <a:ahLst/>
            <a:cxnLst/>
            <a:rect l="l" t="t" r="r" b="b"/>
            <a:pathLst>
              <a:path w="1193601" h="1142873">
                <a:moveTo>
                  <a:pt x="0" y="0"/>
                </a:moveTo>
                <a:lnTo>
                  <a:pt x="1193601" y="0"/>
                </a:lnTo>
                <a:lnTo>
                  <a:pt x="1193601" y="1142873"/>
                </a:lnTo>
                <a:lnTo>
                  <a:pt x="0" y="11428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99240" y="8859922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0"/>
                </a:lnTo>
                <a:lnTo>
                  <a:pt x="0" y="14136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83019" y="1578249"/>
            <a:ext cx="5111438" cy="3700681"/>
            <a:chOff x="0" y="0"/>
            <a:chExt cx="19050000" cy="13792200"/>
          </a:xfrm>
        </p:grpSpPr>
        <p:sp>
          <p:nvSpPr>
            <p:cNvPr id="10" name="Freeform 10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2"/>
              <a:stretch>
                <a:fillRect l="-2507" r="-2507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694457" y="1578249"/>
            <a:ext cx="5111438" cy="3700681"/>
            <a:chOff x="0" y="0"/>
            <a:chExt cx="19050000" cy="13792200"/>
          </a:xfrm>
        </p:grpSpPr>
        <p:sp>
          <p:nvSpPr>
            <p:cNvPr id="13" name="Freeform 13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4"/>
              <a:stretch>
                <a:fillRect l="-5553" r="-555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177145" y="1705318"/>
            <a:ext cx="5111438" cy="3700681"/>
            <a:chOff x="0" y="0"/>
            <a:chExt cx="19050000" cy="13792200"/>
          </a:xfrm>
        </p:grpSpPr>
        <p:sp>
          <p:nvSpPr>
            <p:cNvPr id="16" name="Freeform 16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5"/>
              <a:stretch>
                <a:fillRect t="-3591" b="-35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723826" y="5866081"/>
            <a:ext cx="5111438" cy="3700681"/>
            <a:chOff x="0" y="0"/>
            <a:chExt cx="19050000" cy="13792200"/>
          </a:xfrm>
        </p:grpSpPr>
        <p:sp>
          <p:nvSpPr>
            <p:cNvPr id="19" name="Freeform 19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6"/>
              <a:stretch>
                <a:fillRect l="-2507" r="-2507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6021308" y="5917266"/>
            <a:ext cx="5111438" cy="3700681"/>
            <a:chOff x="0" y="0"/>
            <a:chExt cx="19050000" cy="13792200"/>
          </a:xfrm>
        </p:grpSpPr>
        <p:sp>
          <p:nvSpPr>
            <p:cNvPr id="22" name="Freeform 22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7"/>
              <a:stretch>
                <a:fillRect l="-6064" r="-6064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1407588" y="5968450"/>
            <a:ext cx="5111438" cy="3700681"/>
            <a:chOff x="0" y="0"/>
            <a:chExt cx="19050000" cy="13792200"/>
          </a:xfrm>
        </p:grpSpPr>
        <p:sp>
          <p:nvSpPr>
            <p:cNvPr id="25" name="Freeform 25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18"/>
              <a:stretch>
                <a:fillRect l="-2425" r="-2425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13"/>
              <a:stretch>
                <a:fillRect l="-17" r="-17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655462" y="450300"/>
            <a:ext cx="14439692" cy="898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7"/>
              </a:lnSpc>
            </a:pPr>
            <a:r>
              <a:rPr lang="en-US" sz="7007" spc="441">
                <a:solidFill>
                  <a:srgbClr val="5E17EB"/>
                </a:solidFill>
                <a:latin typeface="Paytone One"/>
              </a:rPr>
              <a:t>KHÔNG KHÍ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4641" y="2822689"/>
            <a:ext cx="7464311" cy="74643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83511" y="3564038"/>
            <a:ext cx="6153094" cy="6165400"/>
            <a:chOff x="0" y="0"/>
            <a:chExt cx="6350000" cy="6362700"/>
          </a:xfrm>
        </p:grpSpPr>
        <p:sp>
          <p:nvSpPr>
            <p:cNvPr id="7" name="Freeform 7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5E17EB"/>
              </a:solidFill>
              <a:prstDash val="sysDot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98745" y="5670877"/>
            <a:ext cx="6103099" cy="4058561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flipH="1">
            <a:off x="10672051" y="955104"/>
            <a:ext cx="5329890" cy="3604338"/>
          </a:xfrm>
          <a:custGeom>
            <a:avLst/>
            <a:gdLst/>
            <a:ahLst/>
            <a:cxnLst/>
            <a:rect l="l" t="t" r="r" b="b"/>
            <a:pathLst>
              <a:path w="5329890" h="3604338">
                <a:moveTo>
                  <a:pt x="5329890" y="0"/>
                </a:moveTo>
                <a:lnTo>
                  <a:pt x="0" y="0"/>
                </a:lnTo>
                <a:lnTo>
                  <a:pt x="0" y="3604338"/>
                </a:lnTo>
                <a:lnTo>
                  <a:pt x="5329890" y="3604338"/>
                </a:lnTo>
                <a:lnTo>
                  <a:pt x="532989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76557"/>
            <a:ext cx="5060141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 spc="378">
                <a:solidFill>
                  <a:srgbClr val="5E17EB"/>
                </a:solidFill>
                <a:latin typeface="Paytone One"/>
              </a:rPr>
              <a:t>MÚA LÂN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96358" y="802713"/>
            <a:ext cx="4881277" cy="4039951"/>
          </a:xfrm>
          <a:custGeom>
            <a:avLst/>
            <a:gdLst/>
            <a:ahLst/>
            <a:cxnLst/>
            <a:rect l="l" t="t" r="r" b="b"/>
            <a:pathLst>
              <a:path w="4881277" h="4039951">
                <a:moveTo>
                  <a:pt x="0" y="0"/>
                </a:moveTo>
                <a:lnTo>
                  <a:pt x="4881277" y="0"/>
                </a:lnTo>
                <a:lnTo>
                  <a:pt x="4881277" y="4039952"/>
                </a:lnTo>
                <a:lnTo>
                  <a:pt x="0" y="40399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062721" y="5829834"/>
            <a:ext cx="4940462" cy="4159905"/>
          </a:xfrm>
          <a:custGeom>
            <a:avLst/>
            <a:gdLst/>
            <a:ahLst/>
            <a:cxnLst/>
            <a:rect l="l" t="t" r="r" b="b"/>
            <a:pathLst>
              <a:path w="4940462" h="4159905">
                <a:moveTo>
                  <a:pt x="0" y="0"/>
                </a:moveTo>
                <a:lnTo>
                  <a:pt x="4940461" y="0"/>
                </a:lnTo>
                <a:lnTo>
                  <a:pt x="4940461" y="4159905"/>
                </a:lnTo>
                <a:lnTo>
                  <a:pt x="0" y="4159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704463" y="3540170"/>
            <a:ext cx="9412415" cy="5502390"/>
            <a:chOff x="0" y="0"/>
            <a:chExt cx="2478990" cy="144918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78990" cy="1449189"/>
            </a:xfrm>
            <a:custGeom>
              <a:avLst/>
              <a:gdLst/>
              <a:ahLst/>
              <a:cxnLst/>
              <a:rect l="l" t="t" r="r" b="b"/>
              <a:pathLst>
                <a:path w="2478990" h="1449189">
                  <a:moveTo>
                    <a:pt x="41949" y="0"/>
                  </a:moveTo>
                  <a:lnTo>
                    <a:pt x="2437041" y="0"/>
                  </a:lnTo>
                  <a:cubicBezTo>
                    <a:pt x="2448167" y="0"/>
                    <a:pt x="2458837" y="4420"/>
                    <a:pt x="2466704" y="12286"/>
                  </a:cubicBezTo>
                  <a:cubicBezTo>
                    <a:pt x="2474570" y="20153"/>
                    <a:pt x="2478990" y="30823"/>
                    <a:pt x="2478990" y="41949"/>
                  </a:cubicBezTo>
                  <a:lnTo>
                    <a:pt x="2478990" y="1407241"/>
                  </a:lnTo>
                  <a:cubicBezTo>
                    <a:pt x="2478990" y="1418366"/>
                    <a:pt x="2474570" y="1429036"/>
                    <a:pt x="2466704" y="1436903"/>
                  </a:cubicBezTo>
                  <a:cubicBezTo>
                    <a:pt x="2458837" y="1444770"/>
                    <a:pt x="2448167" y="1449189"/>
                    <a:pt x="2437041" y="1449189"/>
                  </a:cubicBezTo>
                  <a:lnTo>
                    <a:pt x="41949" y="1449189"/>
                  </a:lnTo>
                  <a:cubicBezTo>
                    <a:pt x="30823" y="1449189"/>
                    <a:pt x="20153" y="1444770"/>
                    <a:pt x="12286" y="1436903"/>
                  </a:cubicBezTo>
                  <a:cubicBezTo>
                    <a:pt x="4420" y="1429036"/>
                    <a:pt x="0" y="1418366"/>
                    <a:pt x="0" y="1407241"/>
                  </a:cubicBezTo>
                  <a:lnTo>
                    <a:pt x="0" y="41949"/>
                  </a:lnTo>
                  <a:cubicBezTo>
                    <a:pt x="0" y="30823"/>
                    <a:pt x="4420" y="20153"/>
                    <a:pt x="12286" y="12286"/>
                  </a:cubicBezTo>
                  <a:cubicBezTo>
                    <a:pt x="20153" y="4420"/>
                    <a:pt x="30823" y="0"/>
                    <a:pt x="4194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478990" cy="1487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17916" y="3945502"/>
            <a:ext cx="4651876" cy="4651876"/>
          </a:xfrm>
          <a:custGeom>
            <a:avLst/>
            <a:gdLst/>
            <a:ahLst/>
            <a:cxnLst/>
            <a:rect l="l" t="t" r="r" b="b"/>
            <a:pathLst>
              <a:path w="4651876" h="4651876">
                <a:moveTo>
                  <a:pt x="0" y="0"/>
                </a:moveTo>
                <a:lnTo>
                  <a:pt x="4651876" y="0"/>
                </a:lnTo>
                <a:lnTo>
                  <a:pt x="4651876" y="4651876"/>
                </a:lnTo>
                <a:lnTo>
                  <a:pt x="0" y="46518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183615" y="3755910"/>
            <a:ext cx="3598010" cy="5079952"/>
          </a:xfrm>
          <a:custGeom>
            <a:avLst/>
            <a:gdLst/>
            <a:ahLst/>
            <a:cxnLst/>
            <a:rect l="l" t="t" r="r" b="b"/>
            <a:pathLst>
              <a:path w="3598010" h="5079952">
                <a:moveTo>
                  <a:pt x="0" y="0"/>
                </a:moveTo>
                <a:lnTo>
                  <a:pt x="3598009" y="0"/>
                </a:lnTo>
                <a:lnTo>
                  <a:pt x="3598009" y="5079952"/>
                </a:lnTo>
                <a:lnTo>
                  <a:pt x="0" y="507995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1623" t="-6806" r="-29174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76557"/>
            <a:ext cx="5060141" cy="781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000" spc="378">
                <a:solidFill>
                  <a:srgbClr val="5E17EB"/>
                </a:solidFill>
                <a:latin typeface="Paytone One"/>
              </a:rPr>
              <a:t>RƯỚC ĐÈN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4641" y="2822689"/>
            <a:ext cx="7464311" cy="746431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6199" y="7049"/>
              <a:ext cx="800401" cy="798703"/>
            </a:xfrm>
            <a:custGeom>
              <a:avLst/>
              <a:gdLst/>
              <a:ahLst/>
              <a:cxnLst/>
              <a:rect l="l" t="t" r="r" b="b"/>
              <a:pathLst>
                <a:path w="800401" h="798703">
                  <a:moveTo>
                    <a:pt x="419914" y="9625"/>
                  </a:moveTo>
                  <a:lnTo>
                    <a:pt x="419914" y="9625"/>
                  </a:lnTo>
                  <a:cubicBezTo>
                    <a:pt x="431809" y="19686"/>
                    <a:pt x="448646" y="21452"/>
                    <a:pt x="462371" y="14078"/>
                  </a:cubicBezTo>
                  <a:lnTo>
                    <a:pt x="462444" y="14039"/>
                  </a:lnTo>
                  <a:cubicBezTo>
                    <a:pt x="475556" y="6993"/>
                    <a:pt x="491840" y="10451"/>
                    <a:pt x="500958" y="22217"/>
                  </a:cubicBezTo>
                  <a:lnTo>
                    <a:pt x="500958" y="22217"/>
                  </a:lnTo>
                  <a:cubicBezTo>
                    <a:pt x="510488" y="34517"/>
                    <a:pt x="526573" y="39732"/>
                    <a:pt x="541507" y="35366"/>
                  </a:cubicBezTo>
                  <a:lnTo>
                    <a:pt x="541682" y="35315"/>
                  </a:lnTo>
                  <a:cubicBezTo>
                    <a:pt x="555950" y="31144"/>
                    <a:pt x="571142" y="37902"/>
                    <a:pt x="577598" y="51292"/>
                  </a:cubicBezTo>
                  <a:lnTo>
                    <a:pt x="577598" y="51292"/>
                  </a:lnTo>
                  <a:cubicBezTo>
                    <a:pt x="584347" y="65289"/>
                    <a:pt x="598982" y="73722"/>
                    <a:pt x="614475" y="72541"/>
                  </a:cubicBezTo>
                  <a:lnTo>
                    <a:pt x="614722" y="72522"/>
                  </a:lnTo>
                  <a:cubicBezTo>
                    <a:pt x="629527" y="71394"/>
                    <a:pt x="642971" y="81153"/>
                    <a:pt x="646486" y="95579"/>
                  </a:cubicBezTo>
                  <a:lnTo>
                    <a:pt x="646486" y="95579"/>
                  </a:lnTo>
                  <a:cubicBezTo>
                    <a:pt x="650160" y="110660"/>
                    <a:pt x="662713" y="121940"/>
                    <a:pt x="678099" y="123987"/>
                  </a:cubicBezTo>
                  <a:lnTo>
                    <a:pt x="678366" y="124022"/>
                  </a:lnTo>
                  <a:cubicBezTo>
                    <a:pt x="693072" y="125979"/>
                    <a:pt x="704188" y="138313"/>
                    <a:pt x="704609" y="153142"/>
                  </a:cubicBezTo>
                  <a:lnTo>
                    <a:pt x="704609" y="153142"/>
                  </a:lnTo>
                  <a:cubicBezTo>
                    <a:pt x="705050" y="168647"/>
                    <a:pt x="714978" y="182285"/>
                    <a:pt x="729598" y="187468"/>
                  </a:cubicBezTo>
                  <a:lnTo>
                    <a:pt x="729831" y="187551"/>
                  </a:lnTo>
                  <a:cubicBezTo>
                    <a:pt x="743809" y="192506"/>
                    <a:pt x="752116" y="206881"/>
                    <a:pt x="749429" y="221466"/>
                  </a:cubicBezTo>
                  <a:lnTo>
                    <a:pt x="749429" y="221466"/>
                  </a:lnTo>
                  <a:cubicBezTo>
                    <a:pt x="746620" y="236717"/>
                    <a:pt x="753493" y="252124"/>
                    <a:pt x="766718" y="260223"/>
                  </a:cubicBezTo>
                  <a:lnTo>
                    <a:pt x="766873" y="260317"/>
                  </a:lnTo>
                  <a:cubicBezTo>
                    <a:pt x="779523" y="268063"/>
                    <a:pt x="784660" y="283859"/>
                    <a:pt x="778985" y="297564"/>
                  </a:cubicBezTo>
                  <a:lnTo>
                    <a:pt x="778985" y="297564"/>
                  </a:lnTo>
                  <a:cubicBezTo>
                    <a:pt x="773051" y="311898"/>
                    <a:pt x="776567" y="328407"/>
                    <a:pt x="787827" y="339079"/>
                  </a:cubicBezTo>
                  <a:lnTo>
                    <a:pt x="787888" y="339136"/>
                  </a:lnTo>
                  <a:cubicBezTo>
                    <a:pt x="798662" y="349347"/>
                    <a:pt x="800402" y="365881"/>
                    <a:pt x="791988" y="378111"/>
                  </a:cubicBezTo>
                  <a:lnTo>
                    <a:pt x="791988" y="378111"/>
                  </a:lnTo>
                  <a:cubicBezTo>
                    <a:pt x="783186" y="390903"/>
                    <a:pt x="783186" y="407799"/>
                    <a:pt x="791988" y="420591"/>
                  </a:cubicBezTo>
                  <a:lnTo>
                    <a:pt x="791988" y="420591"/>
                  </a:lnTo>
                  <a:cubicBezTo>
                    <a:pt x="800402" y="432821"/>
                    <a:pt x="798662" y="449355"/>
                    <a:pt x="787888" y="459566"/>
                  </a:cubicBezTo>
                  <a:lnTo>
                    <a:pt x="787827" y="459623"/>
                  </a:lnTo>
                  <a:cubicBezTo>
                    <a:pt x="776567" y="470295"/>
                    <a:pt x="773051" y="486804"/>
                    <a:pt x="778985" y="501138"/>
                  </a:cubicBezTo>
                  <a:lnTo>
                    <a:pt x="778985" y="501138"/>
                  </a:lnTo>
                  <a:cubicBezTo>
                    <a:pt x="784660" y="514843"/>
                    <a:pt x="779523" y="530639"/>
                    <a:pt x="766873" y="538385"/>
                  </a:cubicBezTo>
                  <a:lnTo>
                    <a:pt x="766718" y="538479"/>
                  </a:lnTo>
                  <a:cubicBezTo>
                    <a:pt x="753493" y="546578"/>
                    <a:pt x="746620" y="561985"/>
                    <a:pt x="749429" y="577236"/>
                  </a:cubicBezTo>
                  <a:lnTo>
                    <a:pt x="749429" y="577236"/>
                  </a:lnTo>
                  <a:cubicBezTo>
                    <a:pt x="752116" y="591821"/>
                    <a:pt x="743809" y="606196"/>
                    <a:pt x="729831" y="611151"/>
                  </a:cubicBezTo>
                  <a:lnTo>
                    <a:pt x="729598" y="611234"/>
                  </a:lnTo>
                  <a:cubicBezTo>
                    <a:pt x="714978" y="616417"/>
                    <a:pt x="705050" y="630055"/>
                    <a:pt x="704609" y="645560"/>
                  </a:cubicBezTo>
                  <a:lnTo>
                    <a:pt x="704609" y="645560"/>
                  </a:lnTo>
                  <a:cubicBezTo>
                    <a:pt x="704188" y="660389"/>
                    <a:pt x="693072" y="672723"/>
                    <a:pt x="678366" y="674679"/>
                  </a:cubicBezTo>
                  <a:lnTo>
                    <a:pt x="678099" y="674715"/>
                  </a:lnTo>
                  <a:cubicBezTo>
                    <a:pt x="662712" y="676762"/>
                    <a:pt x="650160" y="688042"/>
                    <a:pt x="646486" y="703122"/>
                  </a:cubicBezTo>
                  <a:lnTo>
                    <a:pt x="646486" y="703122"/>
                  </a:lnTo>
                  <a:cubicBezTo>
                    <a:pt x="642971" y="717548"/>
                    <a:pt x="629527" y="727307"/>
                    <a:pt x="614723" y="726179"/>
                  </a:cubicBezTo>
                  <a:lnTo>
                    <a:pt x="614476" y="726160"/>
                  </a:lnTo>
                  <a:cubicBezTo>
                    <a:pt x="598982" y="724980"/>
                    <a:pt x="584347" y="733413"/>
                    <a:pt x="577598" y="747410"/>
                  </a:cubicBezTo>
                  <a:lnTo>
                    <a:pt x="577598" y="747410"/>
                  </a:lnTo>
                  <a:cubicBezTo>
                    <a:pt x="571142" y="760800"/>
                    <a:pt x="555950" y="767558"/>
                    <a:pt x="541682" y="763387"/>
                  </a:cubicBezTo>
                  <a:lnTo>
                    <a:pt x="541507" y="763336"/>
                  </a:lnTo>
                  <a:cubicBezTo>
                    <a:pt x="526573" y="758970"/>
                    <a:pt x="510488" y="764185"/>
                    <a:pt x="500958" y="776485"/>
                  </a:cubicBezTo>
                  <a:lnTo>
                    <a:pt x="500958" y="776485"/>
                  </a:lnTo>
                  <a:cubicBezTo>
                    <a:pt x="491840" y="788251"/>
                    <a:pt x="475556" y="791709"/>
                    <a:pt x="462444" y="784663"/>
                  </a:cubicBezTo>
                  <a:lnTo>
                    <a:pt x="462371" y="784624"/>
                  </a:lnTo>
                  <a:cubicBezTo>
                    <a:pt x="448646" y="777250"/>
                    <a:pt x="431809" y="779016"/>
                    <a:pt x="419914" y="789077"/>
                  </a:cubicBezTo>
                  <a:lnTo>
                    <a:pt x="419914" y="789077"/>
                  </a:lnTo>
                  <a:cubicBezTo>
                    <a:pt x="408534" y="798702"/>
                    <a:pt x="391868" y="798702"/>
                    <a:pt x="380488" y="789077"/>
                  </a:cubicBezTo>
                  <a:lnTo>
                    <a:pt x="380488" y="789077"/>
                  </a:lnTo>
                  <a:cubicBezTo>
                    <a:pt x="368593" y="779016"/>
                    <a:pt x="351756" y="777250"/>
                    <a:pt x="338031" y="784624"/>
                  </a:cubicBezTo>
                  <a:lnTo>
                    <a:pt x="337958" y="784663"/>
                  </a:lnTo>
                  <a:cubicBezTo>
                    <a:pt x="324846" y="791709"/>
                    <a:pt x="308562" y="788251"/>
                    <a:pt x="299444" y="776485"/>
                  </a:cubicBezTo>
                  <a:lnTo>
                    <a:pt x="299444" y="776485"/>
                  </a:lnTo>
                  <a:cubicBezTo>
                    <a:pt x="289914" y="764185"/>
                    <a:pt x="273829" y="758970"/>
                    <a:pt x="258895" y="763336"/>
                  </a:cubicBezTo>
                  <a:lnTo>
                    <a:pt x="258720" y="763387"/>
                  </a:lnTo>
                  <a:cubicBezTo>
                    <a:pt x="244452" y="767558"/>
                    <a:pt x="229260" y="760800"/>
                    <a:pt x="222804" y="747410"/>
                  </a:cubicBezTo>
                  <a:lnTo>
                    <a:pt x="222804" y="747410"/>
                  </a:lnTo>
                  <a:cubicBezTo>
                    <a:pt x="216055" y="733413"/>
                    <a:pt x="201420" y="724980"/>
                    <a:pt x="185926" y="726160"/>
                  </a:cubicBezTo>
                  <a:lnTo>
                    <a:pt x="185679" y="726179"/>
                  </a:lnTo>
                  <a:cubicBezTo>
                    <a:pt x="170875" y="727307"/>
                    <a:pt x="157431" y="717548"/>
                    <a:pt x="153916" y="703122"/>
                  </a:cubicBezTo>
                  <a:lnTo>
                    <a:pt x="153916" y="703122"/>
                  </a:lnTo>
                  <a:cubicBezTo>
                    <a:pt x="150242" y="688042"/>
                    <a:pt x="137690" y="676762"/>
                    <a:pt x="122303" y="674715"/>
                  </a:cubicBezTo>
                  <a:lnTo>
                    <a:pt x="122035" y="674679"/>
                  </a:lnTo>
                  <a:cubicBezTo>
                    <a:pt x="107330" y="672723"/>
                    <a:pt x="96214" y="660389"/>
                    <a:pt x="95792" y="645560"/>
                  </a:cubicBezTo>
                  <a:lnTo>
                    <a:pt x="95792" y="645560"/>
                  </a:lnTo>
                  <a:cubicBezTo>
                    <a:pt x="95352" y="630055"/>
                    <a:pt x="85423" y="616417"/>
                    <a:pt x="70804" y="611234"/>
                  </a:cubicBezTo>
                  <a:lnTo>
                    <a:pt x="70571" y="611152"/>
                  </a:lnTo>
                  <a:cubicBezTo>
                    <a:pt x="56593" y="606197"/>
                    <a:pt x="48286" y="591821"/>
                    <a:pt x="50973" y="577236"/>
                  </a:cubicBezTo>
                  <a:lnTo>
                    <a:pt x="50973" y="577236"/>
                  </a:lnTo>
                  <a:cubicBezTo>
                    <a:pt x="53782" y="561985"/>
                    <a:pt x="46909" y="546578"/>
                    <a:pt x="33683" y="538480"/>
                  </a:cubicBezTo>
                  <a:lnTo>
                    <a:pt x="33529" y="538385"/>
                  </a:lnTo>
                  <a:cubicBezTo>
                    <a:pt x="20878" y="530639"/>
                    <a:pt x="15742" y="514842"/>
                    <a:pt x="21416" y="501138"/>
                  </a:cubicBezTo>
                  <a:lnTo>
                    <a:pt x="21416" y="501138"/>
                  </a:lnTo>
                  <a:cubicBezTo>
                    <a:pt x="27351" y="486804"/>
                    <a:pt x="23835" y="470295"/>
                    <a:pt x="12575" y="459623"/>
                  </a:cubicBezTo>
                  <a:lnTo>
                    <a:pt x="12514" y="459566"/>
                  </a:lnTo>
                  <a:cubicBezTo>
                    <a:pt x="1740" y="449355"/>
                    <a:pt x="0" y="432821"/>
                    <a:pt x="8414" y="420591"/>
                  </a:cubicBezTo>
                  <a:lnTo>
                    <a:pt x="8414" y="420591"/>
                  </a:lnTo>
                  <a:cubicBezTo>
                    <a:pt x="17216" y="407799"/>
                    <a:pt x="17216" y="390903"/>
                    <a:pt x="8414" y="378111"/>
                  </a:cubicBezTo>
                  <a:lnTo>
                    <a:pt x="8414" y="378111"/>
                  </a:lnTo>
                  <a:cubicBezTo>
                    <a:pt x="0" y="365881"/>
                    <a:pt x="1740" y="349347"/>
                    <a:pt x="12514" y="339136"/>
                  </a:cubicBezTo>
                  <a:lnTo>
                    <a:pt x="12575" y="339079"/>
                  </a:lnTo>
                  <a:cubicBezTo>
                    <a:pt x="23835" y="328407"/>
                    <a:pt x="27351" y="311898"/>
                    <a:pt x="21416" y="297564"/>
                  </a:cubicBezTo>
                  <a:lnTo>
                    <a:pt x="21416" y="297564"/>
                  </a:lnTo>
                  <a:cubicBezTo>
                    <a:pt x="15742" y="283859"/>
                    <a:pt x="20878" y="268063"/>
                    <a:pt x="33529" y="260317"/>
                  </a:cubicBezTo>
                  <a:lnTo>
                    <a:pt x="33683" y="260222"/>
                  </a:lnTo>
                  <a:cubicBezTo>
                    <a:pt x="46909" y="252124"/>
                    <a:pt x="53782" y="236717"/>
                    <a:pt x="50973" y="221466"/>
                  </a:cubicBezTo>
                  <a:lnTo>
                    <a:pt x="50973" y="221466"/>
                  </a:lnTo>
                  <a:cubicBezTo>
                    <a:pt x="48286" y="206881"/>
                    <a:pt x="56593" y="192505"/>
                    <a:pt x="70571" y="187550"/>
                  </a:cubicBezTo>
                  <a:lnTo>
                    <a:pt x="70804" y="187468"/>
                  </a:lnTo>
                  <a:cubicBezTo>
                    <a:pt x="85423" y="182285"/>
                    <a:pt x="95352" y="168647"/>
                    <a:pt x="95792" y="153142"/>
                  </a:cubicBezTo>
                  <a:lnTo>
                    <a:pt x="95792" y="153142"/>
                  </a:lnTo>
                  <a:cubicBezTo>
                    <a:pt x="96214" y="138313"/>
                    <a:pt x="107330" y="125979"/>
                    <a:pt x="122035" y="124023"/>
                  </a:cubicBezTo>
                  <a:lnTo>
                    <a:pt x="122303" y="123987"/>
                  </a:lnTo>
                  <a:cubicBezTo>
                    <a:pt x="137689" y="121940"/>
                    <a:pt x="150242" y="110660"/>
                    <a:pt x="153916" y="95579"/>
                  </a:cubicBezTo>
                  <a:lnTo>
                    <a:pt x="153916" y="95579"/>
                  </a:lnTo>
                  <a:cubicBezTo>
                    <a:pt x="157431" y="81153"/>
                    <a:pt x="170875" y="71394"/>
                    <a:pt x="185680" y="72522"/>
                  </a:cubicBezTo>
                  <a:lnTo>
                    <a:pt x="185927" y="72541"/>
                  </a:lnTo>
                  <a:cubicBezTo>
                    <a:pt x="201420" y="73722"/>
                    <a:pt x="216055" y="65289"/>
                    <a:pt x="222804" y="51292"/>
                  </a:cubicBezTo>
                  <a:lnTo>
                    <a:pt x="222804" y="51292"/>
                  </a:lnTo>
                  <a:cubicBezTo>
                    <a:pt x="229260" y="37902"/>
                    <a:pt x="244452" y="31144"/>
                    <a:pt x="258720" y="35315"/>
                  </a:cubicBezTo>
                  <a:lnTo>
                    <a:pt x="258895" y="35366"/>
                  </a:lnTo>
                  <a:cubicBezTo>
                    <a:pt x="273829" y="39732"/>
                    <a:pt x="289914" y="34517"/>
                    <a:pt x="299444" y="22217"/>
                  </a:cubicBezTo>
                  <a:lnTo>
                    <a:pt x="299444" y="22217"/>
                  </a:lnTo>
                  <a:cubicBezTo>
                    <a:pt x="308562" y="10451"/>
                    <a:pt x="324846" y="6993"/>
                    <a:pt x="337958" y="14039"/>
                  </a:cubicBezTo>
                  <a:lnTo>
                    <a:pt x="338032" y="14078"/>
                  </a:lnTo>
                  <a:cubicBezTo>
                    <a:pt x="351756" y="21452"/>
                    <a:pt x="368593" y="19686"/>
                    <a:pt x="380488" y="9625"/>
                  </a:cubicBezTo>
                  <a:lnTo>
                    <a:pt x="380488" y="9625"/>
                  </a:lnTo>
                  <a:cubicBezTo>
                    <a:pt x="391868" y="0"/>
                    <a:pt x="408534" y="0"/>
                    <a:pt x="419914" y="9625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FF5EB9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52400" y="114300"/>
              <a:ext cx="508000" cy="546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83511" y="3564038"/>
            <a:ext cx="6153094" cy="6165400"/>
            <a:chOff x="0" y="0"/>
            <a:chExt cx="6350000" cy="6362700"/>
          </a:xfrm>
        </p:grpSpPr>
        <p:sp>
          <p:nvSpPr>
            <p:cNvPr id="7" name="Freeform 7"/>
            <p:cNvSpPr/>
            <p:nvPr/>
          </p:nvSpPr>
          <p:spPr>
            <a:xfrm>
              <a:off x="-48044" y="-37490"/>
              <a:ext cx="6446076" cy="6446076"/>
            </a:xfrm>
            <a:custGeom>
              <a:avLst/>
              <a:gdLst/>
              <a:ahLst/>
              <a:cxnLst/>
              <a:rect l="l" t="t" r="r" b="b"/>
              <a:pathLst>
                <a:path w="6446076" h="6446076">
                  <a:moveTo>
                    <a:pt x="2100046" y="247180"/>
                  </a:moveTo>
                  <a:cubicBezTo>
                    <a:pt x="2245233" y="65951"/>
                    <a:pt x="2491308" y="0"/>
                    <a:pt x="2707665" y="84366"/>
                  </a:cubicBezTo>
                  <a:lnTo>
                    <a:pt x="3030042" y="210083"/>
                  </a:lnTo>
                  <a:cubicBezTo>
                    <a:pt x="3154159" y="258482"/>
                    <a:pt x="3291929" y="258482"/>
                    <a:pt x="3416046" y="210083"/>
                  </a:cubicBezTo>
                  <a:lnTo>
                    <a:pt x="3738423" y="84366"/>
                  </a:lnTo>
                  <a:cubicBezTo>
                    <a:pt x="3954780" y="0"/>
                    <a:pt x="4200855" y="65951"/>
                    <a:pt x="4346041" y="247180"/>
                  </a:cubicBezTo>
                  <a:lnTo>
                    <a:pt x="4562373" y="517233"/>
                  </a:lnTo>
                  <a:cubicBezTo>
                    <a:pt x="4645668" y="621206"/>
                    <a:pt x="4764984" y="690090"/>
                    <a:pt x="4896676" y="710234"/>
                  </a:cubicBezTo>
                  <a:lnTo>
                    <a:pt x="5238712" y="762558"/>
                  </a:lnTo>
                  <a:cubicBezTo>
                    <a:pt x="5468264" y="797674"/>
                    <a:pt x="5648414" y="977823"/>
                    <a:pt x="5683517" y="1207376"/>
                  </a:cubicBezTo>
                  <a:lnTo>
                    <a:pt x="5735841" y="1549412"/>
                  </a:lnTo>
                  <a:cubicBezTo>
                    <a:pt x="5755983" y="1681101"/>
                    <a:pt x="5824869" y="1800414"/>
                    <a:pt x="5928842" y="1883702"/>
                  </a:cubicBezTo>
                  <a:lnTo>
                    <a:pt x="6198895" y="2100033"/>
                  </a:lnTo>
                  <a:cubicBezTo>
                    <a:pt x="6380137" y="2245220"/>
                    <a:pt x="6446076" y="2491308"/>
                    <a:pt x="6361709" y="2707652"/>
                  </a:cubicBezTo>
                  <a:lnTo>
                    <a:pt x="6236005" y="3030029"/>
                  </a:lnTo>
                  <a:cubicBezTo>
                    <a:pt x="6187605" y="3154150"/>
                    <a:pt x="6187605" y="3291925"/>
                    <a:pt x="6236005" y="3416046"/>
                  </a:cubicBezTo>
                  <a:lnTo>
                    <a:pt x="6361709" y="3738423"/>
                  </a:lnTo>
                  <a:cubicBezTo>
                    <a:pt x="6446076" y="3954780"/>
                    <a:pt x="6380137" y="4200855"/>
                    <a:pt x="6198895" y="4346041"/>
                  </a:cubicBezTo>
                  <a:lnTo>
                    <a:pt x="5928842" y="4562373"/>
                  </a:lnTo>
                  <a:cubicBezTo>
                    <a:pt x="5824869" y="4645661"/>
                    <a:pt x="5755983" y="4764974"/>
                    <a:pt x="5735841" y="4896662"/>
                  </a:cubicBezTo>
                  <a:lnTo>
                    <a:pt x="5683517" y="5238699"/>
                  </a:lnTo>
                  <a:cubicBezTo>
                    <a:pt x="5648401" y="5468252"/>
                    <a:pt x="5468264" y="5648401"/>
                    <a:pt x="5238712" y="5683516"/>
                  </a:cubicBezTo>
                  <a:lnTo>
                    <a:pt x="4896663" y="5735840"/>
                  </a:lnTo>
                  <a:cubicBezTo>
                    <a:pt x="4764975" y="5755985"/>
                    <a:pt x="4645663" y="5824870"/>
                    <a:pt x="4562373" y="5928842"/>
                  </a:cubicBezTo>
                  <a:lnTo>
                    <a:pt x="4346041" y="6198895"/>
                  </a:lnTo>
                  <a:cubicBezTo>
                    <a:pt x="4200855" y="6380137"/>
                    <a:pt x="3954780" y="6446075"/>
                    <a:pt x="3738423" y="6361709"/>
                  </a:cubicBezTo>
                  <a:lnTo>
                    <a:pt x="3416046" y="6235992"/>
                  </a:lnTo>
                  <a:cubicBezTo>
                    <a:pt x="3291929" y="6187593"/>
                    <a:pt x="3154159" y="6187593"/>
                    <a:pt x="3030042" y="6235992"/>
                  </a:cubicBezTo>
                  <a:lnTo>
                    <a:pt x="2707665" y="6361709"/>
                  </a:lnTo>
                  <a:cubicBezTo>
                    <a:pt x="2491308" y="6446075"/>
                    <a:pt x="2245233" y="6380137"/>
                    <a:pt x="2100046" y="6198895"/>
                  </a:cubicBezTo>
                  <a:lnTo>
                    <a:pt x="1883715" y="5928842"/>
                  </a:lnTo>
                  <a:cubicBezTo>
                    <a:pt x="1800425" y="5824870"/>
                    <a:pt x="1681113" y="5755985"/>
                    <a:pt x="1549425" y="5735840"/>
                  </a:cubicBezTo>
                  <a:lnTo>
                    <a:pt x="1207376" y="5683516"/>
                  </a:lnTo>
                  <a:cubicBezTo>
                    <a:pt x="977824" y="5648401"/>
                    <a:pt x="797674" y="5468252"/>
                    <a:pt x="762571" y="5238699"/>
                  </a:cubicBezTo>
                  <a:lnTo>
                    <a:pt x="710247" y="4896662"/>
                  </a:lnTo>
                  <a:cubicBezTo>
                    <a:pt x="690104" y="4764975"/>
                    <a:pt x="621219" y="4645662"/>
                    <a:pt x="517245" y="4562373"/>
                  </a:cubicBezTo>
                  <a:lnTo>
                    <a:pt x="247180" y="4346041"/>
                  </a:lnTo>
                  <a:cubicBezTo>
                    <a:pt x="65951" y="4200855"/>
                    <a:pt x="13" y="3954780"/>
                    <a:pt x="84366" y="3738422"/>
                  </a:cubicBezTo>
                  <a:lnTo>
                    <a:pt x="210071" y="3416045"/>
                  </a:lnTo>
                  <a:cubicBezTo>
                    <a:pt x="258469" y="3291924"/>
                    <a:pt x="258469" y="3154150"/>
                    <a:pt x="210071" y="3030029"/>
                  </a:cubicBezTo>
                  <a:lnTo>
                    <a:pt x="84366" y="2707652"/>
                  </a:lnTo>
                  <a:cubicBezTo>
                    <a:pt x="0" y="2491308"/>
                    <a:pt x="65938" y="2245220"/>
                    <a:pt x="247180" y="2100033"/>
                  </a:cubicBezTo>
                  <a:lnTo>
                    <a:pt x="517233" y="1883702"/>
                  </a:lnTo>
                  <a:cubicBezTo>
                    <a:pt x="621206" y="1800413"/>
                    <a:pt x="690091" y="1681100"/>
                    <a:pt x="710235" y="1549412"/>
                  </a:cubicBezTo>
                  <a:lnTo>
                    <a:pt x="762559" y="1207376"/>
                  </a:lnTo>
                  <a:cubicBezTo>
                    <a:pt x="797661" y="977823"/>
                    <a:pt x="977811" y="797674"/>
                    <a:pt x="1207363" y="762558"/>
                  </a:cubicBezTo>
                  <a:lnTo>
                    <a:pt x="1549413" y="710234"/>
                  </a:lnTo>
                  <a:cubicBezTo>
                    <a:pt x="1681100" y="690089"/>
                    <a:pt x="1800412" y="621204"/>
                    <a:pt x="1883702" y="517232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38100" cap="sq">
              <a:solidFill>
                <a:srgbClr val="5E17EB"/>
              </a:solidFill>
              <a:prstDash val="sysDot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0368105" y="5545971"/>
            <a:ext cx="6329694" cy="4727632"/>
            <a:chOff x="0" y="0"/>
            <a:chExt cx="1667080" cy="12451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491705" y="867210"/>
            <a:ext cx="5690583" cy="4066395"/>
          </a:xfrm>
          <a:custGeom>
            <a:avLst/>
            <a:gdLst/>
            <a:ahLst/>
            <a:cxnLst/>
            <a:rect l="l" t="t" r="r" b="b"/>
            <a:pathLst>
              <a:path w="5690583" h="4066395">
                <a:moveTo>
                  <a:pt x="0" y="0"/>
                </a:moveTo>
                <a:lnTo>
                  <a:pt x="5690582" y="0"/>
                </a:lnTo>
                <a:lnTo>
                  <a:pt x="5690582" y="4066395"/>
                </a:lnTo>
                <a:lnTo>
                  <a:pt x="0" y="406639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0491705" y="6173268"/>
            <a:ext cx="5690583" cy="3784556"/>
          </a:xfrm>
          <a:custGeom>
            <a:avLst/>
            <a:gdLst/>
            <a:ahLst/>
            <a:cxnLst/>
            <a:rect l="l" t="t" r="r" b="b"/>
            <a:pathLst>
              <a:path w="5690583" h="3784556">
                <a:moveTo>
                  <a:pt x="0" y="0"/>
                </a:moveTo>
                <a:lnTo>
                  <a:pt x="5690582" y="0"/>
                </a:lnTo>
                <a:lnTo>
                  <a:pt x="5690582" y="3784556"/>
                </a:lnTo>
                <a:lnTo>
                  <a:pt x="0" y="3784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8827"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880600" y="2547982"/>
            <a:ext cx="5060141" cy="97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999" spc="251">
                <a:solidFill>
                  <a:srgbClr val="5E17EB"/>
                </a:solidFill>
                <a:latin typeface="Paytone One"/>
              </a:rPr>
              <a:t>BÀY MÂM CỖ TRUNG THU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27129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3511" y="2212860"/>
            <a:ext cx="6854320" cy="1543050"/>
            <a:chOff x="0" y="0"/>
            <a:chExt cx="1805253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5253" cy="406400"/>
            </a:xfrm>
            <a:custGeom>
              <a:avLst/>
              <a:gdLst/>
              <a:ahLst/>
              <a:cxnLst/>
              <a:rect l="l" t="t" r="r" b="b"/>
              <a:pathLst>
                <a:path w="1805253" h="406400">
                  <a:moveTo>
                    <a:pt x="1805253" y="0"/>
                  </a:moveTo>
                  <a:lnTo>
                    <a:pt x="0" y="0"/>
                  </a:lnTo>
                  <a:lnTo>
                    <a:pt x="101600" y="203200"/>
                  </a:lnTo>
                  <a:lnTo>
                    <a:pt x="0" y="406400"/>
                  </a:lnTo>
                  <a:lnTo>
                    <a:pt x="1805253" y="406400"/>
                  </a:lnTo>
                  <a:lnTo>
                    <a:pt x="1703653" y="203200"/>
                  </a:lnTo>
                  <a:lnTo>
                    <a:pt x="1805253" y="0"/>
                  </a:lnTo>
                  <a:close/>
                </a:path>
              </a:pathLst>
            </a:custGeom>
            <a:solidFill>
              <a:srgbClr val="FF5EB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88900" y="-38100"/>
              <a:ext cx="162745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88749" y="9185273"/>
            <a:ext cx="965892" cy="1088330"/>
          </a:xfrm>
          <a:custGeom>
            <a:avLst/>
            <a:gdLst/>
            <a:ahLst/>
            <a:cxnLst/>
            <a:rect l="l" t="t" r="r" b="b"/>
            <a:pathLst>
              <a:path w="965892" h="1088330">
                <a:moveTo>
                  <a:pt x="0" y="0"/>
                </a:moveTo>
                <a:lnTo>
                  <a:pt x="965892" y="0"/>
                </a:lnTo>
                <a:lnTo>
                  <a:pt x="965892" y="1088329"/>
                </a:lnTo>
                <a:lnTo>
                  <a:pt x="0" y="1088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02142" y="799179"/>
            <a:ext cx="1254641" cy="1413680"/>
          </a:xfrm>
          <a:custGeom>
            <a:avLst/>
            <a:gdLst/>
            <a:ahLst/>
            <a:cxnLst/>
            <a:rect l="l" t="t" r="r" b="b"/>
            <a:pathLst>
              <a:path w="1254641" h="1413680">
                <a:moveTo>
                  <a:pt x="0" y="0"/>
                </a:moveTo>
                <a:lnTo>
                  <a:pt x="1254641" y="0"/>
                </a:lnTo>
                <a:lnTo>
                  <a:pt x="1254641" y="1413681"/>
                </a:lnTo>
                <a:lnTo>
                  <a:pt x="0" y="14136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390964" y="796126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172149" y="5545971"/>
            <a:ext cx="6329694" cy="4727632"/>
            <a:chOff x="0" y="0"/>
            <a:chExt cx="1667080" cy="12451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2149" y="536592"/>
            <a:ext cx="6329694" cy="4727632"/>
            <a:chOff x="0" y="0"/>
            <a:chExt cx="1667080" cy="124513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67080" cy="1245138"/>
            </a:xfrm>
            <a:custGeom>
              <a:avLst/>
              <a:gdLst/>
              <a:ahLst/>
              <a:cxnLst/>
              <a:rect l="l" t="t" r="r" b="b"/>
              <a:pathLst>
                <a:path w="1667080" h="1245138">
                  <a:moveTo>
                    <a:pt x="62379" y="0"/>
                  </a:moveTo>
                  <a:lnTo>
                    <a:pt x="1604701" y="0"/>
                  </a:lnTo>
                  <a:cubicBezTo>
                    <a:pt x="1639152" y="0"/>
                    <a:pt x="1667080" y="27928"/>
                    <a:pt x="1667080" y="62379"/>
                  </a:cubicBezTo>
                  <a:lnTo>
                    <a:pt x="1667080" y="1182759"/>
                  </a:lnTo>
                  <a:cubicBezTo>
                    <a:pt x="1667080" y="1217210"/>
                    <a:pt x="1639152" y="1245138"/>
                    <a:pt x="1604701" y="1245138"/>
                  </a:cubicBezTo>
                  <a:lnTo>
                    <a:pt x="62379" y="1245138"/>
                  </a:lnTo>
                  <a:cubicBezTo>
                    <a:pt x="27928" y="1245138"/>
                    <a:pt x="0" y="1217210"/>
                    <a:pt x="0" y="1182759"/>
                  </a:cubicBezTo>
                  <a:lnTo>
                    <a:pt x="0" y="62379"/>
                  </a:lnTo>
                  <a:cubicBezTo>
                    <a:pt x="0" y="27928"/>
                    <a:pt x="27928" y="0"/>
                    <a:pt x="6237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67080" cy="1283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28869" y="178573"/>
            <a:ext cx="7047682" cy="1700253"/>
          </a:xfrm>
          <a:custGeom>
            <a:avLst/>
            <a:gdLst/>
            <a:ahLst/>
            <a:cxnLst/>
            <a:rect l="l" t="t" r="r" b="b"/>
            <a:pathLst>
              <a:path w="7047682" h="1700253">
                <a:moveTo>
                  <a:pt x="0" y="0"/>
                </a:moveTo>
                <a:lnTo>
                  <a:pt x="7047682" y="0"/>
                </a:lnTo>
                <a:lnTo>
                  <a:pt x="7047682" y="1700254"/>
                </a:lnTo>
                <a:lnTo>
                  <a:pt x="0" y="17002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04463" y="3540170"/>
            <a:ext cx="9412415" cy="5502390"/>
            <a:chOff x="0" y="0"/>
            <a:chExt cx="2478990" cy="144918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78990" cy="1449189"/>
            </a:xfrm>
            <a:custGeom>
              <a:avLst/>
              <a:gdLst/>
              <a:ahLst/>
              <a:cxnLst/>
              <a:rect l="l" t="t" r="r" b="b"/>
              <a:pathLst>
                <a:path w="2478990" h="1449189">
                  <a:moveTo>
                    <a:pt x="41949" y="0"/>
                  </a:moveTo>
                  <a:lnTo>
                    <a:pt x="2437041" y="0"/>
                  </a:lnTo>
                  <a:cubicBezTo>
                    <a:pt x="2448167" y="0"/>
                    <a:pt x="2458837" y="4420"/>
                    <a:pt x="2466704" y="12286"/>
                  </a:cubicBezTo>
                  <a:cubicBezTo>
                    <a:pt x="2474570" y="20153"/>
                    <a:pt x="2478990" y="30823"/>
                    <a:pt x="2478990" y="41949"/>
                  </a:cubicBezTo>
                  <a:lnTo>
                    <a:pt x="2478990" y="1407241"/>
                  </a:lnTo>
                  <a:cubicBezTo>
                    <a:pt x="2478990" y="1418366"/>
                    <a:pt x="2474570" y="1429036"/>
                    <a:pt x="2466704" y="1436903"/>
                  </a:cubicBezTo>
                  <a:cubicBezTo>
                    <a:pt x="2458837" y="1444770"/>
                    <a:pt x="2448167" y="1449189"/>
                    <a:pt x="2437041" y="1449189"/>
                  </a:cubicBezTo>
                  <a:lnTo>
                    <a:pt x="41949" y="1449189"/>
                  </a:lnTo>
                  <a:cubicBezTo>
                    <a:pt x="30823" y="1449189"/>
                    <a:pt x="20153" y="1444770"/>
                    <a:pt x="12286" y="1436903"/>
                  </a:cubicBezTo>
                  <a:cubicBezTo>
                    <a:pt x="4420" y="1429036"/>
                    <a:pt x="0" y="1418366"/>
                    <a:pt x="0" y="1407241"/>
                  </a:cubicBezTo>
                  <a:lnTo>
                    <a:pt x="0" y="41949"/>
                  </a:lnTo>
                  <a:cubicBezTo>
                    <a:pt x="0" y="30823"/>
                    <a:pt x="4420" y="20153"/>
                    <a:pt x="12286" y="12286"/>
                  </a:cubicBezTo>
                  <a:cubicBezTo>
                    <a:pt x="20153" y="4420"/>
                    <a:pt x="30823" y="0"/>
                    <a:pt x="41949" y="0"/>
                  </a:cubicBezTo>
                  <a:close/>
                </a:path>
              </a:pathLst>
            </a:custGeom>
            <a:solidFill>
              <a:srgbClr val="F39D97"/>
            </a:solidFill>
            <a:ln w="38100" cap="rnd">
              <a:solidFill>
                <a:srgbClr val="5E17EB"/>
              </a:solidFill>
              <a:prstDash val="sysDot"/>
              <a:round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478990" cy="14872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495712" y="1006218"/>
            <a:ext cx="5682569" cy="3788379"/>
          </a:xfrm>
          <a:custGeom>
            <a:avLst/>
            <a:gdLst/>
            <a:ahLst/>
            <a:cxnLst/>
            <a:rect l="l" t="t" r="r" b="b"/>
            <a:pathLst>
              <a:path w="5682569" h="3788379">
                <a:moveTo>
                  <a:pt x="0" y="0"/>
                </a:moveTo>
                <a:lnTo>
                  <a:pt x="5682569" y="0"/>
                </a:lnTo>
                <a:lnTo>
                  <a:pt x="5682569" y="3788379"/>
                </a:lnTo>
                <a:lnTo>
                  <a:pt x="0" y="378837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602109" y="6076125"/>
            <a:ext cx="5303625" cy="3277133"/>
          </a:xfrm>
          <a:custGeom>
            <a:avLst/>
            <a:gdLst/>
            <a:ahLst/>
            <a:cxnLst/>
            <a:rect l="l" t="t" r="r" b="b"/>
            <a:pathLst>
              <a:path w="5303625" h="3277133">
                <a:moveTo>
                  <a:pt x="0" y="0"/>
                </a:moveTo>
                <a:lnTo>
                  <a:pt x="5303625" y="0"/>
                </a:lnTo>
                <a:lnTo>
                  <a:pt x="5303625" y="3277133"/>
                </a:lnTo>
                <a:lnTo>
                  <a:pt x="0" y="32771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92" r="-1492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60811" y="3755910"/>
            <a:ext cx="7583189" cy="5055460"/>
          </a:xfrm>
          <a:custGeom>
            <a:avLst/>
            <a:gdLst/>
            <a:ahLst/>
            <a:cxnLst/>
            <a:rect l="l" t="t" r="r" b="b"/>
            <a:pathLst>
              <a:path w="7583189" h="5055460">
                <a:moveTo>
                  <a:pt x="0" y="0"/>
                </a:moveTo>
                <a:lnTo>
                  <a:pt x="7583189" y="0"/>
                </a:lnTo>
                <a:lnTo>
                  <a:pt x="7583189" y="5055459"/>
                </a:lnTo>
                <a:lnTo>
                  <a:pt x="0" y="50554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2880600" y="2547982"/>
            <a:ext cx="5060141" cy="498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999" spc="251">
                <a:solidFill>
                  <a:srgbClr val="5E17EB"/>
                </a:solidFill>
                <a:latin typeface="Paytone One"/>
              </a:rPr>
              <a:t>BÁNH TRUNG THU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43410" y="682138"/>
            <a:ext cx="4218600" cy="63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Các hoạt động trong ngày</a:t>
            </a:r>
          </a:p>
          <a:p>
            <a:pPr algn="ctr">
              <a:lnSpc>
                <a:spcPts val="2562"/>
              </a:lnSpc>
            </a:pPr>
            <a:r>
              <a:rPr lang="en-US" sz="1830">
                <a:solidFill>
                  <a:srgbClr val="FFFFFF"/>
                </a:solidFill>
                <a:latin typeface="DejaVu Serif Bold"/>
              </a:rPr>
              <a:t> tết trung thu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33570" y="411776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346" y="720238"/>
            <a:ext cx="8846524" cy="8846524"/>
          </a:xfrm>
          <a:custGeom>
            <a:avLst/>
            <a:gdLst/>
            <a:ahLst/>
            <a:cxnLst/>
            <a:rect l="l" t="t" r="r" b="b"/>
            <a:pathLst>
              <a:path w="8846524" h="8846524">
                <a:moveTo>
                  <a:pt x="0" y="0"/>
                </a:moveTo>
                <a:lnTo>
                  <a:pt x="8846525" y="0"/>
                </a:lnTo>
                <a:lnTo>
                  <a:pt x="8846525" y="8846524"/>
                </a:lnTo>
                <a:lnTo>
                  <a:pt x="0" y="88465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0392" y="-3306655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269">
            <a:off x="-808314" y="8970032"/>
            <a:ext cx="5997092" cy="4884904"/>
          </a:xfrm>
          <a:custGeom>
            <a:avLst/>
            <a:gdLst/>
            <a:ahLst/>
            <a:cxnLst/>
            <a:rect l="l" t="t" r="r" b="b"/>
            <a:pathLst>
              <a:path w="5997092" h="4884904">
                <a:moveTo>
                  <a:pt x="0" y="0"/>
                </a:moveTo>
                <a:lnTo>
                  <a:pt x="5997092" y="0"/>
                </a:lnTo>
                <a:lnTo>
                  <a:pt x="5997092" y="4884904"/>
                </a:lnTo>
                <a:lnTo>
                  <a:pt x="0" y="48849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901677" y="647977"/>
            <a:ext cx="14633797" cy="8610323"/>
            <a:chOff x="0" y="0"/>
            <a:chExt cx="3854169" cy="22677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54169" cy="2267739"/>
            </a:xfrm>
            <a:custGeom>
              <a:avLst/>
              <a:gdLst/>
              <a:ahLst/>
              <a:cxnLst/>
              <a:rect l="l" t="t" r="r" b="b"/>
              <a:pathLst>
                <a:path w="3854169" h="2267739">
                  <a:moveTo>
                    <a:pt x="26981" y="0"/>
                  </a:moveTo>
                  <a:lnTo>
                    <a:pt x="3827187" y="0"/>
                  </a:lnTo>
                  <a:cubicBezTo>
                    <a:pt x="3842089" y="0"/>
                    <a:pt x="3854169" y="12080"/>
                    <a:pt x="3854169" y="26981"/>
                  </a:cubicBezTo>
                  <a:lnTo>
                    <a:pt x="3854169" y="2240758"/>
                  </a:lnTo>
                  <a:cubicBezTo>
                    <a:pt x="3854169" y="2255660"/>
                    <a:pt x="3842089" y="2267739"/>
                    <a:pt x="3827187" y="2267739"/>
                  </a:cubicBezTo>
                  <a:lnTo>
                    <a:pt x="26981" y="2267739"/>
                  </a:lnTo>
                  <a:cubicBezTo>
                    <a:pt x="12080" y="2267739"/>
                    <a:pt x="0" y="2255660"/>
                    <a:pt x="0" y="2240758"/>
                  </a:cubicBezTo>
                  <a:lnTo>
                    <a:pt x="0" y="26981"/>
                  </a:lnTo>
                  <a:cubicBezTo>
                    <a:pt x="0" y="12080"/>
                    <a:pt x="12080" y="0"/>
                    <a:pt x="2698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854169" cy="2305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51017" y="895413"/>
            <a:ext cx="13826466" cy="7966697"/>
            <a:chOff x="0" y="0"/>
            <a:chExt cx="18435287" cy="1062226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2457" t="2588" r="2457"/>
            <a:stretch>
              <a:fillRect/>
            </a:stretch>
          </p:blipFill>
          <p:spPr>
            <a:xfrm>
              <a:off x="0" y="0"/>
              <a:ext cx="18435287" cy="10622263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914346" y="481588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7"/>
                </a:lnTo>
                <a:lnTo>
                  <a:pt x="0" y="1257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710808" y="1796592"/>
            <a:ext cx="1037601" cy="993503"/>
          </a:xfrm>
          <a:custGeom>
            <a:avLst/>
            <a:gdLst/>
            <a:ahLst/>
            <a:cxnLst/>
            <a:rect l="l" t="t" r="r" b="b"/>
            <a:pathLst>
              <a:path w="1037601" h="993503">
                <a:moveTo>
                  <a:pt x="0" y="0"/>
                </a:moveTo>
                <a:lnTo>
                  <a:pt x="1037601" y="0"/>
                </a:lnTo>
                <a:lnTo>
                  <a:pt x="1037601" y="993503"/>
                </a:lnTo>
                <a:lnTo>
                  <a:pt x="0" y="99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693466" y="8177003"/>
            <a:ext cx="2331638" cy="1081297"/>
          </a:xfrm>
          <a:custGeom>
            <a:avLst/>
            <a:gdLst/>
            <a:ahLst/>
            <a:cxnLst/>
            <a:rect l="l" t="t" r="r" b="b"/>
            <a:pathLst>
              <a:path w="2331638" h="1081297">
                <a:moveTo>
                  <a:pt x="0" y="0"/>
                </a:moveTo>
                <a:lnTo>
                  <a:pt x="2331638" y="0"/>
                </a:lnTo>
                <a:lnTo>
                  <a:pt x="2331638" y="1081297"/>
                </a:lnTo>
                <a:lnTo>
                  <a:pt x="0" y="1081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61998" y="4050334"/>
            <a:ext cx="1687928" cy="1419969"/>
          </a:xfrm>
          <a:custGeom>
            <a:avLst/>
            <a:gdLst/>
            <a:ahLst/>
            <a:cxnLst/>
            <a:rect l="l" t="t" r="r" b="b"/>
            <a:pathLst>
              <a:path w="1687928" h="1419969">
                <a:moveTo>
                  <a:pt x="0" y="0"/>
                </a:moveTo>
                <a:lnTo>
                  <a:pt x="1687928" y="0"/>
                </a:lnTo>
                <a:lnTo>
                  <a:pt x="1687928" y="1419969"/>
                </a:lnTo>
                <a:lnTo>
                  <a:pt x="0" y="1419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261010" y="4917079"/>
            <a:ext cx="1687928" cy="1419969"/>
          </a:xfrm>
          <a:custGeom>
            <a:avLst/>
            <a:gdLst/>
            <a:ahLst/>
            <a:cxnLst/>
            <a:rect l="l" t="t" r="r" b="b"/>
            <a:pathLst>
              <a:path w="1687928" h="1419969">
                <a:moveTo>
                  <a:pt x="0" y="0"/>
                </a:moveTo>
                <a:lnTo>
                  <a:pt x="1687928" y="0"/>
                </a:lnTo>
                <a:lnTo>
                  <a:pt x="1687928" y="1419969"/>
                </a:lnTo>
                <a:lnTo>
                  <a:pt x="0" y="14199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8700" y="6212896"/>
            <a:ext cx="1037601" cy="993503"/>
          </a:xfrm>
          <a:custGeom>
            <a:avLst/>
            <a:gdLst/>
            <a:ahLst/>
            <a:cxnLst/>
            <a:rect l="l" t="t" r="r" b="b"/>
            <a:pathLst>
              <a:path w="1037601" h="993503">
                <a:moveTo>
                  <a:pt x="0" y="0"/>
                </a:moveTo>
                <a:lnTo>
                  <a:pt x="1037601" y="0"/>
                </a:lnTo>
                <a:lnTo>
                  <a:pt x="1037601" y="993502"/>
                </a:lnTo>
                <a:lnTo>
                  <a:pt x="0" y="9935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35474" y="8629476"/>
            <a:ext cx="1447652" cy="1257648"/>
          </a:xfrm>
          <a:custGeom>
            <a:avLst/>
            <a:gdLst/>
            <a:ahLst/>
            <a:cxnLst/>
            <a:rect l="l" t="t" r="r" b="b"/>
            <a:pathLst>
              <a:path w="1447652" h="1257648">
                <a:moveTo>
                  <a:pt x="0" y="0"/>
                </a:moveTo>
                <a:lnTo>
                  <a:pt x="1447652" y="0"/>
                </a:lnTo>
                <a:lnTo>
                  <a:pt x="1447652" y="1257648"/>
                </a:lnTo>
                <a:lnTo>
                  <a:pt x="0" y="12576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411038" y="3583609"/>
            <a:ext cx="13465923" cy="653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4363">
                <a:solidFill>
                  <a:srgbClr val="D40000"/>
                </a:solidFill>
                <a:latin typeface="Paytone One"/>
              </a:rPr>
              <a:t>Chúc các bé có những giờ học thật vui!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918624" y="2208834"/>
            <a:ext cx="12599902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0"/>
              </a:lnSpc>
            </a:pPr>
            <a:r>
              <a:rPr lang="en-US" sz="7000" spc="441">
                <a:solidFill>
                  <a:srgbClr val="5E17EB"/>
                </a:solidFill>
                <a:latin typeface="Paytone One"/>
              </a:rPr>
              <a:t>TẾT TRUNG THU VUI VẺ!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118</Words>
  <Application>Microsoft Office PowerPoint</Application>
  <PresentationFormat>Custom</PresentationFormat>
  <Paragraphs>24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Times New Roman</vt:lpstr>
      <vt:lpstr>DejaVu Serif Bold</vt:lpstr>
      <vt:lpstr>Paytone One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về Tết trung thu</dc:title>
  <dc:creator>admin</dc:creator>
  <cp:lastModifiedBy>Administrator</cp:lastModifiedBy>
  <cp:revision>6</cp:revision>
  <dcterms:created xsi:type="dcterms:W3CDTF">2006-08-16T00:00:00Z</dcterms:created>
  <dcterms:modified xsi:type="dcterms:W3CDTF">2024-09-07T10:21:02Z</dcterms:modified>
  <dc:identifier>DAGHaEHn08s</dc:identifier>
</cp:coreProperties>
</file>