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86" d="100"/>
          <a:sy n="86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0"/>
            <a:ext cx="10178256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438400" y="5486400"/>
            <a:ext cx="43434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000" b="1" dirty="0" smtClean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66"/>
                </a:solidFill>
              </a:rPr>
              <a:t>GV:</a:t>
            </a:r>
            <a:r>
              <a:rPr lang="vi-VN" sz="3000" b="1" dirty="0" smtClean="0">
                <a:solidFill>
                  <a:srgbClr val="FF0066"/>
                </a:solidFill>
              </a:rPr>
              <a:t> Lê Thị Hương Liên</a:t>
            </a:r>
            <a:endParaRPr lang="en-US" sz="3000" b="1" dirty="0">
              <a:solidFill>
                <a:srgbClr val="FF0066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762000" y="1600201"/>
            <a:ext cx="86471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TRƯỜNG MẦM NON NẮNG MAI</a:t>
            </a:r>
            <a:b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BC882F-B5E8-0A46-BEE8-DFB9BD427D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81966"/>
            <a:ext cx="762000" cy="63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26</Words>
  <Application>Microsoft Office PowerPoint</Application>
  <PresentationFormat>On-screen Show (4:3)</PresentationFormat>
  <Paragraphs>7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Techsi.vn</cp:lastModifiedBy>
  <cp:revision>10</cp:revision>
  <dcterms:created xsi:type="dcterms:W3CDTF">2017-05-18T01:55:44Z</dcterms:created>
  <dcterms:modified xsi:type="dcterms:W3CDTF">2024-05-06T09:37:15Z</dcterms:modified>
</cp:coreProperties>
</file>