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7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057400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Khám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môi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trường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xung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: Rau, </a:t>
            </a:r>
            <a:r>
              <a:rPr lang="en-US" sz="3600" dirty="0" err="1"/>
              <a:t>củ</a:t>
            </a:r>
            <a:r>
              <a:rPr lang="en-US" sz="3600" dirty="0"/>
              <a:t>, </a:t>
            </a:r>
            <a:r>
              <a:rPr lang="en-US" sz="3600" dirty="0" err="1"/>
              <a:t>quả</a:t>
            </a:r>
            <a:endParaRPr lang="en-US" sz="3600" dirty="0"/>
          </a:p>
          <a:p>
            <a:pPr algn="ctr"/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: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r>
              <a:rPr lang="en-US" sz="3600" dirty="0"/>
              <a:t>,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hào</a:t>
            </a:r>
            <a:r>
              <a:rPr lang="en-US" sz="3600" dirty="0"/>
              <a:t>, </a:t>
            </a:r>
            <a:r>
              <a:rPr lang="en-US" sz="3600" dirty="0" err="1"/>
              <a:t>bắp</a:t>
            </a:r>
            <a:r>
              <a:rPr lang="en-US" sz="3600" dirty="0"/>
              <a:t> </a:t>
            </a:r>
            <a:r>
              <a:rPr lang="en-US" sz="3600" dirty="0" err="1"/>
              <a:t>cải</a:t>
            </a:r>
            <a:endParaRPr lang="en-US" sz="3600" dirty="0"/>
          </a:p>
          <a:p>
            <a:pPr algn="ctr"/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: </a:t>
            </a:r>
            <a:r>
              <a:rPr lang="en-US" sz="3600" dirty="0" smtClean="0"/>
              <a:t>4-5</a:t>
            </a:r>
            <a:r>
              <a:rPr lang="en-US" sz="3600" dirty="0" smtClean="0"/>
              <a:t>tuổi</a:t>
            </a:r>
            <a:endParaRPr lang="en-US" sz="3600" dirty="0"/>
          </a:p>
          <a:p>
            <a:pPr algn="ctr"/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: </a:t>
            </a:r>
            <a:r>
              <a:rPr lang="en-US" sz="3600" dirty="0" smtClean="0"/>
              <a:t>25-30 </a:t>
            </a:r>
            <a:r>
              <a:rPr lang="en-US" sz="3600" dirty="0" err="1"/>
              <a:t>phút</a:t>
            </a:r>
            <a:endParaRPr lang="en-US" sz="3600" dirty="0"/>
          </a:p>
          <a:p>
            <a:pPr algn="ctr"/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 smtClean="0"/>
              <a:t>dạy:Lê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Liên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96230"/>
            <a:ext cx="1752600" cy="1489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05B40-4755-4F0F-87F9-D655853D47AF}"/>
              </a:ext>
            </a:extLst>
          </p:cNvPr>
          <p:cNvSpPr txBox="1"/>
          <p:nvPr/>
        </p:nvSpPr>
        <p:spPr>
          <a:xfrm>
            <a:off x="457201" y="152400"/>
            <a:ext cx="85344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ln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3600" b="1" kern="0" dirty="0">
                <a:ln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0" dirty="0">
                <a:ln/>
                <a:latin typeface="Times New Roman" pitchFamily="18" charset="0"/>
                <a:cs typeface="Times New Roman" pitchFamily="18" charset="0"/>
              </a:rPr>
            </a:br>
            <a:r>
              <a:rPr lang="en-US" sz="2400" b="1" kern="0" dirty="0">
                <a:ln/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kern="0" dirty="0" err="1">
                <a:ln/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kern="0" dirty="0">
                <a:ln/>
                <a:latin typeface="Times New Roman" pitchFamily="18" charset="0"/>
                <a:cs typeface="Times New Roman" pitchFamily="18" charset="0"/>
              </a:rPr>
              <a:t> MAI</a:t>
            </a:r>
            <a:endParaRPr lang="en-US" sz="2400" b="1" kern="0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2847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230" y="304800"/>
            <a:ext cx="5430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637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252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82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Techsi.vn</cp:lastModifiedBy>
  <cp:revision>31</cp:revision>
  <dcterms:created xsi:type="dcterms:W3CDTF">2016-10-10T07:07:35Z</dcterms:created>
  <dcterms:modified xsi:type="dcterms:W3CDTF">2024-02-05T02:13:52Z</dcterms:modified>
</cp:coreProperties>
</file>