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DejaVu Serif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FFB060-C2B3-4727-A202-D040B5B5279A}" v="13" dt="2024-07-25T00:50:54.9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AN THI HAI YEN" userId="46ce6b64e9072719" providerId="LiveId" clId="{8BFFB060-C2B3-4727-A202-D040B5B5279A}"/>
    <pc:docChg chg="modSld">
      <pc:chgData name="DOAN THI HAI YEN" userId="46ce6b64e9072719" providerId="LiveId" clId="{8BFFB060-C2B3-4727-A202-D040B5B5279A}" dt="2024-07-25T00:50:54.974" v="13"/>
      <pc:docMkLst>
        <pc:docMk/>
      </pc:docMkLst>
      <pc:sldChg chg="modTransition">
        <pc:chgData name="DOAN THI HAI YEN" userId="46ce6b64e9072719" providerId="LiveId" clId="{8BFFB060-C2B3-4727-A202-D040B5B5279A}" dt="2024-07-25T00:50:02.209" v="0"/>
        <pc:sldMkLst>
          <pc:docMk/>
          <pc:sldMk cId="0" sldId="256"/>
        </pc:sldMkLst>
      </pc:sldChg>
      <pc:sldChg chg="modTransition">
        <pc:chgData name="DOAN THI HAI YEN" userId="46ce6b64e9072719" providerId="LiveId" clId="{8BFFB060-C2B3-4727-A202-D040B5B5279A}" dt="2024-07-25T00:50:04.224" v="1"/>
        <pc:sldMkLst>
          <pc:docMk/>
          <pc:sldMk cId="0" sldId="257"/>
        </pc:sldMkLst>
      </pc:sldChg>
      <pc:sldChg chg="modTransition">
        <pc:chgData name="DOAN THI HAI YEN" userId="46ce6b64e9072719" providerId="LiveId" clId="{8BFFB060-C2B3-4727-A202-D040B5B5279A}" dt="2024-07-25T00:50:05.982" v="2"/>
        <pc:sldMkLst>
          <pc:docMk/>
          <pc:sldMk cId="0" sldId="258"/>
        </pc:sldMkLst>
      </pc:sldChg>
      <pc:sldChg chg="modTransition">
        <pc:chgData name="DOAN THI HAI YEN" userId="46ce6b64e9072719" providerId="LiveId" clId="{8BFFB060-C2B3-4727-A202-D040B5B5279A}" dt="2024-07-25T00:50:10.395" v="3"/>
        <pc:sldMkLst>
          <pc:docMk/>
          <pc:sldMk cId="0" sldId="259"/>
        </pc:sldMkLst>
      </pc:sldChg>
      <pc:sldChg chg="modTransition">
        <pc:chgData name="DOAN THI HAI YEN" userId="46ce6b64e9072719" providerId="LiveId" clId="{8BFFB060-C2B3-4727-A202-D040B5B5279A}" dt="2024-07-25T00:50:12.202" v="4"/>
        <pc:sldMkLst>
          <pc:docMk/>
          <pc:sldMk cId="0" sldId="260"/>
        </pc:sldMkLst>
      </pc:sldChg>
      <pc:sldChg chg="modTransition">
        <pc:chgData name="DOAN THI HAI YEN" userId="46ce6b64e9072719" providerId="LiveId" clId="{8BFFB060-C2B3-4727-A202-D040B5B5279A}" dt="2024-07-25T00:50:15.540" v="5"/>
        <pc:sldMkLst>
          <pc:docMk/>
          <pc:sldMk cId="0" sldId="261"/>
        </pc:sldMkLst>
      </pc:sldChg>
      <pc:sldChg chg="modTransition">
        <pc:chgData name="DOAN THI HAI YEN" userId="46ce6b64e9072719" providerId="LiveId" clId="{8BFFB060-C2B3-4727-A202-D040B5B5279A}" dt="2024-07-25T00:50:20.629" v="6"/>
        <pc:sldMkLst>
          <pc:docMk/>
          <pc:sldMk cId="0" sldId="262"/>
        </pc:sldMkLst>
      </pc:sldChg>
      <pc:sldChg chg="modAnim">
        <pc:chgData name="DOAN THI HAI YEN" userId="46ce6b64e9072719" providerId="LiveId" clId="{8BFFB060-C2B3-4727-A202-D040B5B5279A}" dt="2024-07-25T00:50:31.723" v="7"/>
        <pc:sldMkLst>
          <pc:docMk/>
          <pc:sldMk cId="0" sldId="263"/>
        </pc:sldMkLst>
      </pc:sldChg>
      <pc:sldChg chg="modSp mod modAnim">
        <pc:chgData name="DOAN THI HAI YEN" userId="46ce6b64e9072719" providerId="LiveId" clId="{8BFFB060-C2B3-4727-A202-D040B5B5279A}" dt="2024-07-25T00:50:41.361" v="9"/>
        <pc:sldMkLst>
          <pc:docMk/>
          <pc:sldMk cId="0" sldId="264"/>
        </pc:sldMkLst>
        <pc:spChg chg="mod">
          <ac:chgData name="DOAN THI HAI YEN" userId="46ce6b64e9072719" providerId="LiveId" clId="{8BFFB060-C2B3-4727-A202-D040B5B5279A}" dt="2024-07-25T00:50:39.253" v="8" actId="1076"/>
          <ac:spMkLst>
            <pc:docMk/>
            <pc:sldMk cId="0" sldId="264"/>
            <ac:spMk id="6" creationId="{00000000-0000-0000-0000-000000000000}"/>
          </ac:spMkLst>
        </pc:spChg>
      </pc:sldChg>
      <pc:sldChg chg="modAnim">
        <pc:chgData name="DOAN THI HAI YEN" userId="46ce6b64e9072719" providerId="LiveId" clId="{8BFFB060-C2B3-4727-A202-D040B5B5279A}" dt="2024-07-25T00:50:46.578" v="10"/>
        <pc:sldMkLst>
          <pc:docMk/>
          <pc:sldMk cId="0" sldId="265"/>
        </pc:sldMkLst>
      </pc:sldChg>
      <pc:sldChg chg="modAnim">
        <pc:chgData name="DOAN THI HAI YEN" userId="46ce6b64e9072719" providerId="LiveId" clId="{8BFFB060-C2B3-4727-A202-D040B5B5279A}" dt="2024-07-25T00:50:49.819" v="11"/>
        <pc:sldMkLst>
          <pc:docMk/>
          <pc:sldMk cId="0" sldId="266"/>
        </pc:sldMkLst>
      </pc:sldChg>
      <pc:sldChg chg="modTransition">
        <pc:chgData name="DOAN THI HAI YEN" userId="46ce6b64e9072719" providerId="LiveId" clId="{8BFFB060-C2B3-4727-A202-D040B5B5279A}" dt="2024-07-25T00:50:54.974" v="13"/>
        <pc:sldMkLst>
          <pc:docMk/>
          <pc:sldMk cId="0" sldId="2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12" Type="http://schemas.openxmlformats.org/officeDocument/2006/relationships/image" Target="../media/image42.svg"/><Relationship Id="rId17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23.png"/><Relationship Id="rId5" Type="http://schemas.openxmlformats.org/officeDocument/2006/relationships/image" Target="../media/image6.png"/><Relationship Id="rId15" Type="http://schemas.openxmlformats.org/officeDocument/2006/relationships/image" Target="../media/image25.png"/><Relationship Id="rId10" Type="http://schemas.openxmlformats.org/officeDocument/2006/relationships/image" Target="../media/image15.svg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12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50.svg"/><Relationship Id="rId5" Type="http://schemas.openxmlformats.org/officeDocument/2006/relationships/image" Target="../media/image6.png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4.jpeg"/><Relationship Id="rId9" Type="http://schemas.openxmlformats.org/officeDocument/2006/relationships/image" Target="../media/image27.jpeg"/><Relationship Id="rId14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32.png"/><Relationship Id="rId12" Type="http://schemas.openxmlformats.org/officeDocument/2006/relationships/image" Target="../media/image11.svg"/><Relationship Id="rId2" Type="http://schemas.openxmlformats.org/officeDocument/2006/relationships/image" Target="../media/image3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4.png"/><Relationship Id="rId5" Type="http://schemas.openxmlformats.org/officeDocument/2006/relationships/image" Target="../media/image5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4.jpeg"/><Relationship Id="rId9" Type="http://schemas.openxmlformats.org/officeDocument/2006/relationships/image" Target="../media/image33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5.svg"/><Relationship Id="rId2" Type="http://schemas.openxmlformats.org/officeDocument/2006/relationships/image" Target="../media/image3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image" Target="../media/image17.sv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5.svg"/><Relationship Id="rId2" Type="http://schemas.openxmlformats.org/officeDocument/2006/relationships/image" Target="../media/image3.pn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5.svg"/><Relationship Id="rId2" Type="http://schemas.openxmlformats.org/officeDocument/2006/relationships/image" Target="../media/image3.png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10" Type="http://schemas.openxmlformats.org/officeDocument/2006/relationships/image" Target="../media/image17.sv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12" Type="http://schemas.openxmlformats.org/officeDocument/2006/relationships/image" Target="../media/image2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15.svg"/><Relationship Id="rId4" Type="http://schemas.openxmlformats.org/officeDocument/2006/relationships/image" Target="../media/image4.jpe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9.png"/><Relationship Id="rId18" Type="http://schemas.openxmlformats.org/officeDocument/2006/relationships/image" Target="../media/image21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5.svg"/><Relationship Id="rId17" Type="http://schemas.openxmlformats.org/officeDocument/2006/relationships/image" Target="../media/image10.png"/><Relationship Id="rId2" Type="http://schemas.openxmlformats.org/officeDocument/2006/relationships/image" Target="../media/image3.png"/><Relationship Id="rId16" Type="http://schemas.openxmlformats.org/officeDocument/2006/relationships/image" Target="../media/image27.sv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10" Type="http://schemas.openxmlformats.org/officeDocument/2006/relationships/image" Target="../media/image17.svg"/><Relationship Id="rId19" Type="http://schemas.openxmlformats.org/officeDocument/2006/relationships/image" Target="../media/image15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7.sv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7.sv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0.png"/><Relationship Id="rId18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5.svg"/><Relationship Id="rId17" Type="http://schemas.openxmlformats.org/officeDocument/2006/relationships/image" Target="../media/image21.png"/><Relationship Id="rId2" Type="http://schemas.openxmlformats.org/officeDocument/2006/relationships/image" Target="../media/image3.pn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20.png"/><Relationship Id="rId10" Type="http://schemas.openxmlformats.org/officeDocument/2006/relationships/image" Target="../media/image17.svg"/><Relationship Id="rId19" Type="http://schemas.openxmlformats.org/officeDocument/2006/relationships/image" Target="../media/image40.sv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BFFE19-4507-5A13-EE55-8B11BBEE5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0" y="864633"/>
            <a:ext cx="9372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TRƯỜNG MẦM NON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NẮNG MAI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B1285E-4927-B27A-040D-34581985BB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309652"/>
            <a:ext cx="1981200" cy="18023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0800000" flipV="1">
            <a:off x="5181600" y="4357864"/>
            <a:ext cx="891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7200" y="5259047"/>
            <a:ext cx="10591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1-2,đếm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 rot="10800000" flipV="1">
            <a:off x="6553200" y="6968939"/>
            <a:ext cx="670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Thị Hương Liên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313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0237829" y="8391080"/>
            <a:ext cx="1400166" cy="1734440"/>
          </a:xfrm>
          <a:custGeom>
            <a:avLst/>
            <a:gdLst/>
            <a:ahLst/>
            <a:cxnLst/>
            <a:rect l="l" t="t" r="r" b="b"/>
            <a:pathLst>
              <a:path w="1400166" h="1734440">
                <a:moveTo>
                  <a:pt x="0" y="0"/>
                </a:moveTo>
                <a:lnTo>
                  <a:pt x="1400166" y="0"/>
                </a:lnTo>
                <a:lnTo>
                  <a:pt x="1400166" y="1734440"/>
                </a:lnTo>
                <a:lnTo>
                  <a:pt x="0" y="17344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86776" y="7749458"/>
            <a:ext cx="3001224" cy="3017684"/>
          </a:xfrm>
          <a:custGeom>
            <a:avLst/>
            <a:gdLst/>
            <a:ahLst/>
            <a:cxnLst/>
            <a:rect l="l" t="t" r="r" b="b"/>
            <a:pathLst>
              <a:path w="3001224" h="3017684">
                <a:moveTo>
                  <a:pt x="0" y="0"/>
                </a:moveTo>
                <a:lnTo>
                  <a:pt x="3001224" y="0"/>
                </a:lnTo>
                <a:lnTo>
                  <a:pt x="3001224" y="3017684"/>
                </a:lnTo>
                <a:lnTo>
                  <a:pt x="0" y="30176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17459" y="7896862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8" y="0"/>
                </a:lnTo>
                <a:lnTo>
                  <a:pt x="2892318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407854" y="1652752"/>
            <a:ext cx="2058543" cy="1957487"/>
          </a:xfrm>
          <a:custGeom>
            <a:avLst/>
            <a:gdLst/>
            <a:ahLst/>
            <a:cxnLst/>
            <a:rect l="l" t="t" r="r" b="b"/>
            <a:pathLst>
              <a:path w="2058543" h="1957487">
                <a:moveTo>
                  <a:pt x="0" y="0"/>
                </a:moveTo>
                <a:lnTo>
                  <a:pt x="2058543" y="0"/>
                </a:lnTo>
                <a:lnTo>
                  <a:pt x="2058543" y="1957487"/>
                </a:lnTo>
                <a:lnTo>
                  <a:pt x="0" y="19574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30329" y="1891232"/>
            <a:ext cx="3053036" cy="2450061"/>
          </a:xfrm>
          <a:custGeom>
            <a:avLst/>
            <a:gdLst/>
            <a:ahLst/>
            <a:cxnLst/>
            <a:rect l="l" t="t" r="r" b="b"/>
            <a:pathLst>
              <a:path w="3053036" h="2450061">
                <a:moveTo>
                  <a:pt x="0" y="0"/>
                </a:moveTo>
                <a:lnTo>
                  <a:pt x="3053036" y="0"/>
                </a:lnTo>
                <a:lnTo>
                  <a:pt x="3053036" y="2450061"/>
                </a:lnTo>
                <a:lnTo>
                  <a:pt x="0" y="245006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715579" y="4988993"/>
            <a:ext cx="2221006" cy="2452918"/>
          </a:xfrm>
          <a:custGeom>
            <a:avLst/>
            <a:gdLst/>
            <a:ahLst/>
            <a:cxnLst/>
            <a:rect l="l" t="t" r="r" b="b"/>
            <a:pathLst>
              <a:path w="2221006" h="2452918">
                <a:moveTo>
                  <a:pt x="0" y="0"/>
                </a:moveTo>
                <a:lnTo>
                  <a:pt x="2221006" y="0"/>
                </a:lnTo>
                <a:lnTo>
                  <a:pt x="2221006" y="2452919"/>
                </a:lnTo>
                <a:lnTo>
                  <a:pt x="0" y="245291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45860" y="4988993"/>
            <a:ext cx="2221006" cy="2452918"/>
          </a:xfrm>
          <a:custGeom>
            <a:avLst/>
            <a:gdLst/>
            <a:ahLst/>
            <a:cxnLst/>
            <a:rect l="l" t="t" r="r" b="b"/>
            <a:pathLst>
              <a:path w="2221006" h="2452918">
                <a:moveTo>
                  <a:pt x="0" y="0"/>
                </a:moveTo>
                <a:lnTo>
                  <a:pt x="2221006" y="0"/>
                </a:lnTo>
                <a:lnTo>
                  <a:pt x="2221006" y="2452919"/>
                </a:lnTo>
                <a:lnTo>
                  <a:pt x="0" y="245291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162796" y="4761599"/>
            <a:ext cx="3265804" cy="2437107"/>
          </a:xfrm>
          <a:custGeom>
            <a:avLst/>
            <a:gdLst/>
            <a:ahLst/>
            <a:cxnLst/>
            <a:rect l="l" t="t" r="r" b="b"/>
            <a:pathLst>
              <a:path w="3265804" h="2437107">
                <a:moveTo>
                  <a:pt x="0" y="0"/>
                </a:moveTo>
                <a:lnTo>
                  <a:pt x="3265805" y="0"/>
                </a:lnTo>
                <a:lnTo>
                  <a:pt x="3265805" y="2437106"/>
                </a:lnTo>
                <a:lnTo>
                  <a:pt x="0" y="243710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081736" y="499839"/>
            <a:ext cx="9713962" cy="747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4321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Tìm lượng với số tương ứng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0237829" y="8391080"/>
            <a:ext cx="1400166" cy="1734440"/>
          </a:xfrm>
          <a:custGeom>
            <a:avLst/>
            <a:gdLst/>
            <a:ahLst/>
            <a:cxnLst/>
            <a:rect l="l" t="t" r="r" b="b"/>
            <a:pathLst>
              <a:path w="1400166" h="1734440">
                <a:moveTo>
                  <a:pt x="0" y="0"/>
                </a:moveTo>
                <a:lnTo>
                  <a:pt x="1400166" y="0"/>
                </a:lnTo>
                <a:lnTo>
                  <a:pt x="1400166" y="1734440"/>
                </a:lnTo>
                <a:lnTo>
                  <a:pt x="0" y="17344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17459" y="7896862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8" y="0"/>
                </a:lnTo>
                <a:lnTo>
                  <a:pt x="2892318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05160" y="1699648"/>
            <a:ext cx="3923145" cy="2942359"/>
          </a:xfrm>
          <a:custGeom>
            <a:avLst/>
            <a:gdLst/>
            <a:ahLst/>
            <a:cxnLst/>
            <a:rect l="l" t="t" r="r" b="b"/>
            <a:pathLst>
              <a:path w="3923145" h="2942359">
                <a:moveTo>
                  <a:pt x="0" y="0"/>
                </a:moveTo>
                <a:lnTo>
                  <a:pt x="3923145" y="0"/>
                </a:lnTo>
                <a:lnTo>
                  <a:pt x="3923145" y="2942359"/>
                </a:lnTo>
                <a:lnTo>
                  <a:pt x="0" y="29423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17357" y="2148464"/>
            <a:ext cx="2430453" cy="1697266"/>
          </a:xfrm>
          <a:custGeom>
            <a:avLst/>
            <a:gdLst/>
            <a:ahLst/>
            <a:cxnLst/>
            <a:rect l="l" t="t" r="r" b="b"/>
            <a:pathLst>
              <a:path w="2430453" h="1697266">
                <a:moveTo>
                  <a:pt x="0" y="0"/>
                </a:moveTo>
                <a:lnTo>
                  <a:pt x="2430453" y="0"/>
                </a:lnTo>
                <a:lnTo>
                  <a:pt x="2430453" y="1697266"/>
                </a:lnTo>
                <a:lnTo>
                  <a:pt x="0" y="16972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679310" y="5086829"/>
            <a:ext cx="3923145" cy="2942359"/>
          </a:xfrm>
          <a:custGeom>
            <a:avLst/>
            <a:gdLst/>
            <a:ahLst/>
            <a:cxnLst/>
            <a:rect l="l" t="t" r="r" b="b"/>
            <a:pathLst>
              <a:path w="3923145" h="2942359">
                <a:moveTo>
                  <a:pt x="0" y="0"/>
                </a:moveTo>
                <a:lnTo>
                  <a:pt x="3923145" y="0"/>
                </a:lnTo>
                <a:lnTo>
                  <a:pt x="3923145" y="2942359"/>
                </a:lnTo>
                <a:lnTo>
                  <a:pt x="0" y="29423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474859" y="5143500"/>
            <a:ext cx="3923145" cy="2942359"/>
          </a:xfrm>
          <a:custGeom>
            <a:avLst/>
            <a:gdLst/>
            <a:ahLst/>
            <a:cxnLst/>
            <a:rect l="l" t="t" r="r" b="b"/>
            <a:pathLst>
              <a:path w="3923145" h="2942359">
                <a:moveTo>
                  <a:pt x="0" y="0"/>
                </a:moveTo>
                <a:lnTo>
                  <a:pt x="3923145" y="0"/>
                </a:lnTo>
                <a:lnTo>
                  <a:pt x="3923145" y="2942359"/>
                </a:lnTo>
                <a:lnTo>
                  <a:pt x="0" y="29423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374038" y="1525918"/>
            <a:ext cx="3923145" cy="2942359"/>
          </a:xfrm>
          <a:custGeom>
            <a:avLst/>
            <a:gdLst/>
            <a:ahLst/>
            <a:cxnLst/>
            <a:rect l="l" t="t" r="r" b="b"/>
            <a:pathLst>
              <a:path w="3923145" h="2942359">
                <a:moveTo>
                  <a:pt x="0" y="0"/>
                </a:moveTo>
                <a:lnTo>
                  <a:pt x="3923146" y="0"/>
                </a:lnTo>
                <a:lnTo>
                  <a:pt x="3923146" y="2942358"/>
                </a:lnTo>
                <a:lnTo>
                  <a:pt x="0" y="29423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312146" y="5615715"/>
            <a:ext cx="2509173" cy="1997929"/>
          </a:xfrm>
          <a:custGeom>
            <a:avLst/>
            <a:gdLst/>
            <a:ahLst/>
            <a:cxnLst/>
            <a:rect l="l" t="t" r="r" b="b"/>
            <a:pathLst>
              <a:path w="2509173" h="1997929">
                <a:moveTo>
                  <a:pt x="0" y="0"/>
                </a:moveTo>
                <a:lnTo>
                  <a:pt x="2509173" y="0"/>
                </a:lnTo>
                <a:lnTo>
                  <a:pt x="2509173" y="1997929"/>
                </a:lnTo>
                <a:lnTo>
                  <a:pt x="0" y="199792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372312" y="6145696"/>
            <a:ext cx="2128239" cy="1574897"/>
          </a:xfrm>
          <a:custGeom>
            <a:avLst/>
            <a:gdLst/>
            <a:ahLst/>
            <a:cxnLst/>
            <a:rect l="l" t="t" r="r" b="b"/>
            <a:pathLst>
              <a:path w="2128239" h="1574897">
                <a:moveTo>
                  <a:pt x="0" y="0"/>
                </a:moveTo>
                <a:lnTo>
                  <a:pt x="2128239" y="0"/>
                </a:lnTo>
                <a:lnTo>
                  <a:pt x="2128239" y="1574898"/>
                </a:lnTo>
                <a:lnTo>
                  <a:pt x="0" y="15748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551634" y="3112500"/>
            <a:ext cx="1637552" cy="1047351"/>
          </a:xfrm>
          <a:custGeom>
            <a:avLst/>
            <a:gdLst/>
            <a:ahLst/>
            <a:cxnLst/>
            <a:rect l="l" t="t" r="r" b="b"/>
            <a:pathLst>
              <a:path w="1637552" h="1047351">
                <a:moveTo>
                  <a:pt x="0" y="0"/>
                </a:moveTo>
                <a:lnTo>
                  <a:pt x="1637552" y="0"/>
                </a:lnTo>
                <a:lnTo>
                  <a:pt x="1637552" y="1047352"/>
                </a:lnTo>
                <a:lnTo>
                  <a:pt x="0" y="104735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081736" y="499839"/>
            <a:ext cx="9713962" cy="747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4321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Tìm lượng với số tương ứng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66924" y="439540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668568" y="2626434"/>
            <a:ext cx="9619432" cy="7660566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52739" y="6456717"/>
            <a:ext cx="3610804" cy="4472843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52598" y="7710889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335041" y="2252840"/>
            <a:ext cx="7676092" cy="1373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6"/>
              </a:lnSpc>
            </a:pPr>
            <a:r>
              <a:rPr lang="en-US" sz="3947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Chúc các bé có những </a:t>
            </a:r>
          </a:p>
          <a:p>
            <a:pPr algn="ctr">
              <a:lnSpc>
                <a:spcPts val="5526"/>
              </a:lnSpc>
            </a:pPr>
            <a:r>
              <a:rPr lang="en-US" sz="3947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giờ học thật vui!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82750" y="333559"/>
            <a:ext cx="17195591" cy="8924741"/>
          </a:xfrm>
          <a:custGeom>
            <a:avLst/>
            <a:gdLst/>
            <a:ahLst/>
            <a:cxnLst/>
            <a:rect l="l" t="t" r="r" b="b"/>
            <a:pathLst>
              <a:path w="17195591" h="8924741">
                <a:moveTo>
                  <a:pt x="0" y="0"/>
                </a:moveTo>
                <a:lnTo>
                  <a:pt x="17195591" y="0"/>
                </a:lnTo>
                <a:lnTo>
                  <a:pt x="17195591" y="8924741"/>
                </a:lnTo>
                <a:lnTo>
                  <a:pt x="0" y="8924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7829" y="8391080"/>
            <a:ext cx="1400166" cy="1734440"/>
          </a:xfrm>
          <a:custGeom>
            <a:avLst/>
            <a:gdLst/>
            <a:ahLst/>
            <a:cxnLst/>
            <a:rect l="l" t="t" r="r" b="b"/>
            <a:pathLst>
              <a:path w="1400166" h="1734440">
                <a:moveTo>
                  <a:pt x="0" y="0"/>
                </a:moveTo>
                <a:lnTo>
                  <a:pt x="1400166" y="0"/>
                </a:lnTo>
                <a:lnTo>
                  <a:pt x="1400166" y="1734440"/>
                </a:lnTo>
                <a:lnTo>
                  <a:pt x="0" y="1734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86776" y="7749458"/>
            <a:ext cx="3001224" cy="3017684"/>
          </a:xfrm>
          <a:custGeom>
            <a:avLst/>
            <a:gdLst/>
            <a:ahLst/>
            <a:cxnLst/>
            <a:rect l="l" t="t" r="r" b="b"/>
            <a:pathLst>
              <a:path w="3001224" h="3017684">
                <a:moveTo>
                  <a:pt x="0" y="0"/>
                </a:moveTo>
                <a:lnTo>
                  <a:pt x="3001224" y="0"/>
                </a:lnTo>
                <a:lnTo>
                  <a:pt x="3001224" y="3017684"/>
                </a:lnTo>
                <a:lnTo>
                  <a:pt x="0" y="3017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17459" y="7896862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8" y="0"/>
                </a:lnTo>
                <a:lnTo>
                  <a:pt x="2892318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3291537" y="2160635"/>
            <a:ext cx="5269254" cy="3602853"/>
          </a:xfrm>
          <a:custGeom>
            <a:avLst/>
            <a:gdLst/>
            <a:ahLst/>
            <a:cxnLst/>
            <a:rect l="l" t="t" r="r" b="b"/>
            <a:pathLst>
              <a:path w="5269254" h="3602853">
                <a:moveTo>
                  <a:pt x="5269254" y="0"/>
                </a:moveTo>
                <a:lnTo>
                  <a:pt x="0" y="0"/>
                </a:lnTo>
                <a:lnTo>
                  <a:pt x="0" y="3602853"/>
                </a:lnTo>
                <a:lnTo>
                  <a:pt x="5269254" y="3602853"/>
                </a:lnTo>
                <a:lnTo>
                  <a:pt x="5269254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765435" y="3377660"/>
            <a:ext cx="2065324" cy="2171947"/>
          </a:xfrm>
          <a:custGeom>
            <a:avLst/>
            <a:gdLst/>
            <a:ahLst/>
            <a:cxnLst/>
            <a:rect l="l" t="t" r="r" b="b"/>
            <a:pathLst>
              <a:path w="2065324" h="2171947">
                <a:moveTo>
                  <a:pt x="0" y="0"/>
                </a:moveTo>
                <a:lnTo>
                  <a:pt x="2065324" y="0"/>
                </a:lnTo>
                <a:lnTo>
                  <a:pt x="2065324" y="2171946"/>
                </a:lnTo>
                <a:lnTo>
                  <a:pt x="0" y="21719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701905" y="904875"/>
            <a:ext cx="12062520" cy="1055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2"/>
              </a:lnSpc>
            </a:pPr>
            <a:r>
              <a:rPr lang="en-US" sz="608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Số 1</a:t>
            </a:r>
          </a:p>
        </p:txBody>
      </p:sp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82750" y="333559"/>
            <a:ext cx="17195591" cy="8924741"/>
          </a:xfrm>
          <a:custGeom>
            <a:avLst/>
            <a:gdLst/>
            <a:ahLst/>
            <a:cxnLst/>
            <a:rect l="l" t="t" r="r" b="b"/>
            <a:pathLst>
              <a:path w="17195591" h="8924741">
                <a:moveTo>
                  <a:pt x="0" y="0"/>
                </a:moveTo>
                <a:lnTo>
                  <a:pt x="17195591" y="0"/>
                </a:lnTo>
                <a:lnTo>
                  <a:pt x="17195591" y="8924741"/>
                </a:lnTo>
                <a:lnTo>
                  <a:pt x="0" y="8924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7829" y="8391080"/>
            <a:ext cx="1400166" cy="1734440"/>
          </a:xfrm>
          <a:custGeom>
            <a:avLst/>
            <a:gdLst/>
            <a:ahLst/>
            <a:cxnLst/>
            <a:rect l="l" t="t" r="r" b="b"/>
            <a:pathLst>
              <a:path w="1400166" h="1734440">
                <a:moveTo>
                  <a:pt x="0" y="0"/>
                </a:moveTo>
                <a:lnTo>
                  <a:pt x="1400166" y="0"/>
                </a:lnTo>
                <a:lnTo>
                  <a:pt x="1400166" y="1734440"/>
                </a:lnTo>
                <a:lnTo>
                  <a:pt x="0" y="1734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86776" y="7749458"/>
            <a:ext cx="3001224" cy="3017684"/>
          </a:xfrm>
          <a:custGeom>
            <a:avLst/>
            <a:gdLst/>
            <a:ahLst/>
            <a:cxnLst/>
            <a:rect l="l" t="t" r="r" b="b"/>
            <a:pathLst>
              <a:path w="3001224" h="3017684">
                <a:moveTo>
                  <a:pt x="0" y="0"/>
                </a:moveTo>
                <a:lnTo>
                  <a:pt x="3001224" y="0"/>
                </a:lnTo>
                <a:lnTo>
                  <a:pt x="3001224" y="3017684"/>
                </a:lnTo>
                <a:lnTo>
                  <a:pt x="0" y="3017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17459" y="7896862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8" y="0"/>
                </a:lnTo>
                <a:lnTo>
                  <a:pt x="2892318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76112" y="1756693"/>
            <a:ext cx="5586643" cy="5586643"/>
          </a:xfrm>
          <a:custGeom>
            <a:avLst/>
            <a:gdLst/>
            <a:ahLst/>
            <a:cxnLst/>
            <a:rect l="l" t="t" r="r" b="b"/>
            <a:pathLst>
              <a:path w="5586643" h="5586643">
                <a:moveTo>
                  <a:pt x="0" y="0"/>
                </a:moveTo>
                <a:lnTo>
                  <a:pt x="5586644" y="0"/>
                </a:lnTo>
                <a:lnTo>
                  <a:pt x="5586644" y="5586643"/>
                </a:lnTo>
                <a:lnTo>
                  <a:pt x="0" y="5586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741617" y="2548007"/>
            <a:ext cx="1317374" cy="3586910"/>
          </a:xfrm>
          <a:custGeom>
            <a:avLst/>
            <a:gdLst/>
            <a:ahLst/>
            <a:cxnLst/>
            <a:rect l="l" t="t" r="r" b="b"/>
            <a:pathLst>
              <a:path w="1317374" h="3586910">
                <a:moveTo>
                  <a:pt x="0" y="0"/>
                </a:moveTo>
                <a:lnTo>
                  <a:pt x="1317375" y="0"/>
                </a:lnTo>
                <a:lnTo>
                  <a:pt x="1317375" y="3586910"/>
                </a:lnTo>
                <a:lnTo>
                  <a:pt x="0" y="35869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701905" y="904875"/>
            <a:ext cx="12062520" cy="1055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2"/>
              </a:lnSpc>
            </a:pPr>
            <a:r>
              <a:rPr lang="en-US" sz="608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Số 1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546205" y="333559"/>
            <a:ext cx="17195591" cy="8924741"/>
          </a:xfrm>
          <a:custGeom>
            <a:avLst/>
            <a:gdLst/>
            <a:ahLst/>
            <a:cxnLst/>
            <a:rect l="l" t="t" r="r" b="b"/>
            <a:pathLst>
              <a:path w="17195591" h="8924741">
                <a:moveTo>
                  <a:pt x="0" y="0"/>
                </a:moveTo>
                <a:lnTo>
                  <a:pt x="17195590" y="0"/>
                </a:lnTo>
                <a:lnTo>
                  <a:pt x="17195590" y="8924741"/>
                </a:lnTo>
                <a:lnTo>
                  <a:pt x="0" y="8924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7829" y="8391080"/>
            <a:ext cx="1400166" cy="1734440"/>
          </a:xfrm>
          <a:custGeom>
            <a:avLst/>
            <a:gdLst/>
            <a:ahLst/>
            <a:cxnLst/>
            <a:rect l="l" t="t" r="r" b="b"/>
            <a:pathLst>
              <a:path w="1400166" h="1734440">
                <a:moveTo>
                  <a:pt x="0" y="0"/>
                </a:moveTo>
                <a:lnTo>
                  <a:pt x="1400166" y="0"/>
                </a:lnTo>
                <a:lnTo>
                  <a:pt x="1400166" y="1734440"/>
                </a:lnTo>
                <a:lnTo>
                  <a:pt x="0" y="1734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86776" y="7749458"/>
            <a:ext cx="3001224" cy="3017684"/>
          </a:xfrm>
          <a:custGeom>
            <a:avLst/>
            <a:gdLst/>
            <a:ahLst/>
            <a:cxnLst/>
            <a:rect l="l" t="t" r="r" b="b"/>
            <a:pathLst>
              <a:path w="3001224" h="3017684">
                <a:moveTo>
                  <a:pt x="0" y="0"/>
                </a:moveTo>
                <a:lnTo>
                  <a:pt x="3001224" y="0"/>
                </a:lnTo>
                <a:lnTo>
                  <a:pt x="3001224" y="3017684"/>
                </a:lnTo>
                <a:lnTo>
                  <a:pt x="0" y="3017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17459" y="7896862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8" y="0"/>
                </a:lnTo>
                <a:lnTo>
                  <a:pt x="2892318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851346" y="3263141"/>
            <a:ext cx="5180216" cy="3541972"/>
          </a:xfrm>
          <a:custGeom>
            <a:avLst/>
            <a:gdLst/>
            <a:ahLst/>
            <a:cxnLst/>
            <a:rect l="l" t="t" r="r" b="b"/>
            <a:pathLst>
              <a:path w="5180216" h="3541972">
                <a:moveTo>
                  <a:pt x="5180216" y="0"/>
                </a:moveTo>
                <a:lnTo>
                  <a:pt x="0" y="0"/>
                </a:lnTo>
                <a:lnTo>
                  <a:pt x="0" y="3541973"/>
                </a:lnTo>
                <a:lnTo>
                  <a:pt x="5180216" y="3541973"/>
                </a:lnTo>
                <a:lnTo>
                  <a:pt x="518021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7381244" y="3338907"/>
            <a:ext cx="4958596" cy="3390440"/>
          </a:xfrm>
          <a:custGeom>
            <a:avLst/>
            <a:gdLst/>
            <a:ahLst/>
            <a:cxnLst/>
            <a:rect l="l" t="t" r="r" b="b"/>
            <a:pathLst>
              <a:path w="4958596" h="3390440">
                <a:moveTo>
                  <a:pt x="4958596" y="0"/>
                </a:moveTo>
                <a:lnTo>
                  <a:pt x="0" y="0"/>
                </a:lnTo>
                <a:lnTo>
                  <a:pt x="0" y="3390440"/>
                </a:lnTo>
                <a:lnTo>
                  <a:pt x="4958596" y="3390440"/>
                </a:lnTo>
                <a:lnTo>
                  <a:pt x="495859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272816" y="3643489"/>
            <a:ext cx="2304880" cy="2304880"/>
          </a:xfrm>
          <a:custGeom>
            <a:avLst/>
            <a:gdLst/>
            <a:ahLst/>
            <a:cxnLst/>
            <a:rect l="l" t="t" r="r" b="b"/>
            <a:pathLst>
              <a:path w="2304880" h="2304880">
                <a:moveTo>
                  <a:pt x="0" y="0"/>
                </a:moveTo>
                <a:lnTo>
                  <a:pt x="2304880" y="0"/>
                </a:lnTo>
                <a:lnTo>
                  <a:pt x="2304880" y="2304881"/>
                </a:lnTo>
                <a:lnTo>
                  <a:pt x="0" y="23048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701905" y="904875"/>
            <a:ext cx="12062520" cy="1055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2"/>
              </a:lnSpc>
            </a:pPr>
            <a:r>
              <a:rPr lang="en-US" sz="608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Số 2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746922" y="328724"/>
            <a:ext cx="17204906" cy="8929576"/>
          </a:xfrm>
          <a:custGeom>
            <a:avLst/>
            <a:gdLst/>
            <a:ahLst/>
            <a:cxnLst/>
            <a:rect l="l" t="t" r="r" b="b"/>
            <a:pathLst>
              <a:path w="17204906" h="8929576">
                <a:moveTo>
                  <a:pt x="0" y="0"/>
                </a:moveTo>
                <a:lnTo>
                  <a:pt x="17204906" y="0"/>
                </a:lnTo>
                <a:lnTo>
                  <a:pt x="17204906" y="8929576"/>
                </a:lnTo>
                <a:lnTo>
                  <a:pt x="0" y="89295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44224" y="7350977"/>
            <a:ext cx="4883932" cy="4910718"/>
          </a:xfrm>
          <a:custGeom>
            <a:avLst/>
            <a:gdLst/>
            <a:ahLst/>
            <a:cxnLst/>
            <a:rect l="l" t="t" r="r" b="b"/>
            <a:pathLst>
              <a:path w="4883932" h="4910718">
                <a:moveTo>
                  <a:pt x="0" y="0"/>
                </a:moveTo>
                <a:lnTo>
                  <a:pt x="4883932" y="0"/>
                </a:lnTo>
                <a:lnTo>
                  <a:pt x="4883932" y="4910717"/>
                </a:lnTo>
                <a:lnTo>
                  <a:pt x="0" y="49107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17459" y="7896862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8" y="0"/>
                </a:lnTo>
                <a:lnTo>
                  <a:pt x="2892318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49174" y="2419305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654619" y="2419305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43791" y="904875"/>
            <a:ext cx="12062520" cy="1055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2"/>
              </a:lnSpc>
            </a:pPr>
            <a:r>
              <a:rPr lang="en-US" sz="608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Số 2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546205" y="333559"/>
            <a:ext cx="17195591" cy="8924741"/>
          </a:xfrm>
          <a:custGeom>
            <a:avLst/>
            <a:gdLst/>
            <a:ahLst/>
            <a:cxnLst/>
            <a:rect l="l" t="t" r="r" b="b"/>
            <a:pathLst>
              <a:path w="17195591" h="8924741">
                <a:moveTo>
                  <a:pt x="0" y="0"/>
                </a:moveTo>
                <a:lnTo>
                  <a:pt x="17195590" y="0"/>
                </a:lnTo>
                <a:lnTo>
                  <a:pt x="17195590" y="8924741"/>
                </a:lnTo>
                <a:lnTo>
                  <a:pt x="0" y="8924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7829" y="8391080"/>
            <a:ext cx="1400166" cy="1734440"/>
          </a:xfrm>
          <a:custGeom>
            <a:avLst/>
            <a:gdLst/>
            <a:ahLst/>
            <a:cxnLst/>
            <a:rect l="l" t="t" r="r" b="b"/>
            <a:pathLst>
              <a:path w="1400166" h="1734440">
                <a:moveTo>
                  <a:pt x="0" y="0"/>
                </a:moveTo>
                <a:lnTo>
                  <a:pt x="1400166" y="0"/>
                </a:lnTo>
                <a:lnTo>
                  <a:pt x="1400166" y="1734440"/>
                </a:lnTo>
                <a:lnTo>
                  <a:pt x="0" y="1734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86776" y="7749458"/>
            <a:ext cx="3001224" cy="3017684"/>
          </a:xfrm>
          <a:custGeom>
            <a:avLst/>
            <a:gdLst/>
            <a:ahLst/>
            <a:cxnLst/>
            <a:rect l="l" t="t" r="r" b="b"/>
            <a:pathLst>
              <a:path w="3001224" h="3017684">
                <a:moveTo>
                  <a:pt x="0" y="0"/>
                </a:moveTo>
                <a:lnTo>
                  <a:pt x="3001224" y="0"/>
                </a:lnTo>
                <a:lnTo>
                  <a:pt x="3001224" y="3017684"/>
                </a:lnTo>
                <a:lnTo>
                  <a:pt x="0" y="3017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17459" y="7896862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8" y="0"/>
                </a:lnTo>
                <a:lnTo>
                  <a:pt x="2892318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2658618" y="3072885"/>
            <a:ext cx="3028322" cy="2070615"/>
          </a:xfrm>
          <a:custGeom>
            <a:avLst/>
            <a:gdLst/>
            <a:ahLst/>
            <a:cxnLst/>
            <a:rect l="l" t="t" r="r" b="b"/>
            <a:pathLst>
              <a:path w="3028322" h="2070615">
                <a:moveTo>
                  <a:pt x="3028321" y="0"/>
                </a:moveTo>
                <a:lnTo>
                  <a:pt x="0" y="0"/>
                </a:lnTo>
                <a:lnTo>
                  <a:pt x="0" y="2070615"/>
                </a:lnTo>
                <a:lnTo>
                  <a:pt x="3028321" y="2070615"/>
                </a:lnTo>
                <a:lnTo>
                  <a:pt x="3028321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3033861" y="2928906"/>
            <a:ext cx="2730564" cy="1867023"/>
          </a:xfrm>
          <a:custGeom>
            <a:avLst/>
            <a:gdLst/>
            <a:ahLst/>
            <a:cxnLst/>
            <a:rect l="l" t="t" r="r" b="b"/>
            <a:pathLst>
              <a:path w="2730564" h="1867023">
                <a:moveTo>
                  <a:pt x="2730564" y="0"/>
                </a:moveTo>
                <a:lnTo>
                  <a:pt x="0" y="0"/>
                </a:lnTo>
                <a:lnTo>
                  <a:pt x="0" y="1867023"/>
                </a:lnTo>
                <a:lnTo>
                  <a:pt x="2730564" y="1867023"/>
                </a:lnTo>
                <a:lnTo>
                  <a:pt x="2730564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276265" y="5626580"/>
            <a:ext cx="2122878" cy="2122878"/>
          </a:xfrm>
          <a:custGeom>
            <a:avLst/>
            <a:gdLst/>
            <a:ahLst/>
            <a:cxnLst/>
            <a:rect l="l" t="t" r="r" b="b"/>
            <a:pathLst>
              <a:path w="2122878" h="2122878">
                <a:moveTo>
                  <a:pt x="0" y="0"/>
                </a:moveTo>
                <a:lnTo>
                  <a:pt x="2122878" y="0"/>
                </a:lnTo>
                <a:lnTo>
                  <a:pt x="2122878" y="2122878"/>
                </a:lnTo>
                <a:lnTo>
                  <a:pt x="0" y="21228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9964128" y="2928906"/>
            <a:ext cx="2730564" cy="1867023"/>
          </a:xfrm>
          <a:custGeom>
            <a:avLst/>
            <a:gdLst/>
            <a:ahLst/>
            <a:cxnLst/>
            <a:rect l="l" t="t" r="r" b="b"/>
            <a:pathLst>
              <a:path w="2730564" h="1867023">
                <a:moveTo>
                  <a:pt x="2730564" y="0"/>
                </a:moveTo>
                <a:lnTo>
                  <a:pt x="0" y="0"/>
                </a:lnTo>
                <a:lnTo>
                  <a:pt x="0" y="1867023"/>
                </a:lnTo>
                <a:lnTo>
                  <a:pt x="2730564" y="1867023"/>
                </a:lnTo>
                <a:lnTo>
                  <a:pt x="2730564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140117" y="5724915"/>
            <a:ext cx="2065324" cy="2171947"/>
          </a:xfrm>
          <a:custGeom>
            <a:avLst/>
            <a:gdLst/>
            <a:ahLst/>
            <a:cxnLst/>
            <a:rect l="l" t="t" r="r" b="b"/>
            <a:pathLst>
              <a:path w="2065324" h="2171947">
                <a:moveTo>
                  <a:pt x="0" y="0"/>
                </a:moveTo>
                <a:lnTo>
                  <a:pt x="2065324" y="0"/>
                </a:lnTo>
                <a:lnTo>
                  <a:pt x="2065324" y="2171947"/>
                </a:lnTo>
                <a:lnTo>
                  <a:pt x="0" y="217194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093359" y="3072885"/>
            <a:ext cx="1804507" cy="2922278"/>
          </a:xfrm>
          <a:custGeom>
            <a:avLst/>
            <a:gdLst/>
            <a:ahLst/>
            <a:cxnLst/>
            <a:rect l="l" t="t" r="r" b="b"/>
            <a:pathLst>
              <a:path w="1804507" h="2922278">
                <a:moveTo>
                  <a:pt x="0" y="0"/>
                </a:moveTo>
                <a:lnTo>
                  <a:pt x="1804506" y="0"/>
                </a:lnTo>
                <a:lnTo>
                  <a:pt x="1804506" y="2922278"/>
                </a:lnTo>
                <a:lnTo>
                  <a:pt x="0" y="292227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701905" y="904875"/>
            <a:ext cx="12062520" cy="1045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2"/>
              </a:lnSpc>
            </a:pPr>
            <a:r>
              <a:rPr lang="en-US" sz="608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So sánh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546205" y="333559"/>
            <a:ext cx="17195591" cy="8924741"/>
          </a:xfrm>
          <a:custGeom>
            <a:avLst/>
            <a:gdLst/>
            <a:ahLst/>
            <a:cxnLst/>
            <a:rect l="l" t="t" r="r" b="b"/>
            <a:pathLst>
              <a:path w="17195591" h="8924741">
                <a:moveTo>
                  <a:pt x="0" y="0"/>
                </a:moveTo>
                <a:lnTo>
                  <a:pt x="17195590" y="0"/>
                </a:lnTo>
                <a:lnTo>
                  <a:pt x="17195590" y="8924741"/>
                </a:lnTo>
                <a:lnTo>
                  <a:pt x="0" y="8924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7829" y="8391080"/>
            <a:ext cx="1400166" cy="1734440"/>
          </a:xfrm>
          <a:custGeom>
            <a:avLst/>
            <a:gdLst/>
            <a:ahLst/>
            <a:cxnLst/>
            <a:rect l="l" t="t" r="r" b="b"/>
            <a:pathLst>
              <a:path w="1400166" h="1734440">
                <a:moveTo>
                  <a:pt x="0" y="0"/>
                </a:moveTo>
                <a:lnTo>
                  <a:pt x="1400166" y="0"/>
                </a:lnTo>
                <a:lnTo>
                  <a:pt x="1400166" y="1734440"/>
                </a:lnTo>
                <a:lnTo>
                  <a:pt x="0" y="1734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86776" y="7749458"/>
            <a:ext cx="3001224" cy="3017684"/>
          </a:xfrm>
          <a:custGeom>
            <a:avLst/>
            <a:gdLst/>
            <a:ahLst/>
            <a:cxnLst/>
            <a:rect l="l" t="t" r="r" b="b"/>
            <a:pathLst>
              <a:path w="3001224" h="3017684">
                <a:moveTo>
                  <a:pt x="0" y="0"/>
                </a:moveTo>
                <a:lnTo>
                  <a:pt x="3001224" y="0"/>
                </a:lnTo>
                <a:lnTo>
                  <a:pt x="3001224" y="3017684"/>
                </a:lnTo>
                <a:lnTo>
                  <a:pt x="0" y="3017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17459" y="7896862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8" y="0"/>
                </a:lnTo>
                <a:lnTo>
                  <a:pt x="2892318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82619" y="2979956"/>
            <a:ext cx="2038574" cy="3192221"/>
          </a:xfrm>
          <a:custGeom>
            <a:avLst/>
            <a:gdLst/>
            <a:ahLst/>
            <a:cxnLst/>
            <a:rect l="l" t="t" r="r" b="b"/>
            <a:pathLst>
              <a:path w="2038574" h="3192221">
                <a:moveTo>
                  <a:pt x="0" y="0"/>
                </a:moveTo>
                <a:lnTo>
                  <a:pt x="2038573" y="0"/>
                </a:lnTo>
                <a:lnTo>
                  <a:pt x="2038573" y="3192221"/>
                </a:lnTo>
                <a:lnTo>
                  <a:pt x="0" y="319222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256438" y="2979956"/>
            <a:ext cx="2038574" cy="3192221"/>
          </a:xfrm>
          <a:custGeom>
            <a:avLst/>
            <a:gdLst/>
            <a:ahLst/>
            <a:cxnLst/>
            <a:rect l="l" t="t" r="r" b="b"/>
            <a:pathLst>
              <a:path w="2038574" h="3192221">
                <a:moveTo>
                  <a:pt x="0" y="0"/>
                </a:moveTo>
                <a:lnTo>
                  <a:pt x="2038574" y="0"/>
                </a:lnTo>
                <a:lnTo>
                  <a:pt x="2038574" y="3192221"/>
                </a:lnTo>
                <a:lnTo>
                  <a:pt x="0" y="319222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8551895" y="3252879"/>
            <a:ext cx="3086100" cy="308610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9C4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895295" y="3086054"/>
            <a:ext cx="3035974" cy="3086123"/>
          </a:xfrm>
          <a:custGeom>
            <a:avLst/>
            <a:gdLst/>
            <a:ahLst/>
            <a:cxnLst/>
            <a:rect l="l" t="t" r="r" b="b"/>
            <a:pathLst>
              <a:path w="3035974" h="3086123">
                <a:moveTo>
                  <a:pt x="0" y="0"/>
                </a:moveTo>
                <a:lnTo>
                  <a:pt x="3035974" y="0"/>
                </a:lnTo>
                <a:lnTo>
                  <a:pt x="3035974" y="3086123"/>
                </a:lnTo>
                <a:lnTo>
                  <a:pt x="0" y="308612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701905" y="904875"/>
            <a:ext cx="12062520" cy="1055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2"/>
              </a:lnSpc>
            </a:pPr>
            <a:r>
              <a:rPr lang="en-US" sz="608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So sánh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546205" y="333559"/>
            <a:ext cx="17195591" cy="8924741"/>
          </a:xfrm>
          <a:custGeom>
            <a:avLst/>
            <a:gdLst/>
            <a:ahLst/>
            <a:cxnLst/>
            <a:rect l="l" t="t" r="r" b="b"/>
            <a:pathLst>
              <a:path w="17195591" h="8924741">
                <a:moveTo>
                  <a:pt x="0" y="0"/>
                </a:moveTo>
                <a:lnTo>
                  <a:pt x="17195590" y="0"/>
                </a:lnTo>
                <a:lnTo>
                  <a:pt x="17195590" y="8924741"/>
                </a:lnTo>
                <a:lnTo>
                  <a:pt x="0" y="8924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7829" y="8391080"/>
            <a:ext cx="1400166" cy="1734440"/>
          </a:xfrm>
          <a:custGeom>
            <a:avLst/>
            <a:gdLst/>
            <a:ahLst/>
            <a:cxnLst/>
            <a:rect l="l" t="t" r="r" b="b"/>
            <a:pathLst>
              <a:path w="1400166" h="1734440">
                <a:moveTo>
                  <a:pt x="0" y="0"/>
                </a:moveTo>
                <a:lnTo>
                  <a:pt x="1400166" y="0"/>
                </a:lnTo>
                <a:lnTo>
                  <a:pt x="1400166" y="1734440"/>
                </a:lnTo>
                <a:lnTo>
                  <a:pt x="0" y="1734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86776" y="7749458"/>
            <a:ext cx="3001224" cy="3017684"/>
          </a:xfrm>
          <a:custGeom>
            <a:avLst/>
            <a:gdLst/>
            <a:ahLst/>
            <a:cxnLst/>
            <a:rect l="l" t="t" r="r" b="b"/>
            <a:pathLst>
              <a:path w="3001224" h="3017684">
                <a:moveTo>
                  <a:pt x="0" y="0"/>
                </a:moveTo>
                <a:lnTo>
                  <a:pt x="3001224" y="0"/>
                </a:lnTo>
                <a:lnTo>
                  <a:pt x="3001224" y="3017684"/>
                </a:lnTo>
                <a:lnTo>
                  <a:pt x="0" y="3017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17459" y="7896862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8" y="0"/>
                </a:lnTo>
                <a:lnTo>
                  <a:pt x="2892318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551895" y="3252879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94C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3379058" y="3252879"/>
            <a:ext cx="1959890" cy="2952753"/>
          </a:xfrm>
          <a:custGeom>
            <a:avLst/>
            <a:gdLst/>
            <a:ahLst/>
            <a:cxnLst/>
            <a:rect l="l" t="t" r="r" b="b"/>
            <a:pathLst>
              <a:path w="1959890" h="2952753">
                <a:moveTo>
                  <a:pt x="0" y="0"/>
                </a:moveTo>
                <a:lnTo>
                  <a:pt x="1959890" y="0"/>
                </a:lnTo>
                <a:lnTo>
                  <a:pt x="1959890" y="2952754"/>
                </a:lnTo>
                <a:lnTo>
                  <a:pt x="0" y="29527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699657" y="3252879"/>
            <a:ext cx="1959890" cy="2952753"/>
          </a:xfrm>
          <a:custGeom>
            <a:avLst/>
            <a:gdLst/>
            <a:ahLst/>
            <a:cxnLst/>
            <a:rect l="l" t="t" r="r" b="b"/>
            <a:pathLst>
              <a:path w="1959890" h="2952753">
                <a:moveTo>
                  <a:pt x="0" y="0"/>
                </a:moveTo>
                <a:lnTo>
                  <a:pt x="1959890" y="0"/>
                </a:lnTo>
                <a:lnTo>
                  <a:pt x="1959890" y="2952754"/>
                </a:lnTo>
                <a:lnTo>
                  <a:pt x="0" y="29527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52475" y="3252879"/>
            <a:ext cx="1959890" cy="2952753"/>
          </a:xfrm>
          <a:custGeom>
            <a:avLst/>
            <a:gdLst/>
            <a:ahLst/>
            <a:cxnLst/>
            <a:rect l="l" t="t" r="r" b="b"/>
            <a:pathLst>
              <a:path w="1959890" h="2952753">
                <a:moveTo>
                  <a:pt x="0" y="0"/>
                </a:moveTo>
                <a:lnTo>
                  <a:pt x="1959890" y="0"/>
                </a:lnTo>
                <a:lnTo>
                  <a:pt x="1959890" y="2952754"/>
                </a:lnTo>
                <a:lnTo>
                  <a:pt x="0" y="29527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280819" y="1607722"/>
            <a:ext cx="4689739" cy="6020472"/>
          </a:xfrm>
          <a:custGeom>
            <a:avLst/>
            <a:gdLst/>
            <a:ahLst/>
            <a:cxnLst/>
            <a:rect l="l" t="t" r="r" b="b"/>
            <a:pathLst>
              <a:path w="4689739" h="6020472">
                <a:moveTo>
                  <a:pt x="0" y="0"/>
                </a:moveTo>
                <a:lnTo>
                  <a:pt x="4689739" y="0"/>
                </a:lnTo>
                <a:lnTo>
                  <a:pt x="4689739" y="6020472"/>
                </a:lnTo>
                <a:lnTo>
                  <a:pt x="0" y="6020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701905" y="904875"/>
            <a:ext cx="12062520" cy="1055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2"/>
              </a:lnSpc>
            </a:pPr>
            <a:r>
              <a:rPr lang="en-US" sz="608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So sánh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546205" y="333559"/>
            <a:ext cx="17195591" cy="8924741"/>
          </a:xfrm>
          <a:custGeom>
            <a:avLst/>
            <a:gdLst/>
            <a:ahLst/>
            <a:cxnLst/>
            <a:rect l="l" t="t" r="r" b="b"/>
            <a:pathLst>
              <a:path w="17195591" h="8924741">
                <a:moveTo>
                  <a:pt x="0" y="0"/>
                </a:moveTo>
                <a:lnTo>
                  <a:pt x="17195590" y="0"/>
                </a:lnTo>
                <a:lnTo>
                  <a:pt x="17195590" y="8924741"/>
                </a:lnTo>
                <a:lnTo>
                  <a:pt x="0" y="8924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519393" y="5650581"/>
            <a:ext cx="1400166" cy="1734440"/>
          </a:xfrm>
          <a:custGeom>
            <a:avLst/>
            <a:gdLst/>
            <a:ahLst/>
            <a:cxnLst/>
            <a:rect l="l" t="t" r="r" b="b"/>
            <a:pathLst>
              <a:path w="1400166" h="1734440">
                <a:moveTo>
                  <a:pt x="0" y="0"/>
                </a:moveTo>
                <a:lnTo>
                  <a:pt x="1400166" y="0"/>
                </a:lnTo>
                <a:lnTo>
                  <a:pt x="1400166" y="1734440"/>
                </a:lnTo>
                <a:lnTo>
                  <a:pt x="0" y="1734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86776" y="7749458"/>
            <a:ext cx="3001224" cy="3017684"/>
          </a:xfrm>
          <a:custGeom>
            <a:avLst/>
            <a:gdLst/>
            <a:ahLst/>
            <a:cxnLst/>
            <a:rect l="l" t="t" r="r" b="b"/>
            <a:pathLst>
              <a:path w="3001224" h="3017684">
                <a:moveTo>
                  <a:pt x="0" y="0"/>
                </a:moveTo>
                <a:lnTo>
                  <a:pt x="3001224" y="0"/>
                </a:lnTo>
                <a:lnTo>
                  <a:pt x="3001224" y="3017684"/>
                </a:lnTo>
                <a:lnTo>
                  <a:pt x="0" y="3017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17459" y="7896862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8" y="0"/>
                </a:lnTo>
                <a:lnTo>
                  <a:pt x="2892318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700314" y="2791425"/>
            <a:ext cx="2354938" cy="2476512"/>
          </a:xfrm>
          <a:custGeom>
            <a:avLst/>
            <a:gdLst/>
            <a:ahLst/>
            <a:cxnLst/>
            <a:rect l="l" t="t" r="r" b="b"/>
            <a:pathLst>
              <a:path w="2354938" h="2476512">
                <a:moveTo>
                  <a:pt x="0" y="0"/>
                </a:moveTo>
                <a:lnTo>
                  <a:pt x="2354938" y="0"/>
                </a:lnTo>
                <a:lnTo>
                  <a:pt x="2354938" y="2476512"/>
                </a:lnTo>
                <a:lnTo>
                  <a:pt x="0" y="24765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933672" y="4795929"/>
            <a:ext cx="1312571" cy="3143032"/>
          </a:xfrm>
          <a:custGeom>
            <a:avLst/>
            <a:gdLst/>
            <a:ahLst/>
            <a:cxnLst/>
            <a:rect l="l" t="t" r="r" b="b"/>
            <a:pathLst>
              <a:path w="1312571" h="3143032">
                <a:moveTo>
                  <a:pt x="0" y="0"/>
                </a:moveTo>
                <a:lnTo>
                  <a:pt x="1312570" y="0"/>
                </a:lnTo>
                <a:lnTo>
                  <a:pt x="1312570" y="3143032"/>
                </a:lnTo>
                <a:lnTo>
                  <a:pt x="0" y="31430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3519393" y="1827036"/>
            <a:ext cx="1883415" cy="2540863"/>
          </a:xfrm>
          <a:custGeom>
            <a:avLst/>
            <a:gdLst/>
            <a:ahLst/>
            <a:cxnLst/>
            <a:rect l="l" t="t" r="r" b="b"/>
            <a:pathLst>
              <a:path w="1883415" h="2540863">
                <a:moveTo>
                  <a:pt x="1883414" y="0"/>
                </a:moveTo>
                <a:lnTo>
                  <a:pt x="0" y="0"/>
                </a:lnTo>
                <a:lnTo>
                  <a:pt x="0" y="2540863"/>
                </a:lnTo>
                <a:lnTo>
                  <a:pt x="1883414" y="2540863"/>
                </a:lnTo>
                <a:lnTo>
                  <a:pt x="1883414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2187858" y="2257378"/>
            <a:ext cx="1671145" cy="1313938"/>
          </a:xfrm>
          <a:custGeom>
            <a:avLst/>
            <a:gdLst/>
            <a:ahLst/>
            <a:cxnLst/>
            <a:rect l="l" t="t" r="r" b="b"/>
            <a:pathLst>
              <a:path w="1671145" h="1313938">
                <a:moveTo>
                  <a:pt x="1671146" y="0"/>
                </a:moveTo>
                <a:lnTo>
                  <a:pt x="0" y="0"/>
                </a:lnTo>
                <a:lnTo>
                  <a:pt x="0" y="1313938"/>
                </a:lnTo>
                <a:lnTo>
                  <a:pt x="1671146" y="1313938"/>
                </a:lnTo>
                <a:lnTo>
                  <a:pt x="1671146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875994" y="784712"/>
            <a:ext cx="9713962" cy="747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4321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Tìm lượng với số tương ứng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13837141" y="1532522"/>
            <a:ext cx="1449635" cy="1139776"/>
          </a:xfrm>
          <a:custGeom>
            <a:avLst/>
            <a:gdLst/>
            <a:ahLst/>
            <a:cxnLst/>
            <a:rect l="l" t="t" r="r" b="b"/>
            <a:pathLst>
              <a:path w="1449635" h="1139776">
                <a:moveTo>
                  <a:pt x="1449635" y="0"/>
                </a:moveTo>
                <a:lnTo>
                  <a:pt x="0" y="0"/>
                </a:lnTo>
                <a:lnTo>
                  <a:pt x="0" y="1139776"/>
                </a:lnTo>
                <a:lnTo>
                  <a:pt x="1449635" y="1139776"/>
                </a:lnTo>
                <a:lnTo>
                  <a:pt x="144963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4246242" y="2791425"/>
            <a:ext cx="1449635" cy="1139776"/>
          </a:xfrm>
          <a:custGeom>
            <a:avLst/>
            <a:gdLst/>
            <a:ahLst/>
            <a:cxnLst/>
            <a:rect l="l" t="t" r="r" b="b"/>
            <a:pathLst>
              <a:path w="1449635" h="1139776">
                <a:moveTo>
                  <a:pt x="1449635" y="0"/>
                </a:moveTo>
                <a:lnTo>
                  <a:pt x="0" y="0"/>
                </a:lnTo>
                <a:lnTo>
                  <a:pt x="0" y="1139775"/>
                </a:lnTo>
                <a:lnTo>
                  <a:pt x="1449635" y="1139775"/>
                </a:lnTo>
                <a:lnTo>
                  <a:pt x="144963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83</Words>
  <Application>Microsoft Office PowerPoint</Application>
  <PresentationFormat>Custom</PresentationFormat>
  <Paragraphs>18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DejaVu Serif Bold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Nhận biết số lượng 1-2, đếm đến 2, so sánh 1 và 2</dc:title>
  <dc:creator>Administrator</dc:creator>
  <cp:lastModifiedBy>Techsi.vn</cp:lastModifiedBy>
  <cp:revision>3</cp:revision>
  <dcterms:created xsi:type="dcterms:W3CDTF">2006-08-16T00:00:00Z</dcterms:created>
  <dcterms:modified xsi:type="dcterms:W3CDTF">2024-10-12T01:30:55Z</dcterms:modified>
  <dc:identifier>DAGL4TiMG9c</dc:identifier>
</cp:coreProperties>
</file>