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2" y="54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8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A9D3-6632-436F-89A3-07618C413E3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6CB2-995E-4412-B80A-BD9EFBAF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286" y="188686"/>
            <a:ext cx="7053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8285" y="2692400"/>
            <a:ext cx="857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So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0" y="1243579"/>
            <a:ext cx="1363560" cy="13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1309" y="5181711"/>
            <a:ext cx="9253182" cy="16762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9032" y="223369"/>
            <a:ext cx="839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7707" y="980227"/>
            <a:ext cx="4192814" cy="3876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6518" y="980227"/>
            <a:ext cx="4656183" cy="40572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0" y="1323233"/>
            <a:ext cx="1595436" cy="15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17" y="5367949"/>
            <a:ext cx="1434296" cy="14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9" y="2893008"/>
            <a:ext cx="1566383" cy="15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26" y="2308406"/>
            <a:ext cx="1521644" cy="15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72" y="1080421"/>
            <a:ext cx="1418076" cy="14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5777616" y="1534737"/>
            <a:ext cx="1547338" cy="15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195">
            <a:off x="6002794" y="5190061"/>
            <a:ext cx="1421808" cy="14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681">
            <a:off x="7040108" y="5187949"/>
            <a:ext cx="1547338" cy="15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888">
            <a:off x="8244300" y="5174974"/>
            <a:ext cx="1547338" cy="15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7094782" y="1069285"/>
            <a:ext cx="1547338" cy="15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74" y="5319271"/>
            <a:ext cx="1434296" cy="14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282" y="168051"/>
            <a:ext cx="846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00071" y="2255382"/>
            <a:ext cx="3715657" cy="3352800"/>
            <a:chOff x="4310743" y="1346907"/>
            <a:chExt cx="3715657" cy="3352800"/>
          </a:xfrm>
        </p:grpSpPr>
        <p:sp>
          <p:nvSpPr>
            <p:cNvPr id="4" name="Oval 3"/>
            <p:cNvSpPr/>
            <p:nvPr/>
          </p:nvSpPr>
          <p:spPr>
            <a:xfrm>
              <a:off x="4310743" y="1346907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rgbClr val="47E5E9">
                    <a:shade val="30000"/>
                    <a:satMod val="115000"/>
                  </a:srgbClr>
                </a:gs>
                <a:gs pos="50000">
                  <a:srgbClr val="47E5E9">
                    <a:shade val="67500"/>
                    <a:satMod val="115000"/>
                  </a:srgbClr>
                </a:gs>
                <a:gs pos="100000">
                  <a:srgbClr val="47E5E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100000" l="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59" y="1997681"/>
              <a:ext cx="1001486" cy="10014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100000" l="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59" y="3204028"/>
              <a:ext cx="1001486" cy="10014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100000" l="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345" y="1496938"/>
              <a:ext cx="1001486" cy="10014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100000" l="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345" y="3410303"/>
              <a:ext cx="1001486" cy="10014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100000" l="2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831" y="2414966"/>
              <a:ext cx="1001486" cy="100148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81870" y="3077496"/>
            <a:ext cx="3715657" cy="3352800"/>
            <a:chOff x="290285" y="3204028"/>
            <a:chExt cx="3715657" cy="3352800"/>
          </a:xfrm>
        </p:grpSpPr>
        <p:sp>
          <p:nvSpPr>
            <p:cNvPr id="3" name="Oval 2"/>
            <p:cNvSpPr/>
            <p:nvPr/>
          </p:nvSpPr>
          <p:spPr>
            <a:xfrm>
              <a:off x="290285" y="3204028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05" y="3481614"/>
              <a:ext cx="1009647" cy="13657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758" y="3820807"/>
              <a:ext cx="1009647" cy="13657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773" y="4847377"/>
              <a:ext cx="1009647" cy="136576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178800" y="2899380"/>
            <a:ext cx="3715657" cy="3352800"/>
            <a:chOff x="8273143" y="3274785"/>
            <a:chExt cx="3715657" cy="3352800"/>
          </a:xfrm>
        </p:grpSpPr>
        <p:sp>
          <p:nvSpPr>
            <p:cNvPr id="5" name="Oval 4"/>
            <p:cNvSpPr/>
            <p:nvPr/>
          </p:nvSpPr>
          <p:spPr>
            <a:xfrm>
              <a:off x="8273143" y="3274785"/>
              <a:ext cx="3715657" cy="3352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723" y="4760798"/>
              <a:ext cx="1048516" cy="122278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8937" y="3452901"/>
              <a:ext cx="1048516" cy="12227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91" y="4064295"/>
              <a:ext cx="1048516" cy="122278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849" y="5276198"/>
              <a:ext cx="1048516" cy="1222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5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30" y="406402"/>
            <a:ext cx="84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870" y="3077496"/>
            <a:ext cx="3802410" cy="3352800"/>
            <a:chOff x="381870" y="3077496"/>
            <a:chExt cx="3802410" cy="3352800"/>
          </a:xfrm>
        </p:grpSpPr>
        <p:sp>
          <p:nvSpPr>
            <p:cNvPr id="3" name="Oval 2"/>
            <p:cNvSpPr/>
            <p:nvPr/>
          </p:nvSpPr>
          <p:spPr>
            <a:xfrm>
              <a:off x="381870" y="3077496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Bình nước nắp gập, ống hút silicone 360ml AM554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00" b="100000" l="18400" r="73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12" y="3778513"/>
              <a:ext cx="1532117" cy="153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Bình nước nắp gập, ống hút silicone 360ml AM554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00" b="100000" l="18400" r="73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654" y="3951083"/>
              <a:ext cx="1605626" cy="1605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ình nước nắp gập, ống hút silicone 360ml AM554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00" b="100000" l="18400" r="73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360" y="3534225"/>
              <a:ext cx="1618872" cy="161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463360" y="3316860"/>
            <a:ext cx="3846836" cy="3388942"/>
            <a:chOff x="4278638" y="1558879"/>
            <a:chExt cx="3846836" cy="3388942"/>
          </a:xfrm>
        </p:grpSpPr>
        <p:sp>
          <p:nvSpPr>
            <p:cNvPr id="4" name="Oval 3"/>
            <p:cNvSpPr/>
            <p:nvPr/>
          </p:nvSpPr>
          <p:spPr>
            <a:xfrm>
              <a:off x="4278638" y="1558879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rgbClr val="47E5E9">
                    <a:shade val="30000"/>
                    <a:satMod val="115000"/>
                  </a:srgbClr>
                </a:gs>
                <a:gs pos="50000">
                  <a:srgbClr val="47E5E9">
                    <a:shade val="67500"/>
                    <a:satMod val="115000"/>
                  </a:srgbClr>
                </a:gs>
                <a:gs pos="100000">
                  <a:srgbClr val="47E5E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ed Cup Stock Photo - Download Image Now - Mug, Coffee Cup, Red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89855" l="9967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571" y="1650831"/>
              <a:ext cx="1616324" cy="1457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Red Cup Stock Photo - Download Image Now - Mug, Coffee Cup, Red - iSt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4" b="89855" l="9967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150" y="2493222"/>
              <a:ext cx="1616324" cy="1457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Red Cup Stock Photo - Download Image Now - Mug, Coffee Cup, Red - iSt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4" b="89855" l="9967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5079">
              <a:off x="5572902" y="3489960"/>
              <a:ext cx="1616324" cy="1457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Red Cup Stock Photo - Download Image Now - Mug, Coffee Cup, Red - iSt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4" b="89855" l="9967" r="92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083" y="2788043"/>
              <a:ext cx="1616324" cy="1457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570784" y="1561674"/>
            <a:ext cx="3715657" cy="3352800"/>
            <a:chOff x="8178800" y="2899380"/>
            <a:chExt cx="3715657" cy="3352800"/>
          </a:xfrm>
        </p:grpSpPr>
        <p:sp>
          <p:nvSpPr>
            <p:cNvPr id="5" name="Oval 4"/>
            <p:cNvSpPr/>
            <p:nvPr/>
          </p:nvSpPr>
          <p:spPr>
            <a:xfrm>
              <a:off x="8178800" y="2899380"/>
              <a:ext cx="3715657" cy="3352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Sở Giáo Dục Và Đào Tạo Vĩnh Phú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2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719" y="3077496"/>
              <a:ext cx="3154140" cy="315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1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30" y="406402"/>
            <a:ext cx="84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238164" y="2255382"/>
            <a:ext cx="3715657" cy="3533775"/>
            <a:chOff x="4238164" y="2255382"/>
            <a:chExt cx="3715657" cy="3533775"/>
          </a:xfrm>
        </p:grpSpPr>
        <p:sp>
          <p:nvSpPr>
            <p:cNvPr id="4" name="Oval 3"/>
            <p:cNvSpPr/>
            <p:nvPr/>
          </p:nvSpPr>
          <p:spPr>
            <a:xfrm>
              <a:off x="4238164" y="2255382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rgbClr val="47E5E9">
                    <a:shade val="30000"/>
                    <a:satMod val="115000"/>
                  </a:srgbClr>
                </a:gs>
                <a:gs pos="50000">
                  <a:srgbClr val="47E5E9">
                    <a:shade val="67500"/>
                    <a:satMod val="115000"/>
                  </a:srgbClr>
                </a:gs>
                <a:gs pos="100000">
                  <a:srgbClr val="47E5E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Giúp bé khám phá thế giới với đồ chơi mô hình con vật &quot;cực cool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569" y="3931782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Giúp bé khám phá thế giới với đồ chơi mô hình con vật &quot;cực cool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05" y="2498270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iúp bé khám phá thế giới với đồ chơi mô hình con vật &quot;cực cool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695" y="2498269"/>
              <a:ext cx="1857375" cy="18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178800" y="2899380"/>
            <a:ext cx="3715657" cy="3708399"/>
            <a:chOff x="8178800" y="2899380"/>
            <a:chExt cx="3715657" cy="3708399"/>
          </a:xfrm>
        </p:grpSpPr>
        <p:sp>
          <p:nvSpPr>
            <p:cNvPr id="5" name="Oval 4"/>
            <p:cNvSpPr/>
            <p:nvPr/>
          </p:nvSpPr>
          <p:spPr>
            <a:xfrm>
              <a:off x="8178800" y="2899380"/>
              <a:ext cx="3715657" cy="3352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Gợi ý những trò chơi thú vị với mô hình động vật cho b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95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560" y="4355644"/>
              <a:ext cx="2252135" cy="2252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Gợi ý những trò chơi thú vị với mô hình động vật cho b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95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388" y="2899380"/>
              <a:ext cx="2252135" cy="2252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26994" y="3077496"/>
            <a:ext cx="4117968" cy="3352800"/>
            <a:chOff x="226994" y="3077496"/>
            <a:chExt cx="4117968" cy="3352800"/>
          </a:xfrm>
        </p:grpSpPr>
        <p:sp>
          <p:nvSpPr>
            <p:cNvPr id="3" name="Oval 2"/>
            <p:cNvSpPr/>
            <p:nvPr/>
          </p:nvSpPr>
          <p:spPr>
            <a:xfrm>
              <a:off x="381870" y="3077496"/>
              <a:ext cx="3715657" cy="335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op 15 Loài động vật dễ thương nhất thế giới - Mytour.v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0" b="100000" l="775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75" y="5120896"/>
              <a:ext cx="2026731" cy="114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Top 15 Loài động vật dễ thương nhất thế giới - Mytour.v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0" b="100000" l="775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4" y="3911488"/>
              <a:ext cx="2026731" cy="114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Top 15 Loài động vật dễ thương nhất thế giới - Mytour.v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0" b="100000" l="775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119" y="4535407"/>
              <a:ext cx="2026731" cy="114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Top 15 Loài động vật dễ thương nhất thế giới - Mytour.v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0" b="100000" l="775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01" y="3206637"/>
              <a:ext cx="2026731" cy="114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Top 15 Loài động vật dễ thương nhất thế giới - Mytour.v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00" b="100000" l="7750" r="92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231" y="3384552"/>
              <a:ext cx="2026731" cy="114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046" y="312738"/>
            <a:ext cx="868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14501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714500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1714499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4" y="1714498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7" y="1714497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532097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2312819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4093541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5874263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7598062" y="3825717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046" y="312738"/>
            <a:ext cx="868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14501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714500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1714499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4" y="1714498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ình ảnh Chú Thỏ Hoạt Hình Dễ Sử Dụng Mà Không Cần Chuyển Màu Hoặc Các Hiệu  ứng Khác PNG , Con Thỏ, Lễ Phục Sinh, Con Thỏ PNG trong suốt v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13" l="164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7" y="1714497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532097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2312819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4093541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5874263" y="3825718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artoon Carrot Clipart Vector, Carrot Cartoon, Food Clipart, Carrot,  Vegetab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0" b="99750" l="100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671">
            <a:off x="7598062" y="3825717"/>
            <a:ext cx="1796480" cy="1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022" y="1581979"/>
            <a:ext cx="8687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8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1309" y="5309707"/>
            <a:ext cx="9253182" cy="15482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9032" y="223369"/>
            <a:ext cx="839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7707" y="980227"/>
            <a:ext cx="4192814" cy="3876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04" y="3354806"/>
            <a:ext cx="1720807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7" y="1997974"/>
            <a:ext cx="2010827" cy="11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09" y="1128824"/>
            <a:ext cx="1720807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13" y="1709797"/>
            <a:ext cx="1720807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0" y="5599876"/>
            <a:ext cx="1720807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5386518" y="980227"/>
            <a:ext cx="4656183" cy="40572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Gợi ý những trò chơi thú vị với mô hình động vật cho b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18" y="1938014"/>
            <a:ext cx="2075385" cy="20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Gợi ý những trò chơi thú vị với mô hình động vật cho b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33" y="980228"/>
            <a:ext cx="1932983" cy="1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Top 15 Loài động vật dễ thương nhất thế giới - Mytour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775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5586682"/>
            <a:ext cx="1720807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Gợi ý những trò chơi thú vị với mô hình động vật cho b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10" y="1527877"/>
            <a:ext cx="1932983" cy="1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Gợi ý những trò chơi thú vị với mô hình động vật cho b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01" y="5218673"/>
            <a:ext cx="1932983" cy="1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Gợi ý những trò chơi thú vị với mô hình động vật cho b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60" y="5309707"/>
            <a:ext cx="1932983" cy="1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1309" y="5309707"/>
            <a:ext cx="9253182" cy="15482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9032" y="223369"/>
            <a:ext cx="839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Dạy bé tập nói bằng hình ảnh | Bé tập nói các con vật | Dạy bé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ạy bé tập nói bằng hình ảnh các con v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ingle Carrot Stock Illustrations – 2,676 Single Carrot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arrots Isolated On White: Over 92,960 Royalty-Free Licensable Stock  Illustrations &amp; Drawing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7707" y="980227"/>
            <a:ext cx="4192814" cy="3876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6518" y="980227"/>
            <a:ext cx="4656183" cy="40572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Red Cup Stock Photo - Download Image Now - Mug, Coffee Cup, Red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89855" l="9967" r="92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0" y="1080422"/>
            <a:ext cx="1389579" cy="1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d Cup Stock Photo - Download Image Now - Mug, Coffee Cup, Red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89855" l="9967" r="92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21" y="5508639"/>
            <a:ext cx="1389579" cy="1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ed Cup Stock Photo - Download Image Now - Mug, Coffee Cup, Red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89855" l="9967" r="92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42" y="5508639"/>
            <a:ext cx="1389579" cy="1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d Cup Stock Photo - Download Image Now - Mug, Coffee Cup, Red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89855" l="9967" r="92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31" y="5542202"/>
            <a:ext cx="1389579" cy="1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d Cup Stock Photo - Download Image Now - Mug, Coffee Cup, Red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89855" l="9967" r="92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1" y="1974337"/>
            <a:ext cx="1389579" cy="12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00" y="1707095"/>
            <a:ext cx="1520588" cy="15205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5443971"/>
            <a:ext cx="1303805" cy="13038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32" y="5385432"/>
            <a:ext cx="1312748" cy="13127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81" y="1924653"/>
            <a:ext cx="1303030" cy="13030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44" y="896852"/>
            <a:ext cx="1465427" cy="14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142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hp4431s</dc:creator>
  <cp:lastModifiedBy>hp4431s</cp:lastModifiedBy>
  <cp:revision>14</cp:revision>
  <dcterms:created xsi:type="dcterms:W3CDTF">2024-04-08T16:07:36Z</dcterms:created>
  <dcterms:modified xsi:type="dcterms:W3CDTF">2024-04-08T17:51:49Z</dcterms:modified>
</cp:coreProperties>
</file>