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0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2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471DD-FE86-4A61-873B-489FF17C6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580C7-7A35-4946-9B72-159518525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D745-4B8E-4729-84E3-4421B762C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44E-66E3-4979-A8B1-5613508F37F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1FFB0-6B1B-40F5-9E47-220A1BC35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A19D4-07D0-4B33-BB97-6F261183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6AA0-17F8-42C5-A44E-C1AA55D3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35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E560E-0E68-4152-BC54-7B88BA638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8096CF-38A4-4BAD-A149-3314D0E78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C5294-12E1-4154-8F30-F92E16331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44E-66E3-4979-A8B1-5613508F37F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DD97D-6E65-4D7A-A228-568DB72FE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C92E3-27CD-42B8-BD1A-7EDF9BE17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6AA0-17F8-42C5-A44E-C1AA55D3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77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5C1CE2-9D2A-47B0-ACDE-BC0DA5575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DFF4D6-B418-471D-9956-CBF5CBC2C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2BF84-205C-438F-950D-49F02EF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44E-66E3-4979-A8B1-5613508F37F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358EC-DF55-4E03-9CFF-CEEFC13B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051AD-9148-4692-8840-6A7915B16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6AA0-17F8-42C5-A44E-C1AA55D3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36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6E02E8-4239-487F-942F-A630323DED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7E1797-768A-4E3A-BC4B-4ACFE0E30D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76D009-028F-4262-B42B-7A1E8FA4B9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5DC283-E8BE-40E9-B45F-874BF30DE1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945112"/>
      </p:ext>
    </p:extLst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32AF2-F397-4F0D-87EE-EE0436BF6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4AA25-7DD8-4A0B-B6A4-635B3EFD1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7D7EB-04D0-45F9-B8B1-6353CB514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44E-66E3-4979-A8B1-5613508F37F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89625-E1BA-462D-BCA6-C1D88C908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E84F9-9237-4B8F-B5B9-AE0DEE90D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6AA0-17F8-42C5-A44E-C1AA55D3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55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19141-FA36-4A4C-A278-19CA8C2F4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AD09B-44D8-4131-BAA7-02C60096C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898E1-2F73-4848-B1C7-8308538A4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44E-66E3-4979-A8B1-5613508F37F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A8E22-D2E7-4681-921D-362A3C16D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18E49-40E9-4C56-A1C7-5147A3496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6AA0-17F8-42C5-A44E-C1AA55D3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7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4A91D-C055-44BA-84EF-9A1562BAE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86195-E590-431A-8B0C-00AF843CB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A0726-59AE-4B24-96D8-CFE7206F0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00DB8-89FE-4620-ABD1-3FC6E591B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44E-66E3-4979-A8B1-5613508F37F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6FE62-E555-4E47-B5B2-3662DEA38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4D1AA-C403-44DF-8780-BFA6A9DD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6AA0-17F8-42C5-A44E-C1AA55D3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FF97B-EF66-4D84-A61B-07D1B0E70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1E0BA-D954-472A-8F38-0FE5E9227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3115B-33A9-41B6-AFE9-F4D51D0DD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6BB1B5-ABDD-4151-911A-257386EB04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C65C85-D21D-4CDF-8306-CD71082610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55228E-759B-40DE-9308-F677DB26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44E-66E3-4979-A8B1-5613508F37F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F76091-5AAD-4AE6-815D-09E23818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DF36D6-13B6-424E-8DBA-38797CE34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6AA0-17F8-42C5-A44E-C1AA55D3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35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81928-033F-4751-8F2C-DAEED9A99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9740C-3FE9-482D-904F-8B0359C3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44E-66E3-4979-A8B1-5613508F37F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E1D75E-A73E-4290-A1F8-31D5A1C66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3CF3B-C373-4A3B-9B40-679B3B1F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6AA0-17F8-42C5-A44E-C1AA55D3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12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1C3F98-DAF0-4683-95B8-9C8A0E676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44E-66E3-4979-A8B1-5613508F37F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8E4D3B-AB51-40B2-A06D-EEE302D8F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78971-849C-4161-A594-C45B6C226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6AA0-17F8-42C5-A44E-C1AA55D3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16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D836F-4430-4B66-8B85-261969B07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517AE-E9CA-42E4-BC5C-30A15CB44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79318-93BA-4B24-AED6-A9231B144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BED57-5F67-4FBF-A56E-1040AD2FE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44E-66E3-4979-A8B1-5613508F37F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655FE-A051-4442-8DB5-3D4A6768B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AA2D4-3602-448E-86B6-F1BFB2ACC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6AA0-17F8-42C5-A44E-C1AA55D3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76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DB8D5-A505-47A7-AF37-266E29547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989B33-B367-419E-9809-CB22AF7821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8C909-7CC2-4D94-A96D-5B2F712F4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66EE7-F1F2-4FB2-BF3B-C6A85A082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44E-66E3-4979-A8B1-5613508F37F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37E49-AA05-4E2C-B82E-E845BA0A6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59D00-0CDF-4585-9876-9CCA507A9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6AA0-17F8-42C5-A44E-C1AA55D3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6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A52E57-AD68-49C5-955C-7FEABBBC3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E20A6-DCFE-4694-8BD7-B0419B819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06818-C6BB-4F30-9662-3B6E91998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FC44E-66E3-4979-A8B1-5613508F37F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34C37-0A15-4578-A1C6-CDD60F483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C373A-5BE3-4FE9-91D0-7711D52C2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F6AA0-17F8-42C5-A44E-C1AA55D3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7F0B0-3B0E-45D9-842B-F963D44069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391E1-5071-4DE3-8D75-ECD96A2696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CB06490-65F5-4D78-B88E-E680EF8A0F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9421490"/>
              </p:ext>
            </p:extLst>
          </p:nvPr>
        </p:nvGraphicFramePr>
        <p:xfrm>
          <a:off x="-390524" y="0"/>
          <a:ext cx="12868274" cy="726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90524" y="0"/>
                        <a:ext cx="12868274" cy="726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4565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3873-4A15-4677-A31E-EBA5FB9C1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3F8846-DA18-444A-868A-5C9198E91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75" y="0"/>
            <a:ext cx="12372975" cy="7096125"/>
          </a:xfrm>
        </p:spPr>
      </p:pic>
    </p:spTree>
    <p:extLst>
      <p:ext uri="{BB962C8B-B14F-4D97-AF65-F5344CB8AC3E}">
        <p14:creationId xmlns:p14="http://schemas.microsoft.com/office/powerpoint/2010/main" val="708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5C70-3F44-44B6-8F6E-89F6DCAAC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hiếc Đèn Ông Sao - Nhạc Trung Thu 2019 Hay Nhất (6)">
            <a:hlinkClick r:id="" action="ppaction://media"/>
            <a:extLst>
              <a:ext uri="{FF2B5EF4-FFF2-40B4-BE49-F238E27FC236}">
                <a16:creationId xmlns:a16="http://schemas.microsoft.com/office/drawing/2014/main" id="{B61E45E4-771F-4DB8-BA25-2A8963D281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5125"/>
            <a:ext cx="12192000" cy="613092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FC66644-302F-4F1E-A3BB-B77DC3A82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2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425B981A-4185-40A4-8DB6-D0BDBFEC82C8}"/>
              </a:ext>
            </a:extLst>
          </p:cNvPr>
          <p:cNvSpPr txBox="1">
            <a:spLocks/>
          </p:cNvSpPr>
          <p:nvPr/>
        </p:nvSpPr>
        <p:spPr>
          <a:xfrm>
            <a:off x="657225" y="1565275"/>
            <a:ext cx="10515600" cy="492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25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AE694071-7B3C-4FD9-AA31-5ECBC7C74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099" name="Text Placeholder 3">
            <a:extLst>
              <a:ext uri="{FF2B5EF4-FFF2-40B4-BE49-F238E27FC236}">
                <a16:creationId xmlns:a16="http://schemas.microsoft.com/office/drawing/2014/main" id="{F9E92641-DAA3-4BA0-A7B9-910D280FA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100" name="Picture 2" descr="Ông Trăng Chị Hằng | Bài thơ Ông Trăng Chị Hằng">
            <a:extLst>
              <a:ext uri="{FF2B5EF4-FFF2-40B4-BE49-F238E27FC236}">
                <a16:creationId xmlns:a16="http://schemas.microsoft.com/office/drawing/2014/main" id="{EBA53317-89C3-4FA9-9B7E-012BD4DBF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671" y="-86928"/>
            <a:ext cx="1348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E51C9-9D48-4129-9E6A-E6BEAE46A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F5A2D2-ACD5-4BFC-A179-302C73C2C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49176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E8FDD-2A84-4F54-84E9-F8B5B833E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DB0747-45F3-4BE5-B6FC-47EC7891A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334875" cy="6858000"/>
          </a:xfrm>
        </p:spPr>
      </p:pic>
    </p:spTree>
    <p:extLst>
      <p:ext uri="{BB962C8B-B14F-4D97-AF65-F5344CB8AC3E}">
        <p14:creationId xmlns:p14="http://schemas.microsoft.com/office/powerpoint/2010/main" val="3343668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24F55-E4C8-44EC-9381-E3796650C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1EF6C6-AB35-4B3E-BFB3-A9DF3477B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775"/>
            <a:ext cx="12192000" cy="7343775"/>
          </a:xfrm>
        </p:spPr>
      </p:pic>
    </p:spTree>
    <p:extLst>
      <p:ext uri="{BB962C8B-B14F-4D97-AF65-F5344CB8AC3E}">
        <p14:creationId xmlns:p14="http://schemas.microsoft.com/office/powerpoint/2010/main" val="1055908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BBF4B-760C-4532-B039-4D9D5F65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44391C-F983-4B83-8BA4-14FAD7548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12192000" cy="6962775"/>
          </a:xfrm>
        </p:spPr>
      </p:pic>
    </p:spTree>
    <p:extLst>
      <p:ext uri="{BB962C8B-B14F-4D97-AF65-F5344CB8AC3E}">
        <p14:creationId xmlns:p14="http://schemas.microsoft.com/office/powerpoint/2010/main" val="3840895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1EDBC-4303-4A30-B444-EC7CFC5E6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16A9C3-82F9-4A9D-AE3D-1BC0BFF09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3725"/>
          </a:xfrm>
        </p:spPr>
      </p:pic>
    </p:spTree>
    <p:extLst>
      <p:ext uri="{BB962C8B-B14F-4D97-AF65-F5344CB8AC3E}">
        <p14:creationId xmlns:p14="http://schemas.microsoft.com/office/powerpoint/2010/main" val="3169726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55A29-40DC-43CF-B832-2A8CCAA56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7C26BD-E93E-47A0-B766-524726210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25" y="-676275"/>
            <a:ext cx="12201525" cy="7743825"/>
          </a:xfrm>
        </p:spPr>
      </p:pic>
    </p:spTree>
    <p:extLst>
      <p:ext uri="{BB962C8B-B14F-4D97-AF65-F5344CB8AC3E}">
        <p14:creationId xmlns:p14="http://schemas.microsoft.com/office/powerpoint/2010/main" val="2283466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Widescreen</PresentationFormat>
  <Paragraphs>0</Paragraphs>
  <Slides>10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PDF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4</cp:revision>
  <dcterms:created xsi:type="dcterms:W3CDTF">2024-09-14T13:50:21Z</dcterms:created>
  <dcterms:modified xsi:type="dcterms:W3CDTF">2024-09-16T02:04:40Z</dcterms:modified>
</cp:coreProperties>
</file>