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21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000" b="1" smtClean="0">
                <a:solidFill>
                  <a:srgbClr val="FF0000"/>
                </a:solidFill>
                <a:cs typeface="Times New Roman" pitchFamily="18" charset="0"/>
              </a:rPr>
              <a:t>QUẬN LONG BIÊN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 MAI</a:t>
            </a:r>
            <a:endParaRPr lang="en-US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7967" y="2249006"/>
            <a:ext cx="7292866" cy="651683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3414" y="2928758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 </a:t>
            </a: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– Nhỏ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1857" y="3581400"/>
            <a:ext cx="514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Lâm Thúy Anh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44378"/>
            <a:ext cx="1371600" cy="124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6820"/>
            <a:ext cx="723539" cy="8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678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457199"/>
            <a:ext cx="723539" cy="8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93031"/>
            <a:ext cx="723539" cy="8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66" y="396820"/>
            <a:ext cx="723539" cy="8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6820"/>
            <a:ext cx="723539" cy="8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81</TotalTime>
  <Words>106</Words>
  <Application>Microsoft Office PowerPoint</Application>
  <PresentationFormat>On-screen Show (4:3)</PresentationFormat>
  <Paragraphs>16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UBND QUẬN LONG BIÊN TRƯỜNG MẦM NON NẮNG MAI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Techsi.vn</cp:lastModifiedBy>
  <cp:revision>9</cp:revision>
  <dcterms:created xsi:type="dcterms:W3CDTF">2022-04-23T14:54:05Z</dcterms:created>
  <dcterms:modified xsi:type="dcterms:W3CDTF">2024-08-07T03:26:44Z</dcterms:modified>
</cp:coreProperties>
</file>