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Asap Bold" panose="020B0604020202020204" charset="0"/>
      <p:regular r:id="rId8"/>
    </p:embeddedFont>
    <p:embeddedFont>
      <p:font typeface="Noto Sans Bold" panose="020B0604020202020204" charset="0"/>
      <p:regular r:id="rId9"/>
    </p:embeddedFont>
    <p:embeddedFont>
      <p:font typeface="Dancing Script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egoe UI Black" panose="020B0A02040204020203" pitchFamily="34" charset="0"/>
      <p:bold r:id="rId15"/>
      <p:boldItalic r:id="rId16"/>
    </p:embeddedFont>
    <p:embeddedFont>
      <p:font typeface="Dancing Script Bold" panose="020B0604020202020204" charset="0"/>
      <p:regular r:id="rId17"/>
    </p:embeddedFont>
    <p:embeddedFont>
      <p:font typeface="Gulfs Display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1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19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0.svg"/><Relationship Id="rId1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21.png"/><Relationship Id="rId19" Type="http://schemas.openxmlformats.org/officeDocument/2006/relationships/image" Target="../media/image46.svg"/><Relationship Id="rId4" Type="http://schemas.openxmlformats.org/officeDocument/2006/relationships/image" Target="../media/image18.png"/><Relationship Id="rId9" Type="http://schemas.openxmlformats.org/officeDocument/2006/relationships/image" Target="../media/image36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2.sv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12" Type="http://schemas.openxmlformats.org/officeDocument/2006/relationships/image" Target="../media/image7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67.svg"/><Relationship Id="rId10" Type="http://schemas.openxmlformats.org/officeDocument/2006/relationships/image" Target="../media/image72.sv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4768" y="4557242"/>
            <a:ext cx="15553938" cy="3377442"/>
          </a:xfrm>
          <a:custGeom>
            <a:avLst/>
            <a:gdLst/>
            <a:ahLst/>
            <a:cxnLst/>
            <a:rect l="l" t="t" r="r" b="b"/>
            <a:pathLst>
              <a:path w="15553938" h="3377442">
                <a:moveTo>
                  <a:pt x="0" y="0"/>
                </a:moveTo>
                <a:lnTo>
                  <a:pt x="15553938" y="0"/>
                </a:lnTo>
                <a:lnTo>
                  <a:pt x="15553938" y="3377442"/>
                </a:lnTo>
                <a:lnTo>
                  <a:pt x="0" y="3377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157"/>
            </a:stretch>
          </a:blipFill>
        </p:spPr>
      </p:sp>
      <p:sp>
        <p:nvSpPr>
          <p:cNvPr id="3" name="Freeform 3"/>
          <p:cNvSpPr/>
          <p:nvPr/>
        </p:nvSpPr>
        <p:spPr>
          <a:xfrm rot="-471225">
            <a:off x="92125" y="6032197"/>
            <a:ext cx="4882695" cy="3959422"/>
          </a:xfrm>
          <a:custGeom>
            <a:avLst/>
            <a:gdLst/>
            <a:ahLst/>
            <a:cxnLst/>
            <a:rect l="l" t="t" r="r" b="b"/>
            <a:pathLst>
              <a:path w="4882695" h="3959422">
                <a:moveTo>
                  <a:pt x="0" y="0"/>
                </a:moveTo>
                <a:lnTo>
                  <a:pt x="4882695" y="0"/>
                </a:lnTo>
                <a:lnTo>
                  <a:pt x="4882695" y="3959422"/>
                </a:lnTo>
                <a:lnTo>
                  <a:pt x="0" y="395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9278">
            <a:off x="13956974" y="6924906"/>
            <a:ext cx="1543863" cy="2580926"/>
          </a:xfrm>
          <a:custGeom>
            <a:avLst/>
            <a:gdLst/>
            <a:ahLst/>
            <a:cxnLst/>
            <a:rect l="l" t="t" r="r" b="b"/>
            <a:pathLst>
              <a:path w="1543863" h="2580926">
                <a:moveTo>
                  <a:pt x="0" y="0"/>
                </a:moveTo>
                <a:lnTo>
                  <a:pt x="1543863" y="0"/>
                </a:lnTo>
                <a:lnTo>
                  <a:pt x="1543863" y="2580926"/>
                </a:lnTo>
                <a:lnTo>
                  <a:pt x="0" y="2580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1642" flipH="1">
            <a:off x="14797247" y="6708042"/>
            <a:ext cx="1543863" cy="2580926"/>
          </a:xfrm>
          <a:custGeom>
            <a:avLst/>
            <a:gdLst/>
            <a:ahLst/>
            <a:cxnLst/>
            <a:rect l="l" t="t" r="r" b="b"/>
            <a:pathLst>
              <a:path w="1543863" h="2580926">
                <a:moveTo>
                  <a:pt x="1543863" y="0"/>
                </a:moveTo>
                <a:lnTo>
                  <a:pt x="0" y="0"/>
                </a:lnTo>
                <a:lnTo>
                  <a:pt x="0" y="2580926"/>
                </a:lnTo>
                <a:lnTo>
                  <a:pt x="1543863" y="2580926"/>
                </a:lnTo>
                <a:lnTo>
                  <a:pt x="15438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vi-VN" dirty="0" smtClean="0"/>
              <a:t>Q</a:t>
            </a:r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1725242">
            <a:off x="9231479" y="9266760"/>
            <a:ext cx="3029942" cy="1140360"/>
          </a:xfrm>
          <a:custGeom>
            <a:avLst/>
            <a:gdLst/>
            <a:ahLst/>
            <a:cxnLst/>
            <a:rect l="l" t="t" r="r" b="b"/>
            <a:pathLst>
              <a:path w="3029942" h="1140360">
                <a:moveTo>
                  <a:pt x="0" y="0"/>
                </a:moveTo>
                <a:lnTo>
                  <a:pt x="3029942" y="0"/>
                </a:lnTo>
                <a:lnTo>
                  <a:pt x="3029942" y="1140360"/>
                </a:lnTo>
                <a:lnTo>
                  <a:pt x="0" y="1140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6125">
            <a:off x="2014240" y="865934"/>
            <a:ext cx="4631631" cy="3200036"/>
          </a:xfrm>
          <a:custGeom>
            <a:avLst/>
            <a:gdLst/>
            <a:ahLst/>
            <a:cxnLst/>
            <a:rect l="l" t="t" r="r" b="b"/>
            <a:pathLst>
              <a:path w="4631631" h="3200036">
                <a:moveTo>
                  <a:pt x="0" y="0"/>
                </a:moveTo>
                <a:lnTo>
                  <a:pt x="4631631" y="0"/>
                </a:lnTo>
                <a:lnTo>
                  <a:pt x="4631631" y="3200036"/>
                </a:lnTo>
                <a:lnTo>
                  <a:pt x="0" y="32000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09408">
            <a:off x="13887671" y="-194979"/>
            <a:ext cx="2458258" cy="1144207"/>
          </a:xfrm>
          <a:custGeom>
            <a:avLst/>
            <a:gdLst/>
            <a:ahLst/>
            <a:cxnLst/>
            <a:rect l="l" t="t" r="r" b="b"/>
            <a:pathLst>
              <a:path w="2458258" h="1144207">
                <a:moveTo>
                  <a:pt x="0" y="0"/>
                </a:moveTo>
                <a:lnTo>
                  <a:pt x="2458258" y="0"/>
                </a:lnTo>
                <a:lnTo>
                  <a:pt x="2458258" y="1144207"/>
                </a:lnTo>
                <a:lnTo>
                  <a:pt x="0" y="1144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71176">
            <a:off x="12706121" y="1578606"/>
            <a:ext cx="4608004" cy="2731289"/>
          </a:xfrm>
          <a:custGeom>
            <a:avLst/>
            <a:gdLst/>
            <a:ahLst/>
            <a:cxnLst/>
            <a:rect l="l" t="t" r="r" b="b"/>
            <a:pathLst>
              <a:path w="4608004" h="2731289">
                <a:moveTo>
                  <a:pt x="0" y="0"/>
                </a:moveTo>
                <a:lnTo>
                  <a:pt x="4608004" y="0"/>
                </a:lnTo>
                <a:lnTo>
                  <a:pt x="4608004" y="2731289"/>
                </a:lnTo>
                <a:lnTo>
                  <a:pt x="0" y="27312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25785" y="5771463"/>
            <a:ext cx="1257053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vi-VN" sz="8000" b="1" dirty="0" smtClean="0">
                <a:solidFill>
                  <a:srgbClr val="000000"/>
                </a:solidFill>
                <a:latin typeface="Asap Bold"/>
                <a:ea typeface="Asap Bold"/>
                <a:cs typeface="Asap Bold"/>
                <a:sym typeface="Asap Bold"/>
              </a:rPr>
              <a:t>Tạo hình: Tô màu ngôi nhà</a:t>
            </a:r>
            <a:endParaRPr lang="en-US" sz="8000" b="1" dirty="0">
              <a:solidFill>
                <a:srgbClr val="000000"/>
              </a:solidFill>
              <a:latin typeface="Asap Bold"/>
              <a:ea typeface="Asap Bold"/>
              <a:cs typeface="Asap Bold"/>
              <a:sym typeface="Asap Bold"/>
            </a:endParaRPr>
          </a:p>
        </p:txBody>
      </p:sp>
      <p:sp>
        <p:nvSpPr>
          <p:cNvPr id="12" name="Freeform 12"/>
          <p:cNvSpPr/>
          <p:nvPr/>
        </p:nvSpPr>
        <p:spPr>
          <a:xfrm rot="-851688">
            <a:off x="9419440" y="8165659"/>
            <a:ext cx="1000667" cy="1268127"/>
          </a:xfrm>
          <a:custGeom>
            <a:avLst/>
            <a:gdLst/>
            <a:ahLst/>
            <a:cxnLst/>
            <a:rect l="l" t="t" r="r" b="b"/>
            <a:pathLst>
              <a:path w="1000667" h="1268127">
                <a:moveTo>
                  <a:pt x="0" y="0"/>
                </a:moveTo>
                <a:lnTo>
                  <a:pt x="1000668" y="0"/>
                </a:lnTo>
                <a:lnTo>
                  <a:pt x="1000668" y="1268126"/>
                </a:lnTo>
                <a:lnTo>
                  <a:pt x="0" y="12681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51068">
            <a:off x="8103087" y="8602435"/>
            <a:ext cx="817864" cy="1036463"/>
          </a:xfrm>
          <a:custGeom>
            <a:avLst/>
            <a:gdLst/>
            <a:ahLst/>
            <a:cxnLst/>
            <a:rect l="l" t="t" r="r" b="b"/>
            <a:pathLst>
              <a:path w="817864" h="1036463">
                <a:moveTo>
                  <a:pt x="0" y="0"/>
                </a:moveTo>
                <a:lnTo>
                  <a:pt x="817864" y="0"/>
                </a:lnTo>
                <a:lnTo>
                  <a:pt x="817864" y="1036464"/>
                </a:lnTo>
                <a:lnTo>
                  <a:pt x="0" y="10364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2" y="241149"/>
            <a:ext cx="1820494" cy="1817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51115" y="718130"/>
            <a:ext cx="1352099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6384"/>
              </a:lnSpc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58511" y="-1439787"/>
            <a:ext cx="22232434" cy="11726787"/>
          </a:xfrm>
          <a:custGeom>
            <a:avLst/>
            <a:gdLst/>
            <a:ahLst/>
            <a:cxnLst/>
            <a:rect l="l" t="t" r="r" b="b"/>
            <a:pathLst>
              <a:path w="22232434" h="11726787">
                <a:moveTo>
                  <a:pt x="0" y="0"/>
                </a:moveTo>
                <a:lnTo>
                  <a:pt x="22232433" y="0"/>
                </a:lnTo>
                <a:lnTo>
                  <a:pt x="22232433" y="11726787"/>
                </a:lnTo>
                <a:lnTo>
                  <a:pt x="0" y="11726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545" r="-37545"/>
            </a:stretch>
          </a:blipFill>
        </p:spPr>
      </p:sp>
      <p:sp>
        <p:nvSpPr>
          <p:cNvPr id="3" name="Freeform 3"/>
          <p:cNvSpPr/>
          <p:nvPr/>
        </p:nvSpPr>
        <p:spPr>
          <a:xfrm rot="-2078702" flipH="1">
            <a:off x="-1958486" y="-6278573"/>
            <a:ext cx="24463704" cy="19971279"/>
          </a:xfrm>
          <a:custGeom>
            <a:avLst/>
            <a:gdLst/>
            <a:ahLst/>
            <a:cxnLst/>
            <a:rect l="l" t="t" r="r" b="b"/>
            <a:pathLst>
              <a:path w="24463704" h="19971279">
                <a:moveTo>
                  <a:pt x="24463705" y="0"/>
                </a:moveTo>
                <a:lnTo>
                  <a:pt x="0" y="0"/>
                </a:lnTo>
                <a:lnTo>
                  <a:pt x="0" y="19971279"/>
                </a:lnTo>
                <a:lnTo>
                  <a:pt x="24463705" y="19971279"/>
                </a:lnTo>
                <a:lnTo>
                  <a:pt x="2446370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49844" y="1028700"/>
            <a:ext cx="2149085" cy="2397559"/>
          </a:xfrm>
          <a:custGeom>
            <a:avLst/>
            <a:gdLst/>
            <a:ahLst/>
            <a:cxnLst/>
            <a:rect l="l" t="t" r="r" b="b"/>
            <a:pathLst>
              <a:path w="2149085" h="2397559">
                <a:moveTo>
                  <a:pt x="0" y="0"/>
                </a:moveTo>
                <a:lnTo>
                  <a:pt x="2149085" y="0"/>
                </a:lnTo>
                <a:lnTo>
                  <a:pt x="2149085" y="2397559"/>
                </a:lnTo>
                <a:lnTo>
                  <a:pt x="0" y="2397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84639">
            <a:off x="3438230" y="1189459"/>
            <a:ext cx="11221040" cy="9201253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4639">
            <a:off x="1076302" y="998961"/>
            <a:ext cx="11221040" cy="9201253"/>
          </a:xfrm>
          <a:custGeom>
            <a:avLst/>
            <a:gdLst/>
            <a:ahLst/>
            <a:cxnLst/>
            <a:rect l="l" t="t" r="r" b="b"/>
            <a:pathLst>
              <a:path w="11221040" h="9201253">
                <a:moveTo>
                  <a:pt x="0" y="0"/>
                </a:moveTo>
                <a:lnTo>
                  <a:pt x="11221040" y="0"/>
                </a:lnTo>
                <a:lnTo>
                  <a:pt x="11221040" y="9201253"/>
                </a:lnTo>
                <a:lnTo>
                  <a:pt x="0" y="9201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322885">
            <a:off x="702878" y="1655244"/>
            <a:ext cx="2365613" cy="1978512"/>
          </a:xfrm>
          <a:custGeom>
            <a:avLst/>
            <a:gdLst/>
            <a:ahLst/>
            <a:cxnLst/>
            <a:rect l="l" t="t" r="r" b="b"/>
            <a:pathLst>
              <a:path w="2365613" h="1978512">
                <a:moveTo>
                  <a:pt x="0" y="0"/>
                </a:moveTo>
                <a:lnTo>
                  <a:pt x="2365612" y="0"/>
                </a:lnTo>
                <a:lnTo>
                  <a:pt x="2365612" y="1978512"/>
                </a:lnTo>
                <a:lnTo>
                  <a:pt x="0" y="1978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2400" y="4576261"/>
            <a:ext cx="13428777" cy="12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vi-VN" sz="8000" dirty="0" smtClean="0">
                <a:solidFill>
                  <a:srgbClr val="E3845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Gulfs Display"/>
                <a:sym typeface="Gulfs Display"/>
              </a:rPr>
              <a:t>Cả nhà thương nhau</a:t>
            </a:r>
            <a:endParaRPr lang="en-US" sz="8000" dirty="0">
              <a:solidFill>
                <a:srgbClr val="E3845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Gulfs Display"/>
              <a:sym typeface="Gulfs Display"/>
            </a:endParaRPr>
          </a:p>
        </p:txBody>
      </p:sp>
      <p:pic>
        <p:nvPicPr>
          <p:cNvPr id="9" name="Ruby Bảo An – Cả Nhà Thương Nhau 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48600" y="6064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9EDFF">
                <a:alpha val="100000"/>
              </a:srgbClr>
            </a:gs>
            <a:gs pos="50000">
              <a:srgbClr val="776DA6">
                <a:alpha val="100000"/>
              </a:srgbClr>
            </a:gs>
            <a:gs pos="100000">
              <a:srgbClr val="685A8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88638" y="4500940"/>
            <a:ext cx="10377277" cy="5301845"/>
          </a:xfrm>
          <a:custGeom>
            <a:avLst/>
            <a:gdLst/>
            <a:ahLst/>
            <a:cxnLst/>
            <a:rect l="l" t="t" r="r" b="b"/>
            <a:pathLst>
              <a:path w="10377277" h="5301845">
                <a:moveTo>
                  <a:pt x="0" y="0"/>
                </a:moveTo>
                <a:lnTo>
                  <a:pt x="10377276" y="0"/>
                </a:lnTo>
                <a:lnTo>
                  <a:pt x="10377276" y="5301845"/>
                </a:lnTo>
                <a:lnTo>
                  <a:pt x="0" y="5301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52172" y="681215"/>
            <a:ext cx="12018404" cy="7765177"/>
          </a:xfrm>
          <a:custGeom>
            <a:avLst/>
            <a:gdLst/>
            <a:ahLst/>
            <a:cxnLst/>
            <a:rect l="l" t="t" r="r" b="b"/>
            <a:pathLst>
              <a:path w="12018404" h="7765177">
                <a:moveTo>
                  <a:pt x="0" y="0"/>
                </a:moveTo>
                <a:lnTo>
                  <a:pt x="12018403" y="0"/>
                </a:lnTo>
                <a:lnTo>
                  <a:pt x="12018403" y="7765177"/>
                </a:lnTo>
                <a:lnTo>
                  <a:pt x="0" y="7765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5373" y="7151863"/>
            <a:ext cx="7337555" cy="3135137"/>
          </a:xfrm>
          <a:custGeom>
            <a:avLst/>
            <a:gdLst/>
            <a:ahLst/>
            <a:cxnLst/>
            <a:rect l="l" t="t" r="r" b="b"/>
            <a:pathLst>
              <a:path w="7337555" h="3135137">
                <a:moveTo>
                  <a:pt x="0" y="0"/>
                </a:moveTo>
                <a:lnTo>
                  <a:pt x="7337555" y="0"/>
                </a:lnTo>
                <a:lnTo>
                  <a:pt x="7337555" y="3135137"/>
                </a:lnTo>
                <a:lnTo>
                  <a:pt x="0" y="3135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98101" y="3787524"/>
            <a:ext cx="11526545" cy="119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0"/>
              </a:lnSpc>
            </a:pPr>
            <a:r>
              <a:rPr lang="vi-VN" sz="9600" b="1" dirty="0" smtClean="0">
                <a:solidFill>
                  <a:srgbClr val="C07EB7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Quan sát- Đàm thoại</a:t>
            </a:r>
            <a:endParaRPr lang="en-US" sz="9600" b="1" dirty="0">
              <a:solidFill>
                <a:srgbClr val="C07EB7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930114" y="-231658"/>
            <a:ext cx="5283504" cy="2699390"/>
          </a:xfrm>
          <a:custGeom>
            <a:avLst/>
            <a:gdLst/>
            <a:ahLst/>
            <a:cxnLst/>
            <a:rect l="l" t="t" r="r" b="b"/>
            <a:pathLst>
              <a:path w="5283504" h="2699390">
                <a:moveTo>
                  <a:pt x="0" y="0"/>
                </a:moveTo>
                <a:lnTo>
                  <a:pt x="5283503" y="0"/>
                </a:lnTo>
                <a:lnTo>
                  <a:pt x="5283503" y="2699390"/>
                </a:lnTo>
                <a:lnTo>
                  <a:pt x="0" y="2699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72714" y="6085585"/>
            <a:ext cx="11510868" cy="5881007"/>
          </a:xfrm>
          <a:custGeom>
            <a:avLst/>
            <a:gdLst/>
            <a:ahLst/>
            <a:cxnLst/>
            <a:rect l="l" t="t" r="r" b="b"/>
            <a:pathLst>
              <a:path w="11510868" h="5881007">
                <a:moveTo>
                  <a:pt x="0" y="0"/>
                </a:moveTo>
                <a:lnTo>
                  <a:pt x="11510868" y="0"/>
                </a:lnTo>
                <a:lnTo>
                  <a:pt x="11510868" y="5881007"/>
                </a:lnTo>
                <a:lnTo>
                  <a:pt x="0" y="5881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30544"/>
            <a:ext cx="1463445" cy="1521541"/>
          </a:xfrm>
          <a:custGeom>
            <a:avLst/>
            <a:gdLst/>
            <a:ahLst/>
            <a:cxnLst/>
            <a:rect l="l" t="t" r="r" b="b"/>
            <a:pathLst>
              <a:path w="1463445" h="1521541">
                <a:moveTo>
                  <a:pt x="0" y="0"/>
                </a:moveTo>
                <a:lnTo>
                  <a:pt x="1463445" y="0"/>
                </a:lnTo>
                <a:lnTo>
                  <a:pt x="1463445" y="1521541"/>
                </a:lnTo>
                <a:lnTo>
                  <a:pt x="0" y="1521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492145" y="706991"/>
            <a:ext cx="553921" cy="553921"/>
          </a:xfrm>
          <a:custGeom>
            <a:avLst/>
            <a:gdLst/>
            <a:ahLst/>
            <a:cxnLst/>
            <a:rect l="l" t="t" r="r" b="b"/>
            <a:pathLst>
              <a:path w="553921" h="553921">
                <a:moveTo>
                  <a:pt x="0" y="0"/>
                </a:moveTo>
                <a:lnTo>
                  <a:pt x="553921" y="0"/>
                </a:lnTo>
                <a:lnTo>
                  <a:pt x="553921" y="553921"/>
                </a:lnTo>
                <a:lnTo>
                  <a:pt x="0" y="553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883" y="2992743"/>
            <a:ext cx="767540" cy="767540"/>
          </a:xfrm>
          <a:custGeom>
            <a:avLst/>
            <a:gdLst/>
            <a:ahLst/>
            <a:cxnLst/>
            <a:rect l="l" t="t" r="r" b="b"/>
            <a:pathLst>
              <a:path w="767540" h="767540">
                <a:moveTo>
                  <a:pt x="0" y="0"/>
                </a:moveTo>
                <a:lnTo>
                  <a:pt x="767540" y="0"/>
                </a:lnTo>
                <a:lnTo>
                  <a:pt x="767540" y="767539"/>
                </a:lnTo>
                <a:lnTo>
                  <a:pt x="0" y="7675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15583" y="3416565"/>
            <a:ext cx="687435" cy="687435"/>
          </a:xfrm>
          <a:custGeom>
            <a:avLst/>
            <a:gdLst/>
            <a:ahLst/>
            <a:cxnLst/>
            <a:rect l="l" t="t" r="r" b="b"/>
            <a:pathLst>
              <a:path w="687435" h="687435">
                <a:moveTo>
                  <a:pt x="0" y="0"/>
                </a:moveTo>
                <a:lnTo>
                  <a:pt x="687434" y="0"/>
                </a:lnTo>
                <a:lnTo>
                  <a:pt x="687434" y="687435"/>
                </a:lnTo>
                <a:lnTo>
                  <a:pt x="0" y="6874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84431" y="4500940"/>
            <a:ext cx="687435" cy="687435"/>
          </a:xfrm>
          <a:custGeom>
            <a:avLst/>
            <a:gdLst/>
            <a:ahLst/>
            <a:cxnLst/>
            <a:rect l="l" t="t" r="r" b="b"/>
            <a:pathLst>
              <a:path w="687435" h="687435">
                <a:moveTo>
                  <a:pt x="0" y="0"/>
                </a:moveTo>
                <a:lnTo>
                  <a:pt x="687434" y="0"/>
                </a:lnTo>
                <a:lnTo>
                  <a:pt x="687434" y="687435"/>
                </a:lnTo>
                <a:lnTo>
                  <a:pt x="0" y="6874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16432" y="430030"/>
            <a:ext cx="553921" cy="553921"/>
          </a:xfrm>
          <a:custGeom>
            <a:avLst/>
            <a:gdLst/>
            <a:ahLst/>
            <a:cxnLst/>
            <a:rect l="l" t="t" r="r" b="b"/>
            <a:pathLst>
              <a:path w="553921" h="553921">
                <a:moveTo>
                  <a:pt x="0" y="0"/>
                </a:moveTo>
                <a:lnTo>
                  <a:pt x="553921" y="0"/>
                </a:lnTo>
                <a:lnTo>
                  <a:pt x="553921" y="553921"/>
                </a:lnTo>
                <a:lnTo>
                  <a:pt x="0" y="553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43998" y="564116"/>
            <a:ext cx="553921" cy="553921"/>
          </a:xfrm>
          <a:custGeom>
            <a:avLst/>
            <a:gdLst/>
            <a:ahLst/>
            <a:cxnLst/>
            <a:rect l="l" t="t" r="r" b="b"/>
            <a:pathLst>
              <a:path w="553921" h="553921">
                <a:moveTo>
                  <a:pt x="0" y="0"/>
                </a:moveTo>
                <a:lnTo>
                  <a:pt x="553921" y="0"/>
                </a:lnTo>
                <a:lnTo>
                  <a:pt x="553921" y="553921"/>
                </a:lnTo>
                <a:lnTo>
                  <a:pt x="0" y="5539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05104" y="9802785"/>
            <a:ext cx="484215" cy="484215"/>
          </a:xfrm>
          <a:custGeom>
            <a:avLst/>
            <a:gdLst/>
            <a:ahLst/>
            <a:cxnLst/>
            <a:rect l="l" t="t" r="r" b="b"/>
            <a:pathLst>
              <a:path w="484215" h="484215">
                <a:moveTo>
                  <a:pt x="0" y="0"/>
                </a:moveTo>
                <a:lnTo>
                  <a:pt x="484215" y="0"/>
                </a:lnTo>
                <a:lnTo>
                  <a:pt x="484215" y="484215"/>
                </a:lnTo>
                <a:lnTo>
                  <a:pt x="0" y="4842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169499" y="9575413"/>
            <a:ext cx="454745" cy="454745"/>
          </a:xfrm>
          <a:custGeom>
            <a:avLst/>
            <a:gdLst/>
            <a:ahLst/>
            <a:cxnLst/>
            <a:rect l="l" t="t" r="r" b="b"/>
            <a:pathLst>
              <a:path w="454745" h="454745">
                <a:moveTo>
                  <a:pt x="0" y="0"/>
                </a:moveTo>
                <a:lnTo>
                  <a:pt x="454745" y="0"/>
                </a:lnTo>
                <a:lnTo>
                  <a:pt x="454745" y="454745"/>
                </a:lnTo>
                <a:lnTo>
                  <a:pt x="0" y="4547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06676" y="5379089"/>
            <a:ext cx="2151211" cy="2232389"/>
          </a:xfrm>
          <a:custGeom>
            <a:avLst/>
            <a:gdLst/>
            <a:ahLst/>
            <a:cxnLst/>
            <a:rect l="l" t="t" r="r" b="b"/>
            <a:pathLst>
              <a:path w="2151211" h="2232389">
                <a:moveTo>
                  <a:pt x="0" y="0"/>
                </a:moveTo>
                <a:lnTo>
                  <a:pt x="2151210" y="0"/>
                </a:lnTo>
                <a:lnTo>
                  <a:pt x="2151210" y="2232389"/>
                </a:lnTo>
                <a:lnTo>
                  <a:pt x="0" y="22323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9418" y="7202561"/>
            <a:ext cx="9144596" cy="3707718"/>
          </a:xfrm>
          <a:custGeom>
            <a:avLst/>
            <a:gdLst/>
            <a:ahLst/>
            <a:cxnLst/>
            <a:rect l="l" t="t" r="r" b="b"/>
            <a:pathLst>
              <a:path w="9144596" h="3707718">
                <a:moveTo>
                  <a:pt x="0" y="0"/>
                </a:moveTo>
                <a:lnTo>
                  <a:pt x="9144596" y="0"/>
                </a:lnTo>
                <a:lnTo>
                  <a:pt x="9144596" y="3707718"/>
                </a:lnTo>
                <a:lnTo>
                  <a:pt x="0" y="3707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15263" y="5143500"/>
            <a:ext cx="12947711" cy="5249708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8"/>
                </a:lnTo>
                <a:lnTo>
                  <a:pt x="0" y="5249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0955" y="6278408"/>
            <a:ext cx="3508802" cy="4114800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2" y="0"/>
                </a:lnTo>
                <a:lnTo>
                  <a:pt x="3508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795479"/>
            <a:ext cx="3261914" cy="4114800"/>
          </a:xfrm>
          <a:custGeom>
            <a:avLst/>
            <a:gdLst/>
            <a:ahLst/>
            <a:cxnLst/>
            <a:rect l="l" t="t" r="r" b="b"/>
            <a:pathLst>
              <a:path w="3261914" h="4114800">
                <a:moveTo>
                  <a:pt x="0" y="0"/>
                </a:moveTo>
                <a:lnTo>
                  <a:pt x="3261914" y="0"/>
                </a:lnTo>
                <a:lnTo>
                  <a:pt x="3261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78071" y="5145161"/>
            <a:ext cx="3613543" cy="4114800"/>
          </a:xfrm>
          <a:custGeom>
            <a:avLst/>
            <a:gdLst/>
            <a:ahLst/>
            <a:cxnLst/>
            <a:rect l="l" t="t" r="r" b="b"/>
            <a:pathLst>
              <a:path w="3613543" h="4114800">
                <a:moveTo>
                  <a:pt x="0" y="0"/>
                </a:moveTo>
                <a:lnTo>
                  <a:pt x="3613542" y="0"/>
                </a:lnTo>
                <a:lnTo>
                  <a:pt x="3613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14904">
            <a:off x="14090973" y="4738079"/>
            <a:ext cx="4941354" cy="4114800"/>
          </a:xfrm>
          <a:custGeom>
            <a:avLst/>
            <a:gdLst/>
            <a:ahLst/>
            <a:cxnLst/>
            <a:rect l="l" t="t" r="r" b="b"/>
            <a:pathLst>
              <a:path w="4941354" h="4114800">
                <a:moveTo>
                  <a:pt x="0" y="0"/>
                </a:moveTo>
                <a:lnTo>
                  <a:pt x="4941354" y="0"/>
                </a:lnTo>
                <a:lnTo>
                  <a:pt x="4941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76645" y="0"/>
            <a:ext cx="7315200" cy="2961861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73000" y="523404"/>
            <a:ext cx="7315200" cy="2961861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35472" y="3571103"/>
            <a:ext cx="11767531" cy="126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vi-VN" sz="9600" b="1" spc="34" dirty="0" smtClean="0">
                <a:solidFill>
                  <a:srgbClr val="3C6D9B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TRẺ THỰC HIỆN</a:t>
            </a:r>
            <a:endParaRPr lang="en-US" sz="9600" b="1" spc="34" dirty="0">
              <a:solidFill>
                <a:srgbClr val="3C6D9B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pic>
        <p:nvPicPr>
          <p:cNvPr id="12" name="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55526" y="50508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321" y="309855"/>
            <a:ext cx="19618643" cy="9667290"/>
            <a:chOff x="0" y="0"/>
            <a:chExt cx="26158190" cy="12889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6654321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639196" y="0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6639196" y="6654321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3280994" y="0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280994" y="6654321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922792" y="0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9922792" y="6654321"/>
              <a:ext cx="6235398" cy="6235398"/>
            </a:xfrm>
            <a:custGeom>
              <a:avLst/>
              <a:gdLst/>
              <a:ahLst/>
              <a:cxnLst/>
              <a:rect l="l" t="t" r="r" b="b"/>
              <a:pathLst>
                <a:path w="6235398" h="6235398">
                  <a:moveTo>
                    <a:pt x="0" y="0"/>
                  </a:moveTo>
                  <a:lnTo>
                    <a:pt x="6235398" y="0"/>
                  </a:lnTo>
                  <a:lnTo>
                    <a:pt x="6235398" y="6235398"/>
                  </a:lnTo>
                  <a:lnTo>
                    <a:pt x="0" y="623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28700" y="1313556"/>
            <a:ext cx="2971153" cy="18569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23831" y="309855"/>
            <a:ext cx="2146149" cy="1341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3376" y="1010574"/>
            <a:ext cx="3455924" cy="215995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23900" y="4986404"/>
            <a:ext cx="165354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84"/>
              </a:lnSpc>
            </a:pPr>
            <a:r>
              <a:rPr lang="vi-VN" sz="8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TRƯNG BÀY SẢN PHẨM</a:t>
            </a:r>
            <a:endParaRPr lang="en-US" sz="8000" b="1" dirty="0">
              <a:solidFill>
                <a:srgbClr val="187498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Dancing Script Bold"/>
              <a:sym typeface="Dancing Script Bold"/>
            </a:endParaRPr>
          </a:p>
        </p:txBody>
      </p:sp>
      <p:sp>
        <p:nvSpPr>
          <p:cNvPr id="16" name="Freeform 11"/>
          <p:cNvSpPr/>
          <p:nvPr/>
        </p:nvSpPr>
        <p:spPr>
          <a:xfrm>
            <a:off x="1028700" y="8535373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8"/>
                </a:lnTo>
                <a:lnTo>
                  <a:pt x="0" y="287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30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430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0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05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87500" y="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87500" y="5143500"/>
            <a:ext cx="5143500" cy="5143500"/>
          </a:xfrm>
          <a:custGeom>
            <a:avLst/>
            <a:gdLst/>
            <a:ahLst/>
            <a:cxnLst/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317" y="390556"/>
            <a:ext cx="16334415" cy="10197115"/>
          </a:xfrm>
          <a:custGeom>
            <a:avLst/>
            <a:gdLst/>
            <a:ahLst/>
            <a:cxnLst/>
            <a:rect l="l" t="t" r="r" b="b"/>
            <a:pathLst>
              <a:path w="16334415" h="10197115">
                <a:moveTo>
                  <a:pt x="0" y="0"/>
                </a:moveTo>
                <a:lnTo>
                  <a:pt x="16334415" y="0"/>
                </a:lnTo>
                <a:lnTo>
                  <a:pt x="16334415" y="10197116"/>
                </a:lnTo>
                <a:lnTo>
                  <a:pt x="0" y="10197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3385" y="748951"/>
            <a:ext cx="6949230" cy="10166466"/>
          </a:xfrm>
          <a:custGeom>
            <a:avLst/>
            <a:gdLst/>
            <a:ahLst/>
            <a:cxnLst/>
            <a:rect l="l" t="t" r="r" b="b"/>
            <a:pathLst>
              <a:path w="6949230" h="10166466">
                <a:moveTo>
                  <a:pt x="0" y="0"/>
                </a:moveTo>
                <a:lnTo>
                  <a:pt x="6949230" y="0"/>
                </a:lnTo>
                <a:lnTo>
                  <a:pt x="6949230" y="10166466"/>
                </a:lnTo>
                <a:lnTo>
                  <a:pt x="0" y="101664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3357777" y="748951"/>
            <a:ext cx="6949230" cy="10166466"/>
          </a:xfrm>
          <a:custGeom>
            <a:avLst/>
            <a:gdLst/>
            <a:ahLst/>
            <a:cxnLst/>
            <a:rect l="l" t="t" r="r" b="b"/>
            <a:pathLst>
              <a:path w="6949230" h="10166466">
                <a:moveTo>
                  <a:pt x="6949230" y="0"/>
                </a:moveTo>
                <a:lnTo>
                  <a:pt x="0" y="0"/>
                </a:lnTo>
                <a:lnTo>
                  <a:pt x="0" y="10166466"/>
                </a:lnTo>
                <a:lnTo>
                  <a:pt x="6949230" y="10166466"/>
                </a:lnTo>
                <a:lnTo>
                  <a:pt x="69492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33849" y="1476590"/>
            <a:ext cx="5820301" cy="740766"/>
          </a:xfrm>
          <a:custGeom>
            <a:avLst/>
            <a:gdLst/>
            <a:ahLst/>
            <a:cxnLst/>
            <a:rect l="l" t="t" r="r" b="b"/>
            <a:pathLst>
              <a:path w="5820301" h="740766">
                <a:moveTo>
                  <a:pt x="0" y="0"/>
                </a:moveTo>
                <a:lnTo>
                  <a:pt x="5820302" y="0"/>
                </a:lnTo>
                <a:lnTo>
                  <a:pt x="5820302" y="740765"/>
                </a:lnTo>
                <a:lnTo>
                  <a:pt x="0" y="740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09039" y="748951"/>
            <a:ext cx="2044158" cy="1455278"/>
          </a:xfrm>
          <a:custGeom>
            <a:avLst/>
            <a:gdLst/>
            <a:ahLst/>
            <a:cxnLst/>
            <a:rect l="l" t="t" r="r" b="b"/>
            <a:pathLst>
              <a:path w="2044158" h="1455278">
                <a:moveTo>
                  <a:pt x="0" y="0"/>
                </a:moveTo>
                <a:lnTo>
                  <a:pt x="2044158" y="0"/>
                </a:lnTo>
                <a:lnTo>
                  <a:pt x="2044158" y="1455278"/>
                </a:lnTo>
                <a:lnTo>
                  <a:pt x="0" y="1455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68531" y="5047141"/>
            <a:ext cx="16290769" cy="114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9200" b="1" dirty="0">
                <a:solidFill>
                  <a:srgbClr val="FF816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XIN CHÀO VÀ HẸN GẶP LẠI!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3591453" y="646897"/>
            <a:ext cx="2187508" cy="1557332"/>
          </a:xfrm>
          <a:custGeom>
            <a:avLst/>
            <a:gdLst/>
            <a:ahLst/>
            <a:cxnLst/>
            <a:rect l="l" t="t" r="r" b="b"/>
            <a:pathLst>
              <a:path w="2187508" h="1557332">
                <a:moveTo>
                  <a:pt x="2187508" y="0"/>
                </a:moveTo>
                <a:lnTo>
                  <a:pt x="0" y="0"/>
                </a:lnTo>
                <a:lnTo>
                  <a:pt x="0" y="1557332"/>
                </a:lnTo>
                <a:lnTo>
                  <a:pt x="2187508" y="1557332"/>
                </a:lnTo>
                <a:lnTo>
                  <a:pt x="218750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44</Words>
  <Application>Microsoft Office PowerPoint</Application>
  <PresentationFormat>Custom</PresentationFormat>
  <Paragraphs>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Asap Bold</vt:lpstr>
      <vt:lpstr>Noto Sans Bold</vt:lpstr>
      <vt:lpstr>Dancing Script</vt:lpstr>
      <vt:lpstr>Calibri</vt:lpstr>
      <vt:lpstr>Segoe UI Black</vt:lpstr>
      <vt:lpstr>Dancing Script Bold</vt:lpstr>
      <vt:lpstr>Gulfs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Lập kế hoạch nghề nghiệpLập kế hoạch nghề nghiệp</dc:title>
  <dc:creator>Administrator</dc:creator>
  <cp:lastModifiedBy>Techsi.vn</cp:lastModifiedBy>
  <cp:revision>7</cp:revision>
  <dcterms:created xsi:type="dcterms:W3CDTF">2006-08-16T00:00:00Z</dcterms:created>
  <dcterms:modified xsi:type="dcterms:W3CDTF">2024-11-27T08:35:14Z</dcterms:modified>
  <dc:identifier>DAGSz7GLhzA</dc:identifier>
</cp:coreProperties>
</file>