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Dancing Script Bold" panose="020B0604020202020204" charset="0"/>
      <p:regular r:id="rId8"/>
    </p:embeddedFont>
    <p:embeddedFont>
      <p:font typeface="Asap Bold" panose="020B0604020202020204" charset="0"/>
      <p:regular r:id="rId9"/>
    </p:embeddedFont>
    <p:embeddedFont>
      <p:font typeface="Asap" panose="020B0604020202020204" charset="0"/>
      <p:regular r:id="rId10"/>
    </p:embeddedFont>
    <p:embeddedFont>
      <p:font typeface="Dancing Script" panose="020B0604020202020204" charset="0"/>
      <p:regular r:id="rId11"/>
    </p:embeddedFont>
    <p:embeddedFont>
      <p:font typeface="Marykate" panose="020B0604020202020204" charset="0"/>
      <p:regular r:id="rId12"/>
    </p:embeddedFont>
    <p:embeddedFont>
      <p:font typeface="Gulfs Display" panose="020B0604020202020204" charset="0"/>
      <p:regular r:id="rId13"/>
    </p:embeddedFont>
    <p:embeddedFont>
      <p:font typeface="Noto Sans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0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9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0.svg"/><Relationship Id="rId18" Type="http://schemas.openxmlformats.org/officeDocument/2006/relationships/image" Target="../media/image24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21.png"/><Relationship Id="rId17" Type="http://schemas.openxmlformats.org/officeDocument/2006/relationships/image" Target="../media/image44.svg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10" Type="http://schemas.openxmlformats.org/officeDocument/2006/relationships/image" Target="../media/image20.png"/><Relationship Id="rId19" Type="http://schemas.openxmlformats.org/officeDocument/2006/relationships/image" Target="../media/image46.svg"/><Relationship Id="rId4" Type="http://schemas.openxmlformats.org/officeDocument/2006/relationships/image" Target="../media/image17.png"/><Relationship Id="rId9" Type="http://schemas.openxmlformats.org/officeDocument/2006/relationships/image" Target="../media/image36.sv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8.sv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5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svg"/><Relationship Id="rId7" Type="http://schemas.openxmlformats.org/officeDocument/2006/relationships/image" Target="../media/image37.png"/><Relationship Id="rId12" Type="http://schemas.openxmlformats.org/officeDocument/2006/relationships/image" Target="../media/image74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67.svg"/><Relationship Id="rId10" Type="http://schemas.openxmlformats.org/officeDocument/2006/relationships/image" Target="../media/image72.sv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768" y="4557242"/>
            <a:ext cx="15553938" cy="3377442"/>
          </a:xfrm>
          <a:custGeom>
            <a:avLst/>
            <a:gdLst/>
            <a:ahLst/>
            <a:cxnLst/>
            <a:rect l="l" t="t" r="r" b="b"/>
            <a:pathLst>
              <a:path w="15553938" h="3377442">
                <a:moveTo>
                  <a:pt x="0" y="0"/>
                </a:moveTo>
                <a:lnTo>
                  <a:pt x="15553938" y="0"/>
                </a:lnTo>
                <a:lnTo>
                  <a:pt x="15553938" y="3377442"/>
                </a:lnTo>
                <a:lnTo>
                  <a:pt x="0" y="3377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8157"/>
            </a:stretch>
          </a:blipFill>
        </p:spPr>
      </p:sp>
      <p:sp>
        <p:nvSpPr>
          <p:cNvPr id="3" name="Freeform 3"/>
          <p:cNvSpPr/>
          <p:nvPr/>
        </p:nvSpPr>
        <p:spPr>
          <a:xfrm rot="-471225">
            <a:off x="92125" y="6032197"/>
            <a:ext cx="4882695" cy="3959422"/>
          </a:xfrm>
          <a:custGeom>
            <a:avLst/>
            <a:gdLst/>
            <a:ahLst/>
            <a:cxnLst/>
            <a:rect l="l" t="t" r="r" b="b"/>
            <a:pathLst>
              <a:path w="4882695" h="3959422">
                <a:moveTo>
                  <a:pt x="0" y="0"/>
                </a:moveTo>
                <a:lnTo>
                  <a:pt x="4882695" y="0"/>
                </a:lnTo>
                <a:lnTo>
                  <a:pt x="4882695" y="3959422"/>
                </a:lnTo>
                <a:lnTo>
                  <a:pt x="0" y="39594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9278">
            <a:off x="13956974" y="6924906"/>
            <a:ext cx="1543863" cy="2580926"/>
          </a:xfrm>
          <a:custGeom>
            <a:avLst/>
            <a:gdLst/>
            <a:ahLst/>
            <a:cxnLst/>
            <a:rect l="l" t="t" r="r" b="b"/>
            <a:pathLst>
              <a:path w="1543863" h="2580926">
                <a:moveTo>
                  <a:pt x="0" y="0"/>
                </a:moveTo>
                <a:lnTo>
                  <a:pt x="1543863" y="0"/>
                </a:lnTo>
                <a:lnTo>
                  <a:pt x="1543863" y="2580926"/>
                </a:lnTo>
                <a:lnTo>
                  <a:pt x="0" y="2580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61642" flipH="1">
            <a:off x="14797247" y="6708042"/>
            <a:ext cx="1543863" cy="2580926"/>
          </a:xfrm>
          <a:custGeom>
            <a:avLst/>
            <a:gdLst/>
            <a:ahLst/>
            <a:cxnLst/>
            <a:rect l="l" t="t" r="r" b="b"/>
            <a:pathLst>
              <a:path w="1543863" h="2580926">
                <a:moveTo>
                  <a:pt x="1543863" y="0"/>
                </a:moveTo>
                <a:lnTo>
                  <a:pt x="0" y="0"/>
                </a:lnTo>
                <a:lnTo>
                  <a:pt x="0" y="2580926"/>
                </a:lnTo>
                <a:lnTo>
                  <a:pt x="1543863" y="2580926"/>
                </a:lnTo>
                <a:lnTo>
                  <a:pt x="154386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725242">
            <a:off x="9231479" y="9266760"/>
            <a:ext cx="3029942" cy="1140360"/>
          </a:xfrm>
          <a:custGeom>
            <a:avLst/>
            <a:gdLst/>
            <a:ahLst/>
            <a:cxnLst/>
            <a:rect l="l" t="t" r="r" b="b"/>
            <a:pathLst>
              <a:path w="3029942" h="1140360">
                <a:moveTo>
                  <a:pt x="0" y="0"/>
                </a:moveTo>
                <a:lnTo>
                  <a:pt x="3029942" y="0"/>
                </a:lnTo>
                <a:lnTo>
                  <a:pt x="3029942" y="1140360"/>
                </a:lnTo>
                <a:lnTo>
                  <a:pt x="0" y="11403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96125">
            <a:off x="2014240" y="865934"/>
            <a:ext cx="4631631" cy="3200036"/>
          </a:xfrm>
          <a:custGeom>
            <a:avLst/>
            <a:gdLst/>
            <a:ahLst/>
            <a:cxnLst/>
            <a:rect l="l" t="t" r="r" b="b"/>
            <a:pathLst>
              <a:path w="4631631" h="3200036">
                <a:moveTo>
                  <a:pt x="0" y="0"/>
                </a:moveTo>
                <a:lnTo>
                  <a:pt x="4631631" y="0"/>
                </a:lnTo>
                <a:lnTo>
                  <a:pt x="4631631" y="3200036"/>
                </a:lnTo>
                <a:lnTo>
                  <a:pt x="0" y="32000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409408">
            <a:off x="13887671" y="-194979"/>
            <a:ext cx="2458258" cy="1144207"/>
          </a:xfrm>
          <a:custGeom>
            <a:avLst/>
            <a:gdLst/>
            <a:ahLst/>
            <a:cxnLst/>
            <a:rect l="l" t="t" r="r" b="b"/>
            <a:pathLst>
              <a:path w="2458258" h="1144207">
                <a:moveTo>
                  <a:pt x="0" y="0"/>
                </a:moveTo>
                <a:lnTo>
                  <a:pt x="2458258" y="0"/>
                </a:lnTo>
                <a:lnTo>
                  <a:pt x="2458258" y="1144207"/>
                </a:lnTo>
                <a:lnTo>
                  <a:pt x="0" y="114420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71176">
            <a:off x="12706121" y="1578606"/>
            <a:ext cx="4608004" cy="2731289"/>
          </a:xfrm>
          <a:custGeom>
            <a:avLst/>
            <a:gdLst/>
            <a:ahLst/>
            <a:cxnLst/>
            <a:rect l="l" t="t" r="r" b="b"/>
            <a:pathLst>
              <a:path w="4608004" h="2731289">
                <a:moveTo>
                  <a:pt x="0" y="0"/>
                </a:moveTo>
                <a:lnTo>
                  <a:pt x="4608004" y="0"/>
                </a:lnTo>
                <a:lnTo>
                  <a:pt x="4608004" y="2731289"/>
                </a:lnTo>
                <a:lnTo>
                  <a:pt x="0" y="27312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301854" y="4554780"/>
            <a:ext cx="12570532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VĐTN: </a:t>
            </a:r>
            <a:r>
              <a:rPr lang="en-US" sz="60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Tay</a:t>
            </a:r>
            <a:r>
              <a:rPr lang="en-US" sz="60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thơm</a:t>
            </a:r>
            <a:r>
              <a:rPr lang="en-US" sz="60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tay</a:t>
            </a:r>
            <a:r>
              <a:rPr lang="en-US" sz="60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ngoan</a:t>
            </a:r>
            <a:endParaRPr lang="en-US" sz="6000" b="1" dirty="0">
              <a:solidFill>
                <a:srgbClr val="000000"/>
              </a:solidFill>
              <a:latin typeface="Asap Bold"/>
              <a:ea typeface="Asap Bold"/>
              <a:cs typeface="Asap Bold"/>
              <a:sym typeface="Asap Bold"/>
            </a:endParaRPr>
          </a:p>
          <a:p>
            <a:pPr algn="l">
              <a:lnSpc>
                <a:spcPts val="7200"/>
              </a:lnSpc>
            </a:pPr>
            <a:r>
              <a:rPr lang="en-US" sz="60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(</a:t>
            </a:r>
            <a:r>
              <a:rPr lang="en-US" sz="60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Bùi</a:t>
            </a:r>
            <a:r>
              <a:rPr lang="en-US" sz="60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Đình</a:t>
            </a:r>
            <a:r>
              <a:rPr lang="en-US" sz="60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Thảo</a:t>
            </a:r>
            <a:r>
              <a:rPr lang="en-US" sz="60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)</a:t>
            </a:r>
          </a:p>
          <a:p>
            <a:pPr algn="l">
              <a:lnSpc>
                <a:spcPts val="7200"/>
              </a:lnSpc>
            </a:pPr>
            <a:r>
              <a:rPr lang="en-US" sz="60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TC: </a:t>
            </a:r>
            <a:r>
              <a:rPr lang="en-US" sz="60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Nghe</a:t>
            </a:r>
            <a:r>
              <a:rPr lang="en-US" sz="60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âm</a:t>
            </a:r>
            <a:r>
              <a:rPr lang="en-US" sz="60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thanh</a:t>
            </a:r>
            <a:r>
              <a:rPr lang="en-US" sz="60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đoán</a:t>
            </a:r>
            <a:r>
              <a:rPr lang="en-US" sz="60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tên</a:t>
            </a:r>
            <a:r>
              <a:rPr lang="en-US" sz="60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bài</a:t>
            </a:r>
            <a:r>
              <a:rPr lang="en-US" sz="6000" b="1" dirty="0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sap Bold"/>
                <a:ea typeface="Asap Bold"/>
                <a:cs typeface="Asap Bold"/>
                <a:sym typeface="Asap Bold"/>
              </a:rPr>
              <a:t>hát</a:t>
            </a:r>
            <a:endParaRPr lang="en-US" sz="6000" b="1" dirty="0">
              <a:solidFill>
                <a:srgbClr val="000000"/>
              </a:solidFill>
              <a:latin typeface="Asap Bold"/>
              <a:ea typeface="Asap Bold"/>
              <a:cs typeface="Asap Bold"/>
              <a:sym typeface="Asap Bold"/>
            </a:endParaRPr>
          </a:p>
        </p:txBody>
      </p:sp>
      <p:sp>
        <p:nvSpPr>
          <p:cNvPr id="12" name="Freeform 12"/>
          <p:cNvSpPr/>
          <p:nvPr/>
        </p:nvSpPr>
        <p:spPr>
          <a:xfrm rot="-851688">
            <a:off x="9419440" y="8165659"/>
            <a:ext cx="1000667" cy="1268127"/>
          </a:xfrm>
          <a:custGeom>
            <a:avLst/>
            <a:gdLst/>
            <a:ahLst/>
            <a:cxnLst/>
            <a:rect l="l" t="t" r="r" b="b"/>
            <a:pathLst>
              <a:path w="1000667" h="1268127">
                <a:moveTo>
                  <a:pt x="0" y="0"/>
                </a:moveTo>
                <a:lnTo>
                  <a:pt x="1000668" y="0"/>
                </a:lnTo>
                <a:lnTo>
                  <a:pt x="1000668" y="1268126"/>
                </a:lnTo>
                <a:lnTo>
                  <a:pt x="0" y="126812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51068">
            <a:off x="8103087" y="8602435"/>
            <a:ext cx="817864" cy="1036463"/>
          </a:xfrm>
          <a:custGeom>
            <a:avLst/>
            <a:gdLst/>
            <a:ahLst/>
            <a:cxnLst/>
            <a:rect l="l" t="t" r="r" b="b"/>
            <a:pathLst>
              <a:path w="817864" h="1036463">
                <a:moveTo>
                  <a:pt x="0" y="0"/>
                </a:moveTo>
                <a:lnTo>
                  <a:pt x="817864" y="0"/>
                </a:lnTo>
                <a:lnTo>
                  <a:pt x="817864" y="1036464"/>
                </a:lnTo>
                <a:lnTo>
                  <a:pt x="0" y="103646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2" y="241149"/>
            <a:ext cx="1820494" cy="18176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51115" y="718130"/>
            <a:ext cx="1352099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384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ts val="6384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</a:p>
          <a:p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E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58511" y="-1439787"/>
            <a:ext cx="22232434" cy="11726787"/>
          </a:xfrm>
          <a:custGeom>
            <a:avLst/>
            <a:gdLst/>
            <a:ahLst/>
            <a:cxnLst/>
            <a:rect l="l" t="t" r="r" b="b"/>
            <a:pathLst>
              <a:path w="22232434" h="11726787">
                <a:moveTo>
                  <a:pt x="0" y="0"/>
                </a:moveTo>
                <a:lnTo>
                  <a:pt x="22232433" y="0"/>
                </a:lnTo>
                <a:lnTo>
                  <a:pt x="22232433" y="11726787"/>
                </a:lnTo>
                <a:lnTo>
                  <a:pt x="0" y="11726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545" r="-37545"/>
            </a:stretch>
          </a:blipFill>
        </p:spPr>
      </p:sp>
      <p:sp>
        <p:nvSpPr>
          <p:cNvPr id="3" name="Freeform 3"/>
          <p:cNvSpPr/>
          <p:nvPr/>
        </p:nvSpPr>
        <p:spPr>
          <a:xfrm rot="-2078702" flipH="1">
            <a:off x="-1958486" y="-6278573"/>
            <a:ext cx="24463704" cy="19971279"/>
          </a:xfrm>
          <a:custGeom>
            <a:avLst/>
            <a:gdLst/>
            <a:ahLst/>
            <a:cxnLst/>
            <a:rect l="l" t="t" r="r" b="b"/>
            <a:pathLst>
              <a:path w="24463704" h="19971279">
                <a:moveTo>
                  <a:pt x="24463705" y="0"/>
                </a:moveTo>
                <a:lnTo>
                  <a:pt x="0" y="0"/>
                </a:lnTo>
                <a:lnTo>
                  <a:pt x="0" y="19971279"/>
                </a:lnTo>
                <a:lnTo>
                  <a:pt x="24463705" y="19971279"/>
                </a:lnTo>
                <a:lnTo>
                  <a:pt x="244637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49844" y="1028700"/>
            <a:ext cx="2149085" cy="2397559"/>
          </a:xfrm>
          <a:custGeom>
            <a:avLst/>
            <a:gdLst/>
            <a:ahLst/>
            <a:cxnLst/>
            <a:rect l="l" t="t" r="r" b="b"/>
            <a:pathLst>
              <a:path w="2149085" h="2397559">
                <a:moveTo>
                  <a:pt x="0" y="0"/>
                </a:moveTo>
                <a:lnTo>
                  <a:pt x="2149085" y="0"/>
                </a:lnTo>
                <a:lnTo>
                  <a:pt x="2149085" y="2397559"/>
                </a:lnTo>
                <a:lnTo>
                  <a:pt x="0" y="23975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984639">
            <a:off x="3438230" y="1189459"/>
            <a:ext cx="11221040" cy="9201253"/>
          </a:xfrm>
          <a:custGeom>
            <a:avLst/>
            <a:gdLst/>
            <a:ahLst/>
            <a:cxnLst/>
            <a:rect l="l" t="t" r="r" b="b"/>
            <a:pathLst>
              <a:path w="11221040" h="9201253">
                <a:moveTo>
                  <a:pt x="0" y="0"/>
                </a:moveTo>
                <a:lnTo>
                  <a:pt x="11221040" y="0"/>
                </a:lnTo>
                <a:lnTo>
                  <a:pt x="11221040" y="9201253"/>
                </a:lnTo>
                <a:lnTo>
                  <a:pt x="0" y="92012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984639">
            <a:off x="3224208" y="882089"/>
            <a:ext cx="11221040" cy="9201253"/>
          </a:xfrm>
          <a:custGeom>
            <a:avLst/>
            <a:gdLst/>
            <a:ahLst/>
            <a:cxnLst/>
            <a:rect l="l" t="t" r="r" b="b"/>
            <a:pathLst>
              <a:path w="11221040" h="9201253">
                <a:moveTo>
                  <a:pt x="0" y="0"/>
                </a:moveTo>
                <a:lnTo>
                  <a:pt x="11221040" y="0"/>
                </a:lnTo>
                <a:lnTo>
                  <a:pt x="11221040" y="9201253"/>
                </a:lnTo>
                <a:lnTo>
                  <a:pt x="0" y="92012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322885">
            <a:off x="702878" y="1655244"/>
            <a:ext cx="2365613" cy="1978512"/>
          </a:xfrm>
          <a:custGeom>
            <a:avLst/>
            <a:gdLst/>
            <a:ahLst/>
            <a:cxnLst/>
            <a:rect l="l" t="t" r="r" b="b"/>
            <a:pathLst>
              <a:path w="2365613" h="1978512">
                <a:moveTo>
                  <a:pt x="0" y="0"/>
                </a:moveTo>
                <a:lnTo>
                  <a:pt x="2365612" y="0"/>
                </a:lnTo>
                <a:lnTo>
                  <a:pt x="2365612" y="1978512"/>
                </a:lnTo>
                <a:lnTo>
                  <a:pt x="0" y="19785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17620" y="3975985"/>
            <a:ext cx="9409450" cy="2798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9"/>
              </a:lnSpc>
            </a:pPr>
            <a:r>
              <a:rPr lang="en-US" sz="10799">
                <a:solidFill>
                  <a:srgbClr val="E38453"/>
                </a:solidFill>
                <a:latin typeface="Gulfs Display"/>
                <a:ea typeface="Gulfs Display"/>
                <a:cs typeface="Gulfs Display"/>
                <a:sym typeface="Gulfs Display"/>
              </a:rPr>
              <a:t>NGÓN TAY NHÚC NHÍCH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9EDFF">
                <a:alpha val="100000"/>
              </a:srgbClr>
            </a:gs>
            <a:gs pos="50000">
              <a:srgbClr val="776DA6">
                <a:alpha val="100000"/>
              </a:srgbClr>
            </a:gs>
            <a:gs pos="100000">
              <a:srgbClr val="685A85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188638" y="4500940"/>
            <a:ext cx="10377277" cy="5301845"/>
          </a:xfrm>
          <a:custGeom>
            <a:avLst/>
            <a:gdLst/>
            <a:ahLst/>
            <a:cxnLst/>
            <a:rect l="l" t="t" r="r" b="b"/>
            <a:pathLst>
              <a:path w="10377277" h="5301845">
                <a:moveTo>
                  <a:pt x="0" y="0"/>
                </a:moveTo>
                <a:lnTo>
                  <a:pt x="10377276" y="0"/>
                </a:lnTo>
                <a:lnTo>
                  <a:pt x="10377276" y="5301845"/>
                </a:lnTo>
                <a:lnTo>
                  <a:pt x="0" y="5301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71623" y="841076"/>
            <a:ext cx="12018404" cy="7765177"/>
          </a:xfrm>
          <a:custGeom>
            <a:avLst/>
            <a:gdLst/>
            <a:ahLst/>
            <a:cxnLst/>
            <a:rect l="l" t="t" r="r" b="b"/>
            <a:pathLst>
              <a:path w="12018404" h="7765177">
                <a:moveTo>
                  <a:pt x="0" y="0"/>
                </a:moveTo>
                <a:lnTo>
                  <a:pt x="12018403" y="0"/>
                </a:lnTo>
                <a:lnTo>
                  <a:pt x="12018403" y="7765177"/>
                </a:lnTo>
                <a:lnTo>
                  <a:pt x="0" y="7765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95373" y="7151863"/>
            <a:ext cx="7337555" cy="3135137"/>
          </a:xfrm>
          <a:custGeom>
            <a:avLst/>
            <a:gdLst/>
            <a:ahLst/>
            <a:cxnLst/>
            <a:rect l="l" t="t" r="r" b="b"/>
            <a:pathLst>
              <a:path w="7337555" h="3135137">
                <a:moveTo>
                  <a:pt x="0" y="0"/>
                </a:moveTo>
                <a:lnTo>
                  <a:pt x="7337555" y="0"/>
                </a:lnTo>
                <a:lnTo>
                  <a:pt x="7337555" y="3135137"/>
                </a:lnTo>
                <a:lnTo>
                  <a:pt x="0" y="31351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17552" y="3754043"/>
            <a:ext cx="11526545" cy="119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0"/>
              </a:lnSpc>
            </a:pPr>
            <a:r>
              <a:rPr lang="en-US" sz="8900">
                <a:solidFill>
                  <a:srgbClr val="C07EB7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TAY THƠM, TAY NGOAN</a:t>
            </a:r>
          </a:p>
        </p:txBody>
      </p:sp>
      <p:sp>
        <p:nvSpPr>
          <p:cNvPr id="6" name="Freeform 6"/>
          <p:cNvSpPr/>
          <p:nvPr/>
        </p:nvSpPr>
        <p:spPr>
          <a:xfrm>
            <a:off x="13930114" y="-231658"/>
            <a:ext cx="5283504" cy="2699390"/>
          </a:xfrm>
          <a:custGeom>
            <a:avLst/>
            <a:gdLst/>
            <a:ahLst/>
            <a:cxnLst/>
            <a:rect l="l" t="t" r="r" b="b"/>
            <a:pathLst>
              <a:path w="5283504" h="2699390">
                <a:moveTo>
                  <a:pt x="0" y="0"/>
                </a:moveTo>
                <a:lnTo>
                  <a:pt x="5283503" y="0"/>
                </a:lnTo>
                <a:lnTo>
                  <a:pt x="5283503" y="2699390"/>
                </a:lnTo>
                <a:lnTo>
                  <a:pt x="0" y="26993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72714" y="6085585"/>
            <a:ext cx="11510868" cy="5881007"/>
          </a:xfrm>
          <a:custGeom>
            <a:avLst/>
            <a:gdLst/>
            <a:ahLst/>
            <a:cxnLst/>
            <a:rect l="l" t="t" r="r" b="b"/>
            <a:pathLst>
              <a:path w="11510868" h="5881007">
                <a:moveTo>
                  <a:pt x="0" y="0"/>
                </a:moveTo>
                <a:lnTo>
                  <a:pt x="11510868" y="0"/>
                </a:lnTo>
                <a:lnTo>
                  <a:pt x="11510868" y="5881007"/>
                </a:lnTo>
                <a:lnTo>
                  <a:pt x="0" y="5881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730544"/>
            <a:ext cx="1463445" cy="1521541"/>
          </a:xfrm>
          <a:custGeom>
            <a:avLst/>
            <a:gdLst/>
            <a:ahLst/>
            <a:cxnLst/>
            <a:rect l="l" t="t" r="r" b="b"/>
            <a:pathLst>
              <a:path w="1463445" h="1521541">
                <a:moveTo>
                  <a:pt x="0" y="0"/>
                </a:moveTo>
                <a:lnTo>
                  <a:pt x="1463445" y="0"/>
                </a:lnTo>
                <a:lnTo>
                  <a:pt x="1463445" y="1521541"/>
                </a:lnTo>
                <a:lnTo>
                  <a:pt x="0" y="15215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492145" y="706991"/>
            <a:ext cx="553921" cy="553921"/>
          </a:xfrm>
          <a:custGeom>
            <a:avLst/>
            <a:gdLst/>
            <a:ahLst/>
            <a:cxnLst/>
            <a:rect l="l" t="t" r="r" b="b"/>
            <a:pathLst>
              <a:path w="553921" h="553921">
                <a:moveTo>
                  <a:pt x="0" y="0"/>
                </a:moveTo>
                <a:lnTo>
                  <a:pt x="553921" y="0"/>
                </a:lnTo>
                <a:lnTo>
                  <a:pt x="553921" y="553921"/>
                </a:lnTo>
                <a:lnTo>
                  <a:pt x="0" y="5539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2883" y="2992743"/>
            <a:ext cx="767540" cy="767540"/>
          </a:xfrm>
          <a:custGeom>
            <a:avLst/>
            <a:gdLst/>
            <a:ahLst/>
            <a:cxnLst/>
            <a:rect l="l" t="t" r="r" b="b"/>
            <a:pathLst>
              <a:path w="767540" h="767540">
                <a:moveTo>
                  <a:pt x="0" y="0"/>
                </a:moveTo>
                <a:lnTo>
                  <a:pt x="767540" y="0"/>
                </a:lnTo>
                <a:lnTo>
                  <a:pt x="767540" y="767539"/>
                </a:lnTo>
                <a:lnTo>
                  <a:pt x="0" y="7675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915583" y="3416565"/>
            <a:ext cx="687435" cy="687435"/>
          </a:xfrm>
          <a:custGeom>
            <a:avLst/>
            <a:gdLst/>
            <a:ahLst/>
            <a:cxnLst/>
            <a:rect l="l" t="t" r="r" b="b"/>
            <a:pathLst>
              <a:path w="687435" h="687435">
                <a:moveTo>
                  <a:pt x="0" y="0"/>
                </a:moveTo>
                <a:lnTo>
                  <a:pt x="687434" y="0"/>
                </a:lnTo>
                <a:lnTo>
                  <a:pt x="687434" y="687435"/>
                </a:lnTo>
                <a:lnTo>
                  <a:pt x="0" y="6874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884431" y="4500940"/>
            <a:ext cx="687435" cy="687435"/>
          </a:xfrm>
          <a:custGeom>
            <a:avLst/>
            <a:gdLst/>
            <a:ahLst/>
            <a:cxnLst/>
            <a:rect l="l" t="t" r="r" b="b"/>
            <a:pathLst>
              <a:path w="687435" h="687435">
                <a:moveTo>
                  <a:pt x="0" y="0"/>
                </a:moveTo>
                <a:lnTo>
                  <a:pt x="687434" y="0"/>
                </a:lnTo>
                <a:lnTo>
                  <a:pt x="687434" y="687435"/>
                </a:lnTo>
                <a:lnTo>
                  <a:pt x="0" y="6874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816432" y="430030"/>
            <a:ext cx="553921" cy="553921"/>
          </a:xfrm>
          <a:custGeom>
            <a:avLst/>
            <a:gdLst/>
            <a:ahLst/>
            <a:cxnLst/>
            <a:rect l="l" t="t" r="r" b="b"/>
            <a:pathLst>
              <a:path w="553921" h="553921">
                <a:moveTo>
                  <a:pt x="0" y="0"/>
                </a:moveTo>
                <a:lnTo>
                  <a:pt x="553921" y="0"/>
                </a:lnTo>
                <a:lnTo>
                  <a:pt x="553921" y="553921"/>
                </a:lnTo>
                <a:lnTo>
                  <a:pt x="0" y="5539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443998" y="564116"/>
            <a:ext cx="553921" cy="553921"/>
          </a:xfrm>
          <a:custGeom>
            <a:avLst/>
            <a:gdLst/>
            <a:ahLst/>
            <a:cxnLst/>
            <a:rect l="l" t="t" r="r" b="b"/>
            <a:pathLst>
              <a:path w="553921" h="553921">
                <a:moveTo>
                  <a:pt x="0" y="0"/>
                </a:moveTo>
                <a:lnTo>
                  <a:pt x="553921" y="0"/>
                </a:lnTo>
                <a:lnTo>
                  <a:pt x="553921" y="553921"/>
                </a:lnTo>
                <a:lnTo>
                  <a:pt x="0" y="5539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605104" y="9802785"/>
            <a:ext cx="484215" cy="484215"/>
          </a:xfrm>
          <a:custGeom>
            <a:avLst/>
            <a:gdLst/>
            <a:ahLst/>
            <a:cxnLst/>
            <a:rect l="l" t="t" r="r" b="b"/>
            <a:pathLst>
              <a:path w="484215" h="484215">
                <a:moveTo>
                  <a:pt x="0" y="0"/>
                </a:moveTo>
                <a:lnTo>
                  <a:pt x="484215" y="0"/>
                </a:lnTo>
                <a:lnTo>
                  <a:pt x="484215" y="484215"/>
                </a:lnTo>
                <a:lnTo>
                  <a:pt x="0" y="4842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169499" y="9575413"/>
            <a:ext cx="454745" cy="454745"/>
          </a:xfrm>
          <a:custGeom>
            <a:avLst/>
            <a:gdLst/>
            <a:ahLst/>
            <a:cxnLst/>
            <a:rect l="l" t="t" r="r" b="b"/>
            <a:pathLst>
              <a:path w="454745" h="454745">
                <a:moveTo>
                  <a:pt x="0" y="0"/>
                </a:moveTo>
                <a:lnTo>
                  <a:pt x="454745" y="0"/>
                </a:lnTo>
                <a:lnTo>
                  <a:pt x="454745" y="454745"/>
                </a:lnTo>
                <a:lnTo>
                  <a:pt x="0" y="4547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206676" y="5379089"/>
            <a:ext cx="2151211" cy="2232389"/>
          </a:xfrm>
          <a:custGeom>
            <a:avLst/>
            <a:gdLst/>
            <a:ahLst/>
            <a:cxnLst/>
            <a:rect l="l" t="t" r="r" b="b"/>
            <a:pathLst>
              <a:path w="2151211" h="2232389">
                <a:moveTo>
                  <a:pt x="0" y="0"/>
                </a:moveTo>
                <a:lnTo>
                  <a:pt x="2151210" y="0"/>
                </a:lnTo>
                <a:lnTo>
                  <a:pt x="2151210" y="2232389"/>
                </a:lnTo>
                <a:lnTo>
                  <a:pt x="0" y="22323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277650" y="2001007"/>
            <a:ext cx="7406349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ÔN LẠI BÀI HÁT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79418" y="7202561"/>
            <a:ext cx="9144596" cy="3707718"/>
          </a:xfrm>
          <a:custGeom>
            <a:avLst/>
            <a:gdLst/>
            <a:ahLst/>
            <a:cxnLst/>
            <a:rect l="l" t="t" r="r" b="b"/>
            <a:pathLst>
              <a:path w="9144596" h="3707718">
                <a:moveTo>
                  <a:pt x="0" y="0"/>
                </a:moveTo>
                <a:lnTo>
                  <a:pt x="9144596" y="0"/>
                </a:lnTo>
                <a:lnTo>
                  <a:pt x="9144596" y="3707718"/>
                </a:lnTo>
                <a:lnTo>
                  <a:pt x="0" y="3707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15263" y="5143500"/>
            <a:ext cx="12947711" cy="5249708"/>
          </a:xfrm>
          <a:custGeom>
            <a:avLst/>
            <a:gdLst/>
            <a:ahLst/>
            <a:cxnLst/>
            <a:rect l="l" t="t" r="r" b="b"/>
            <a:pathLst>
              <a:path w="12947711" h="5249708">
                <a:moveTo>
                  <a:pt x="0" y="0"/>
                </a:moveTo>
                <a:lnTo>
                  <a:pt x="12947711" y="0"/>
                </a:lnTo>
                <a:lnTo>
                  <a:pt x="12947711" y="5249708"/>
                </a:lnTo>
                <a:lnTo>
                  <a:pt x="0" y="5249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480955" y="6278408"/>
            <a:ext cx="3508802" cy="4114800"/>
          </a:xfrm>
          <a:custGeom>
            <a:avLst/>
            <a:gdLst/>
            <a:ahLst/>
            <a:cxnLst/>
            <a:rect l="l" t="t" r="r" b="b"/>
            <a:pathLst>
              <a:path w="3508802" h="4114800">
                <a:moveTo>
                  <a:pt x="0" y="0"/>
                </a:moveTo>
                <a:lnTo>
                  <a:pt x="3508802" y="0"/>
                </a:lnTo>
                <a:lnTo>
                  <a:pt x="35088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44000" y="6795479"/>
            <a:ext cx="3261914" cy="4114800"/>
          </a:xfrm>
          <a:custGeom>
            <a:avLst/>
            <a:gdLst/>
            <a:ahLst/>
            <a:cxnLst/>
            <a:rect l="l" t="t" r="r" b="b"/>
            <a:pathLst>
              <a:path w="3261914" h="4114800">
                <a:moveTo>
                  <a:pt x="0" y="0"/>
                </a:moveTo>
                <a:lnTo>
                  <a:pt x="3261914" y="0"/>
                </a:lnTo>
                <a:lnTo>
                  <a:pt x="3261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778071" y="5145161"/>
            <a:ext cx="3613543" cy="4114800"/>
          </a:xfrm>
          <a:custGeom>
            <a:avLst/>
            <a:gdLst/>
            <a:ahLst/>
            <a:cxnLst/>
            <a:rect l="l" t="t" r="r" b="b"/>
            <a:pathLst>
              <a:path w="3613543" h="4114800">
                <a:moveTo>
                  <a:pt x="0" y="0"/>
                </a:moveTo>
                <a:lnTo>
                  <a:pt x="3613542" y="0"/>
                </a:lnTo>
                <a:lnTo>
                  <a:pt x="3613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914904">
            <a:off x="14090973" y="4738079"/>
            <a:ext cx="4941354" cy="4114800"/>
          </a:xfrm>
          <a:custGeom>
            <a:avLst/>
            <a:gdLst/>
            <a:ahLst/>
            <a:cxnLst/>
            <a:rect l="l" t="t" r="r" b="b"/>
            <a:pathLst>
              <a:path w="4941354" h="4114800">
                <a:moveTo>
                  <a:pt x="0" y="0"/>
                </a:moveTo>
                <a:lnTo>
                  <a:pt x="4941354" y="0"/>
                </a:lnTo>
                <a:lnTo>
                  <a:pt x="49413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76645" y="0"/>
            <a:ext cx="7315200" cy="2961861"/>
          </a:xfrm>
          <a:custGeom>
            <a:avLst/>
            <a:gdLst/>
            <a:ahLst/>
            <a:cxnLst/>
            <a:rect l="l" t="t" r="r" b="b"/>
            <a:pathLst>
              <a:path w="7315200" h="2961861">
                <a:moveTo>
                  <a:pt x="0" y="0"/>
                </a:moveTo>
                <a:lnTo>
                  <a:pt x="7315200" y="0"/>
                </a:lnTo>
                <a:lnTo>
                  <a:pt x="7315200" y="2961861"/>
                </a:lnTo>
                <a:lnTo>
                  <a:pt x="0" y="29618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31310" y="2000250"/>
            <a:ext cx="7315200" cy="2961861"/>
          </a:xfrm>
          <a:custGeom>
            <a:avLst/>
            <a:gdLst/>
            <a:ahLst/>
            <a:cxnLst/>
            <a:rect l="l" t="t" r="r" b="b"/>
            <a:pathLst>
              <a:path w="7315200" h="2961861">
                <a:moveTo>
                  <a:pt x="0" y="0"/>
                </a:moveTo>
                <a:lnTo>
                  <a:pt x="7315200" y="0"/>
                </a:lnTo>
                <a:lnTo>
                  <a:pt x="7315200" y="2961861"/>
                </a:lnTo>
                <a:lnTo>
                  <a:pt x="0" y="29618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3178058"/>
            <a:ext cx="15852475" cy="1967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2"/>
              </a:lnSpc>
            </a:pPr>
            <a:r>
              <a:rPr lang="en-US" sz="14259" spc="598">
                <a:solidFill>
                  <a:srgbClr val="F25898"/>
                </a:solidFill>
                <a:latin typeface="Marykate"/>
                <a:ea typeface="Marykate"/>
                <a:cs typeface="Marykate"/>
                <a:sym typeface="Marykate"/>
              </a:rPr>
              <a:t>TAY THƠM TAY NGOAN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92880" y="1670557"/>
            <a:ext cx="11767531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spc="34">
                <a:solidFill>
                  <a:srgbClr val="3C6D9B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Vận động theo nhạc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5321" y="309855"/>
            <a:ext cx="19618643" cy="9667290"/>
            <a:chOff x="0" y="0"/>
            <a:chExt cx="26158190" cy="128897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35398" cy="6235398"/>
            </a:xfrm>
            <a:custGeom>
              <a:avLst/>
              <a:gdLst/>
              <a:ahLst/>
              <a:cxnLst/>
              <a:rect l="l" t="t" r="r" b="b"/>
              <a:pathLst>
                <a:path w="6235398" h="6235398">
                  <a:moveTo>
                    <a:pt x="0" y="0"/>
                  </a:moveTo>
                  <a:lnTo>
                    <a:pt x="6235398" y="0"/>
                  </a:lnTo>
                  <a:lnTo>
                    <a:pt x="6235398" y="6235398"/>
                  </a:lnTo>
                  <a:lnTo>
                    <a:pt x="0" y="6235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654321"/>
              <a:ext cx="6235398" cy="6235398"/>
            </a:xfrm>
            <a:custGeom>
              <a:avLst/>
              <a:gdLst/>
              <a:ahLst/>
              <a:cxnLst/>
              <a:rect l="l" t="t" r="r" b="b"/>
              <a:pathLst>
                <a:path w="6235398" h="6235398">
                  <a:moveTo>
                    <a:pt x="0" y="0"/>
                  </a:moveTo>
                  <a:lnTo>
                    <a:pt x="6235398" y="0"/>
                  </a:lnTo>
                  <a:lnTo>
                    <a:pt x="6235398" y="6235398"/>
                  </a:lnTo>
                  <a:lnTo>
                    <a:pt x="0" y="6235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6639196" y="0"/>
              <a:ext cx="6235398" cy="6235398"/>
            </a:xfrm>
            <a:custGeom>
              <a:avLst/>
              <a:gdLst/>
              <a:ahLst/>
              <a:cxnLst/>
              <a:rect l="l" t="t" r="r" b="b"/>
              <a:pathLst>
                <a:path w="6235398" h="6235398">
                  <a:moveTo>
                    <a:pt x="0" y="0"/>
                  </a:moveTo>
                  <a:lnTo>
                    <a:pt x="6235398" y="0"/>
                  </a:lnTo>
                  <a:lnTo>
                    <a:pt x="6235398" y="6235398"/>
                  </a:lnTo>
                  <a:lnTo>
                    <a:pt x="0" y="6235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639196" y="6654321"/>
              <a:ext cx="6235398" cy="6235398"/>
            </a:xfrm>
            <a:custGeom>
              <a:avLst/>
              <a:gdLst/>
              <a:ahLst/>
              <a:cxnLst/>
              <a:rect l="l" t="t" r="r" b="b"/>
              <a:pathLst>
                <a:path w="6235398" h="6235398">
                  <a:moveTo>
                    <a:pt x="0" y="0"/>
                  </a:moveTo>
                  <a:lnTo>
                    <a:pt x="6235398" y="0"/>
                  </a:lnTo>
                  <a:lnTo>
                    <a:pt x="6235398" y="6235398"/>
                  </a:lnTo>
                  <a:lnTo>
                    <a:pt x="0" y="6235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3280994" y="0"/>
              <a:ext cx="6235398" cy="6235398"/>
            </a:xfrm>
            <a:custGeom>
              <a:avLst/>
              <a:gdLst/>
              <a:ahLst/>
              <a:cxnLst/>
              <a:rect l="l" t="t" r="r" b="b"/>
              <a:pathLst>
                <a:path w="6235398" h="6235398">
                  <a:moveTo>
                    <a:pt x="0" y="0"/>
                  </a:moveTo>
                  <a:lnTo>
                    <a:pt x="6235398" y="0"/>
                  </a:lnTo>
                  <a:lnTo>
                    <a:pt x="6235398" y="6235398"/>
                  </a:lnTo>
                  <a:lnTo>
                    <a:pt x="0" y="6235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3280994" y="6654321"/>
              <a:ext cx="6235398" cy="6235398"/>
            </a:xfrm>
            <a:custGeom>
              <a:avLst/>
              <a:gdLst/>
              <a:ahLst/>
              <a:cxnLst/>
              <a:rect l="l" t="t" r="r" b="b"/>
              <a:pathLst>
                <a:path w="6235398" h="6235398">
                  <a:moveTo>
                    <a:pt x="0" y="0"/>
                  </a:moveTo>
                  <a:lnTo>
                    <a:pt x="6235398" y="0"/>
                  </a:lnTo>
                  <a:lnTo>
                    <a:pt x="6235398" y="6235398"/>
                  </a:lnTo>
                  <a:lnTo>
                    <a:pt x="0" y="6235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9922792" y="0"/>
              <a:ext cx="6235398" cy="6235398"/>
            </a:xfrm>
            <a:custGeom>
              <a:avLst/>
              <a:gdLst/>
              <a:ahLst/>
              <a:cxnLst/>
              <a:rect l="l" t="t" r="r" b="b"/>
              <a:pathLst>
                <a:path w="6235398" h="6235398">
                  <a:moveTo>
                    <a:pt x="0" y="0"/>
                  </a:moveTo>
                  <a:lnTo>
                    <a:pt x="6235398" y="0"/>
                  </a:lnTo>
                  <a:lnTo>
                    <a:pt x="6235398" y="6235398"/>
                  </a:lnTo>
                  <a:lnTo>
                    <a:pt x="0" y="6235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922792" y="6654321"/>
              <a:ext cx="6235398" cy="6235398"/>
            </a:xfrm>
            <a:custGeom>
              <a:avLst/>
              <a:gdLst/>
              <a:ahLst/>
              <a:cxnLst/>
              <a:rect l="l" t="t" r="r" b="b"/>
              <a:pathLst>
                <a:path w="6235398" h="6235398">
                  <a:moveTo>
                    <a:pt x="0" y="0"/>
                  </a:moveTo>
                  <a:lnTo>
                    <a:pt x="6235398" y="0"/>
                  </a:lnTo>
                  <a:lnTo>
                    <a:pt x="6235398" y="6235398"/>
                  </a:lnTo>
                  <a:lnTo>
                    <a:pt x="0" y="6235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028700" y="1313556"/>
            <a:ext cx="2971153" cy="18569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23831" y="309855"/>
            <a:ext cx="2146149" cy="13413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3376" y="1010574"/>
            <a:ext cx="3455924" cy="215995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620258" y="1289609"/>
            <a:ext cx="11047485" cy="649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84"/>
              </a:lnSpc>
            </a:pPr>
            <a:endParaRPr/>
          </a:p>
          <a:p>
            <a:pPr algn="ctr">
              <a:lnSpc>
                <a:spcPts val="11584"/>
              </a:lnSpc>
              <a:spcBef>
                <a:spcPct val="0"/>
              </a:spcBef>
            </a:pPr>
            <a:r>
              <a:rPr lang="en-US" sz="8274" b="1">
                <a:solidFill>
                  <a:srgbClr val="187498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Trò chơi: “Nghe âm thanh đoán tên bài hát</a:t>
            </a:r>
          </a:p>
        </p:txBody>
      </p:sp>
      <p:sp>
        <p:nvSpPr>
          <p:cNvPr id="15" name="Freeform 15"/>
          <p:cNvSpPr/>
          <p:nvPr/>
        </p:nvSpPr>
        <p:spPr>
          <a:xfrm>
            <a:off x="4702830" y="3972897"/>
            <a:ext cx="8882340" cy="6417491"/>
          </a:xfrm>
          <a:custGeom>
            <a:avLst/>
            <a:gdLst/>
            <a:ahLst/>
            <a:cxnLst/>
            <a:rect l="l" t="t" r="r" b="b"/>
            <a:pathLst>
              <a:path w="8882340" h="6417491">
                <a:moveTo>
                  <a:pt x="0" y="0"/>
                </a:moveTo>
                <a:lnTo>
                  <a:pt x="8882340" y="0"/>
                </a:lnTo>
                <a:lnTo>
                  <a:pt x="8882340" y="6417490"/>
                </a:lnTo>
                <a:lnTo>
                  <a:pt x="0" y="64174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3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00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00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87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87500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9317" y="390556"/>
            <a:ext cx="16334415" cy="10197115"/>
          </a:xfrm>
          <a:custGeom>
            <a:avLst/>
            <a:gdLst/>
            <a:ahLst/>
            <a:cxnLst/>
            <a:rect l="l" t="t" r="r" b="b"/>
            <a:pathLst>
              <a:path w="16334415" h="10197115">
                <a:moveTo>
                  <a:pt x="0" y="0"/>
                </a:moveTo>
                <a:lnTo>
                  <a:pt x="16334415" y="0"/>
                </a:lnTo>
                <a:lnTo>
                  <a:pt x="16334415" y="10197116"/>
                </a:lnTo>
                <a:lnTo>
                  <a:pt x="0" y="101971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8535373"/>
            <a:ext cx="16230600" cy="2874169"/>
          </a:xfrm>
          <a:custGeom>
            <a:avLst/>
            <a:gdLst/>
            <a:ahLst/>
            <a:cxnLst/>
            <a:rect l="l" t="t" r="r" b="b"/>
            <a:pathLst>
              <a:path w="16230600" h="2874169">
                <a:moveTo>
                  <a:pt x="0" y="0"/>
                </a:moveTo>
                <a:lnTo>
                  <a:pt x="16230600" y="0"/>
                </a:lnTo>
                <a:lnTo>
                  <a:pt x="16230600" y="2874168"/>
                </a:lnTo>
                <a:lnTo>
                  <a:pt x="0" y="28741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13385" y="748951"/>
            <a:ext cx="6949230" cy="10166466"/>
          </a:xfrm>
          <a:custGeom>
            <a:avLst/>
            <a:gdLst/>
            <a:ahLst/>
            <a:cxnLst/>
            <a:rect l="l" t="t" r="r" b="b"/>
            <a:pathLst>
              <a:path w="6949230" h="10166466">
                <a:moveTo>
                  <a:pt x="0" y="0"/>
                </a:moveTo>
                <a:lnTo>
                  <a:pt x="6949230" y="0"/>
                </a:lnTo>
                <a:lnTo>
                  <a:pt x="6949230" y="10166466"/>
                </a:lnTo>
                <a:lnTo>
                  <a:pt x="0" y="101664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-3357777" y="748951"/>
            <a:ext cx="6949230" cy="10166466"/>
          </a:xfrm>
          <a:custGeom>
            <a:avLst/>
            <a:gdLst/>
            <a:ahLst/>
            <a:cxnLst/>
            <a:rect l="l" t="t" r="r" b="b"/>
            <a:pathLst>
              <a:path w="6949230" h="10166466">
                <a:moveTo>
                  <a:pt x="6949230" y="0"/>
                </a:moveTo>
                <a:lnTo>
                  <a:pt x="0" y="0"/>
                </a:lnTo>
                <a:lnTo>
                  <a:pt x="0" y="10166466"/>
                </a:lnTo>
                <a:lnTo>
                  <a:pt x="6949230" y="10166466"/>
                </a:lnTo>
                <a:lnTo>
                  <a:pt x="694923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233849" y="1476590"/>
            <a:ext cx="5820301" cy="740766"/>
          </a:xfrm>
          <a:custGeom>
            <a:avLst/>
            <a:gdLst/>
            <a:ahLst/>
            <a:cxnLst/>
            <a:rect l="l" t="t" r="r" b="b"/>
            <a:pathLst>
              <a:path w="5820301" h="740766">
                <a:moveTo>
                  <a:pt x="0" y="0"/>
                </a:moveTo>
                <a:lnTo>
                  <a:pt x="5820302" y="0"/>
                </a:lnTo>
                <a:lnTo>
                  <a:pt x="5820302" y="740765"/>
                </a:lnTo>
                <a:lnTo>
                  <a:pt x="0" y="740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509039" y="748951"/>
            <a:ext cx="2044158" cy="1455278"/>
          </a:xfrm>
          <a:custGeom>
            <a:avLst/>
            <a:gdLst/>
            <a:ahLst/>
            <a:cxnLst/>
            <a:rect l="l" t="t" r="r" b="b"/>
            <a:pathLst>
              <a:path w="2044158" h="1455278">
                <a:moveTo>
                  <a:pt x="0" y="0"/>
                </a:moveTo>
                <a:lnTo>
                  <a:pt x="2044158" y="0"/>
                </a:lnTo>
                <a:lnTo>
                  <a:pt x="2044158" y="1455278"/>
                </a:lnTo>
                <a:lnTo>
                  <a:pt x="0" y="14552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68531" y="5047141"/>
            <a:ext cx="16290769" cy="114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0"/>
              </a:lnSpc>
            </a:pPr>
            <a:r>
              <a:rPr lang="en-US" sz="9200" b="1">
                <a:solidFill>
                  <a:srgbClr val="FF816A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XIN CHÀO VÀ HẸN GẶP LẠI!</a:t>
            </a:r>
          </a:p>
        </p:txBody>
      </p:sp>
      <p:sp>
        <p:nvSpPr>
          <p:cNvPr id="17" name="Freeform 17"/>
          <p:cNvSpPr/>
          <p:nvPr/>
        </p:nvSpPr>
        <p:spPr>
          <a:xfrm flipH="1">
            <a:off x="3591453" y="646897"/>
            <a:ext cx="2187508" cy="1557332"/>
          </a:xfrm>
          <a:custGeom>
            <a:avLst/>
            <a:gdLst/>
            <a:ahLst/>
            <a:cxnLst/>
            <a:rect l="l" t="t" r="r" b="b"/>
            <a:pathLst>
              <a:path w="2187508" h="1557332">
                <a:moveTo>
                  <a:pt x="2187508" y="0"/>
                </a:moveTo>
                <a:lnTo>
                  <a:pt x="0" y="0"/>
                </a:lnTo>
                <a:lnTo>
                  <a:pt x="0" y="1557332"/>
                </a:lnTo>
                <a:lnTo>
                  <a:pt x="2187508" y="1557332"/>
                </a:lnTo>
                <a:lnTo>
                  <a:pt x="218750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73</Words>
  <Application>Microsoft Office PowerPoint</Application>
  <PresentationFormat>Custom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Dancing Script Bold</vt:lpstr>
      <vt:lpstr>Asap Bold</vt:lpstr>
      <vt:lpstr>Asap</vt:lpstr>
      <vt:lpstr>Dancing Script</vt:lpstr>
      <vt:lpstr>Times New Roman</vt:lpstr>
      <vt:lpstr>Arial</vt:lpstr>
      <vt:lpstr>Marykate</vt:lpstr>
      <vt:lpstr>Gulfs Display</vt:lpstr>
      <vt:lpstr>Noto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Lập kế hoạch nghề nghiệpLập kế hoạch nghề nghiệp</dc:title>
  <dc:creator>Administrator</dc:creator>
  <cp:lastModifiedBy>Techsi.vn</cp:lastModifiedBy>
  <cp:revision>2</cp:revision>
  <dcterms:created xsi:type="dcterms:W3CDTF">2006-08-16T00:00:00Z</dcterms:created>
  <dcterms:modified xsi:type="dcterms:W3CDTF">2024-10-09T08:50:32Z</dcterms:modified>
  <dc:identifier>DAGSz7GLhzA</dc:identifier>
</cp:coreProperties>
</file>