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1" r:id="rId6"/>
    <p:sldId id="262" r:id="rId7"/>
    <p:sldId id="264" r:id="rId8"/>
    <p:sldId id="260" r:id="rId9"/>
    <p:sldId id="263" r:id="rId10"/>
    <p:sldId id="265" r:id="rId11"/>
    <p:sldId id="267" r:id="rId12"/>
    <p:sldId id="266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55" autoAdjust="0"/>
  </p:normalViewPr>
  <p:slideViewPr>
    <p:cSldViewPr>
      <p:cViewPr varScale="1">
        <p:scale>
          <a:sx n="98" d="100"/>
          <a:sy n="98" d="100"/>
        </p:scale>
        <p:origin x="116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441" y="1196752"/>
            <a:ext cx="1873118" cy="176190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7544" y="-99392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Ủy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Ban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Nhân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Quận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Long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Biên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Trường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mầm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Non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Nắng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Mai</a:t>
            </a:r>
          </a:p>
          <a:p>
            <a:pPr algn="ctr"/>
            <a:endParaRPr 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7704" y="4194954"/>
            <a:ext cx="61206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Giáo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Viên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Lâm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Thúy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Anh</a:t>
            </a:r>
            <a:endParaRPr lang="en-US" sz="3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Lớp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MGB C1</a:t>
            </a:r>
            <a:endParaRPr lang="en-US" sz="32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10583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Làm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Quen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Với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Toán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</a:p>
          <a:p>
            <a:pPr algn="ctr"/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Biết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Tam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Giác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chữ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Nhật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9197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188640"/>
            <a:ext cx="21451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3913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89" y="234063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683568" y="620688"/>
            <a:ext cx="2376264" cy="230425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148064" y="836712"/>
            <a:ext cx="2736304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20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08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4a5d68b0_69ad8331_anhve6246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608" y="2369073"/>
            <a:ext cx="7795948" cy="2107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cap="none" spc="50" dirty="0" smtClean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4400" b="1" cap="none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5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603448"/>
            <a:ext cx="9756576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35696" y="1556792"/>
            <a:ext cx="5616624" cy="2620888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3716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1331640" y="2348880"/>
            <a:ext cx="648072" cy="432048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66267" y="5013176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413195" y="2852862"/>
            <a:ext cx="3168352" cy="21842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11960" y="2756876"/>
            <a:ext cx="4176464" cy="23762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2123728" y="2060848"/>
            <a:ext cx="5184576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11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816729" y="1912104"/>
            <a:ext cx="5616624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1816729" y="4938804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7043242" y="4766578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4379374" y="1680110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979712" y="1772816"/>
            <a:ext cx="5472608" cy="35283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9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8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3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04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7164287" y="4581128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7218294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1394105" y="4581128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1423033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133</Words>
  <Application>Microsoft Office PowerPoint</Application>
  <PresentationFormat>On-screen Show (4:3)</PresentationFormat>
  <Paragraphs>30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tinh mắt</vt:lpstr>
      <vt:lpstr>PowerPoint Presentation</vt:lpstr>
      <vt:lpstr>Trò chơi:  Vòng tròn hình học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Techsi.vn</cp:lastModifiedBy>
  <cp:revision>15</cp:revision>
  <dcterms:created xsi:type="dcterms:W3CDTF">2022-12-06T13:50:25Z</dcterms:created>
  <dcterms:modified xsi:type="dcterms:W3CDTF">2023-11-04T01:10:21Z</dcterms:modified>
</cp:coreProperties>
</file>