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</p:sldIdLst>
  <p:sldSz cx="18288000" cy="10287000"/>
  <p:notesSz cx="6858000" cy="9144000"/>
  <p:embeddedFontLst>
    <p:embeddedFont>
      <p:font typeface="Charm Bold" charset="1" panose="00000800000000000000"/>
      <p:regular r:id="rId12"/>
    </p:embeddedFont>
    <p:embeddedFont>
      <p:font typeface="Paytone One" charset="1" panose="00000500000000000000"/>
      <p:regular r:id="rId13"/>
    </p:embeddedFont>
    <p:embeddedFont>
      <p:font typeface="Noto Sans Bold" charset="1" panose="020B0802040504020204"/>
      <p:regular r:id="rId14"/>
    </p:embeddedFont>
    <p:embeddedFont>
      <p:font typeface="DejaVu Serif Bold" charset="1" panose="02060803050605020204"/>
      <p:regular r:id="rId15"/>
    </p:embeddedFont>
    <p:embeddedFont>
      <p:font typeface="Sriracha" charset="1" panose="0000050000000000000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svg" Type="http://schemas.openxmlformats.org/officeDocument/2006/relationships/image"/><Relationship Id="rId11" Target="../media/image15.png" Type="http://schemas.openxmlformats.org/officeDocument/2006/relationships/image"/><Relationship Id="rId12" Target="../media/image16.svg" Type="http://schemas.openxmlformats.org/officeDocument/2006/relationships/image"/><Relationship Id="rId13" Target="../media/image17.png" Type="http://schemas.openxmlformats.org/officeDocument/2006/relationships/image"/><Relationship Id="rId14" Target="../media/image18.svg" Type="http://schemas.openxmlformats.org/officeDocument/2006/relationships/image"/><Relationship Id="rId15" Target="../media/image19.png" Type="http://schemas.openxmlformats.org/officeDocument/2006/relationships/image"/><Relationship Id="rId16" Target="../media/image20.svg" Type="http://schemas.openxmlformats.org/officeDocument/2006/relationships/image"/><Relationship Id="rId17" Target="../media/image21.png" Type="http://schemas.openxmlformats.org/officeDocument/2006/relationships/image"/><Relationship Id="rId18" Target="../media/image22.svg" Type="http://schemas.openxmlformats.org/officeDocument/2006/relationships/image"/><Relationship Id="rId19" Target="../media/image23.png" Type="http://schemas.openxmlformats.org/officeDocument/2006/relationships/image"/><Relationship Id="rId2" Target="../media/image6.jpeg" Type="http://schemas.openxmlformats.org/officeDocument/2006/relationships/image"/><Relationship Id="rId20" Target="../media/image24.svg" Type="http://schemas.openxmlformats.org/officeDocument/2006/relationships/image"/><Relationship Id="rId21" Target="../media/image25.png" Type="http://schemas.openxmlformats.org/officeDocument/2006/relationships/image"/><Relationship Id="rId22" Target="../media/image26.svg" Type="http://schemas.openxmlformats.org/officeDocument/2006/relationships/image"/><Relationship Id="rId23" Target="../media/image27.png" Type="http://schemas.openxmlformats.org/officeDocument/2006/relationships/image"/><Relationship Id="rId24" Target="../media/image28.sv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11.png" Type="http://schemas.openxmlformats.org/officeDocument/2006/relationships/image"/><Relationship Id="rId8" Target="../media/image12.svg" Type="http://schemas.openxmlformats.org/officeDocument/2006/relationships/image"/><Relationship Id="rId9" Target="../media/image1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75660" y="821284"/>
            <a:ext cx="16516544" cy="8644432"/>
            <a:chOff x="0" y="0"/>
            <a:chExt cx="4350036" cy="227672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350036" cy="2276723"/>
            </a:xfrm>
            <a:custGeom>
              <a:avLst/>
              <a:gdLst/>
              <a:ahLst/>
              <a:cxnLst/>
              <a:rect r="r" b="b" t="t" l="l"/>
              <a:pathLst>
                <a:path h="2276723" w="4350036">
                  <a:moveTo>
                    <a:pt x="0" y="0"/>
                  </a:moveTo>
                  <a:lnTo>
                    <a:pt x="4350036" y="0"/>
                  </a:lnTo>
                  <a:lnTo>
                    <a:pt x="4350036" y="2276723"/>
                  </a:lnTo>
                  <a:lnTo>
                    <a:pt x="0" y="2276723"/>
                  </a:lnTo>
                  <a:close/>
                </a:path>
              </a:pathLst>
            </a:custGeom>
            <a:solidFill>
              <a:srgbClr val="FFFFFF"/>
            </a:solidFill>
            <a:ln w="1143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350036" cy="23148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3767012" y="5505789"/>
            <a:ext cx="3776193" cy="3776193"/>
          </a:xfrm>
          <a:custGeom>
            <a:avLst/>
            <a:gdLst/>
            <a:ahLst/>
            <a:cxnLst/>
            <a:rect r="r" b="b" t="t" l="l"/>
            <a:pathLst>
              <a:path h="3776193" w="3776193">
                <a:moveTo>
                  <a:pt x="0" y="0"/>
                </a:moveTo>
                <a:lnTo>
                  <a:pt x="3776193" y="0"/>
                </a:lnTo>
                <a:lnTo>
                  <a:pt x="3776193" y="3776193"/>
                </a:lnTo>
                <a:lnTo>
                  <a:pt x="0" y="37761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766250" y="5505789"/>
            <a:ext cx="4344992" cy="3776193"/>
          </a:xfrm>
          <a:custGeom>
            <a:avLst/>
            <a:gdLst/>
            <a:ahLst/>
            <a:cxnLst/>
            <a:rect r="r" b="b" t="t" l="l"/>
            <a:pathLst>
              <a:path h="3776193" w="4344992">
                <a:moveTo>
                  <a:pt x="0" y="0"/>
                </a:moveTo>
                <a:lnTo>
                  <a:pt x="4344992" y="0"/>
                </a:lnTo>
                <a:lnTo>
                  <a:pt x="4344992" y="3776193"/>
                </a:lnTo>
                <a:lnTo>
                  <a:pt x="0" y="37761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767012" y="1430803"/>
            <a:ext cx="10733841" cy="1882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399"/>
              </a:lnSpc>
            </a:pPr>
            <a:r>
              <a:rPr lang="en-US" sz="10999" b="true">
                <a:solidFill>
                  <a:srgbClr val="FF3131"/>
                </a:solidFill>
                <a:latin typeface="Charm Bold"/>
                <a:ea typeface="Charm Bold"/>
                <a:cs typeface="Charm Bold"/>
                <a:sym typeface="Charm Bold"/>
              </a:rPr>
              <a:t>Làm quen với Toán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75660" y="3447029"/>
            <a:ext cx="16516544" cy="1820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Nhận biết, phân biệt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hình tròn, hình tam giác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283669" y="178753"/>
            <a:ext cx="7720663" cy="7720663"/>
          </a:xfrm>
          <a:custGeom>
            <a:avLst/>
            <a:gdLst/>
            <a:ahLst/>
            <a:cxnLst/>
            <a:rect r="r" b="b" t="t" l="l"/>
            <a:pathLst>
              <a:path h="7720663" w="7720663">
                <a:moveTo>
                  <a:pt x="0" y="0"/>
                </a:moveTo>
                <a:lnTo>
                  <a:pt x="7720662" y="0"/>
                </a:lnTo>
                <a:lnTo>
                  <a:pt x="7720662" y="7720663"/>
                </a:lnTo>
                <a:lnTo>
                  <a:pt x="0" y="77206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334646" y="8069960"/>
            <a:ext cx="5618708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true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Hình tròn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750805" y="217575"/>
            <a:ext cx="8786389" cy="7636171"/>
          </a:xfrm>
          <a:custGeom>
            <a:avLst/>
            <a:gdLst/>
            <a:ahLst/>
            <a:cxnLst/>
            <a:rect r="r" b="b" t="t" l="l"/>
            <a:pathLst>
              <a:path h="7636171" w="8786389">
                <a:moveTo>
                  <a:pt x="0" y="0"/>
                </a:moveTo>
                <a:lnTo>
                  <a:pt x="8786390" y="0"/>
                </a:lnTo>
                <a:lnTo>
                  <a:pt x="8786390" y="7636171"/>
                </a:lnTo>
                <a:lnTo>
                  <a:pt x="0" y="76361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066184" y="8132181"/>
            <a:ext cx="8155632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true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Hình tam giác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83431" y="1674452"/>
            <a:ext cx="6938097" cy="6938097"/>
          </a:xfrm>
          <a:custGeom>
            <a:avLst/>
            <a:gdLst/>
            <a:ahLst/>
            <a:cxnLst/>
            <a:rect r="r" b="b" t="t" l="l"/>
            <a:pathLst>
              <a:path h="6938097" w="6938097">
                <a:moveTo>
                  <a:pt x="0" y="0"/>
                </a:moveTo>
                <a:lnTo>
                  <a:pt x="6938097" y="0"/>
                </a:lnTo>
                <a:lnTo>
                  <a:pt x="6938097" y="6938096"/>
                </a:lnTo>
                <a:lnTo>
                  <a:pt x="0" y="69380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384410" y="4105050"/>
            <a:ext cx="10903590" cy="1384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true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Hình tròn </a:t>
            </a:r>
          </a:p>
          <a:p>
            <a:pPr algn="ctr">
              <a:lnSpc>
                <a:spcPts val="5599"/>
              </a:lnSpc>
            </a:pPr>
            <a:r>
              <a:rPr lang="en-US" sz="3999" b="true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có đường bao cong lăn được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44643" y="1710870"/>
            <a:ext cx="7899357" cy="6865260"/>
          </a:xfrm>
          <a:custGeom>
            <a:avLst/>
            <a:gdLst/>
            <a:ahLst/>
            <a:cxnLst/>
            <a:rect r="r" b="b" t="t" l="l"/>
            <a:pathLst>
              <a:path h="6865260" w="7899357">
                <a:moveTo>
                  <a:pt x="0" y="0"/>
                </a:moveTo>
                <a:lnTo>
                  <a:pt x="7899357" y="0"/>
                </a:lnTo>
                <a:lnTo>
                  <a:pt x="7899357" y="6865260"/>
                </a:lnTo>
                <a:lnTo>
                  <a:pt x="0" y="6865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384410" y="3762057"/>
            <a:ext cx="10903590" cy="26581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true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Hình tam giác</a:t>
            </a:r>
          </a:p>
          <a:p>
            <a:pPr algn="ctr">
              <a:lnSpc>
                <a:spcPts val="6999"/>
              </a:lnSpc>
            </a:pPr>
            <a:r>
              <a:rPr lang="en-US" sz="4999" b="true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có 3 cạnh bằng nhau,</a:t>
            </a:r>
          </a:p>
          <a:p>
            <a:pPr algn="ctr">
              <a:lnSpc>
                <a:spcPts val="6999"/>
              </a:lnSpc>
            </a:pPr>
            <a:r>
              <a:rPr lang="en-US" sz="4999" b="true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không lăn được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3009" r="-226" b="-3517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4871977">
            <a:off x="-3101393" y="5362275"/>
            <a:ext cx="4779588" cy="5059895"/>
          </a:xfrm>
          <a:custGeom>
            <a:avLst/>
            <a:gdLst/>
            <a:ahLst/>
            <a:cxnLst/>
            <a:rect r="r" b="b" t="t" l="l"/>
            <a:pathLst>
              <a:path h="5059895" w="4779588">
                <a:moveTo>
                  <a:pt x="0" y="0"/>
                </a:moveTo>
                <a:lnTo>
                  <a:pt x="4779588" y="0"/>
                </a:lnTo>
                <a:lnTo>
                  <a:pt x="4779588" y="5059895"/>
                </a:lnTo>
                <a:lnTo>
                  <a:pt x="0" y="50598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6299931">
            <a:off x="15737403" y="-1375018"/>
            <a:ext cx="5101195" cy="5400363"/>
          </a:xfrm>
          <a:custGeom>
            <a:avLst/>
            <a:gdLst/>
            <a:ahLst/>
            <a:cxnLst/>
            <a:rect r="r" b="b" t="t" l="l"/>
            <a:pathLst>
              <a:path h="5400363" w="5101195">
                <a:moveTo>
                  <a:pt x="0" y="0"/>
                </a:moveTo>
                <a:lnTo>
                  <a:pt x="5101194" y="0"/>
                </a:lnTo>
                <a:lnTo>
                  <a:pt x="5101194" y="5400362"/>
                </a:lnTo>
                <a:lnTo>
                  <a:pt x="0" y="5400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521476" y="276171"/>
            <a:ext cx="15508328" cy="9734658"/>
            <a:chOff x="0" y="0"/>
            <a:chExt cx="20677770" cy="1297954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795253" y="905343"/>
              <a:ext cx="18531602" cy="11325975"/>
            </a:xfrm>
            <a:custGeom>
              <a:avLst/>
              <a:gdLst/>
              <a:ahLst/>
              <a:cxnLst/>
              <a:rect r="r" b="b" t="t" l="l"/>
              <a:pathLst>
                <a:path h="11325975" w="18531602">
                  <a:moveTo>
                    <a:pt x="0" y="0"/>
                  </a:moveTo>
                  <a:lnTo>
                    <a:pt x="18531603" y="0"/>
                  </a:lnTo>
                  <a:lnTo>
                    <a:pt x="18531603" y="11325975"/>
                  </a:lnTo>
                  <a:lnTo>
                    <a:pt x="0" y="11325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-116872" r="0" b="-3241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687539">
              <a:off x="17019476" y="11031380"/>
              <a:ext cx="3594780" cy="1169937"/>
            </a:xfrm>
            <a:custGeom>
              <a:avLst/>
              <a:gdLst/>
              <a:ahLst/>
              <a:cxnLst/>
              <a:rect r="r" b="b" t="t" l="l"/>
              <a:pathLst>
                <a:path h="1169937" w="3594780">
                  <a:moveTo>
                    <a:pt x="0" y="0"/>
                  </a:moveTo>
                  <a:lnTo>
                    <a:pt x="3594779" y="0"/>
                  </a:lnTo>
                  <a:lnTo>
                    <a:pt x="3594779" y="1169937"/>
                  </a:lnTo>
                  <a:lnTo>
                    <a:pt x="0" y="11699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1687539">
              <a:off x="69538" y="852023"/>
              <a:ext cx="3935659" cy="1280878"/>
            </a:xfrm>
            <a:custGeom>
              <a:avLst/>
              <a:gdLst/>
              <a:ahLst/>
              <a:cxnLst/>
              <a:rect r="r" b="b" t="t" l="l"/>
              <a:pathLst>
                <a:path h="1280878" w="3935659">
                  <a:moveTo>
                    <a:pt x="0" y="0"/>
                  </a:moveTo>
                  <a:lnTo>
                    <a:pt x="3935659" y="0"/>
                  </a:lnTo>
                  <a:lnTo>
                    <a:pt x="3935659" y="1280878"/>
                  </a:lnTo>
                  <a:lnTo>
                    <a:pt x="0" y="1280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3371094" y="3508629"/>
            <a:ext cx="11809091" cy="19071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803"/>
              </a:lnSpc>
            </a:pPr>
            <a:r>
              <a:rPr lang="en-US" sz="13100" spc="301">
                <a:solidFill>
                  <a:srgbClr val="562C67"/>
                </a:solidFill>
                <a:latin typeface="Sriracha"/>
                <a:ea typeface="Sriracha"/>
                <a:cs typeface="Sriracha"/>
                <a:sym typeface="Sriracha"/>
              </a:rPr>
              <a:t>TRÒ CHƠI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4386807">
            <a:off x="15425014" y="4033060"/>
            <a:ext cx="1498375" cy="2765456"/>
          </a:xfrm>
          <a:custGeom>
            <a:avLst/>
            <a:gdLst/>
            <a:ahLst/>
            <a:cxnLst/>
            <a:rect r="r" b="b" t="t" l="l"/>
            <a:pathLst>
              <a:path h="2765456" w="1498375">
                <a:moveTo>
                  <a:pt x="0" y="0"/>
                </a:moveTo>
                <a:lnTo>
                  <a:pt x="1498374" y="0"/>
                </a:lnTo>
                <a:lnTo>
                  <a:pt x="1498374" y="2765456"/>
                </a:lnTo>
                <a:lnTo>
                  <a:pt x="0" y="27654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792754" y="6766386"/>
            <a:ext cx="1491908" cy="1545290"/>
          </a:xfrm>
          <a:custGeom>
            <a:avLst/>
            <a:gdLst/>
            <a:ahLst/>
            <a:cxnLst/>
            <a:rect r="r" b="b" t="t" l="l"/>
            <a:pathLst>
              <a:path h="1545290" w="1491908">
                <a:moveTo>
                  <a:pt x="0" y="0"/>
                </a:moveTo>
                <a:lnTo>
                  <a:pt x="1491907" y="0"/>
                </a:lnTo>
                <a:lnTo>
                  <a:pt x="1491907" y="1545291"/>
                </a:lnTo>
                <a:lnTo>
                  <a:pt x="0" y="15452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1459983">
            <a:off x="12629588" y="-2319498"/>
            <a:ext cx="5101195" cy="5400363"/>
          </a:xfrm>
          <a:custGeom>
            <a:avLst/>
            <a:gdLst/>
            <a:ahLst/>
            <a:cxnLst/>
            <a:rect r="r" b="b" t="t" l="l"/>
            <a:pathLst>
              <a:path h="5400363" w="5101195">
                <a:moveTo>
                  <a:pt x="0" y="0"/>
                </a:moveTo>
                <a:lnTo>
                  <a:pt x="5101195" y="0"/>
                </a:lnTo>
                <a:lnTo>
                  <a:pt x="5101195" y="5400362"/>
                </a:lnTo>
                <a:lnTo>
                  <a:pt x="0" y="54003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865233" y="-626389"/>
            <a:ext cx="3751552" cy="2544235"/>
          </a:xfrm>
          <a:custGeom>
            <a:avLst/>
            <a:gdLst/>
            <a:ahLst/>
            <a:cxnLst/>
            <a:rect r="r" b="b" t="t" l="l"/>
            <a:pathLst>
              <a:path h="2544235" w="3751552">
                <a:moveTo>
                  <a:pt x="0" y="0"/>
                </a:moveTo>
                <a:lnTo>
                  <a:pt x="3751552" y="0"/>
                </a:lnTo>
                <a:lnTo>
                  <a:pt x="3751552" y="2544234"/>
                </a:lnTo>
                <a:lnTo>
                  <a:pt x="0" y="254423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8039627">
            <a:off x="-47396" y="7480881"/>
            <a:ext cx="4779588" cy="5059895"/>
          </a:xfrm>
          <a:custGeom>
            <a:avLst/>
            <a:gdLst/>
            <a:ahLst/>
            <a:cxnLst/>
            <a:rect r="r" b="b" t="t" l="l"/>
            <a:pathLst>
              <a:path h="5059895" w="4779588">
                <a:moveTo>
                  <a:pt x="0" y="0"/>
                </a:moveTo>
                <a:lnTo>
                  <a:pt x="4779588" y="0"/>
                </a:lnTo>
                <a:lnTo>
                  <a:pt x="4779588" y="5059895"/>
                </a:lnTo>
                <a:lnTo>
                  <a:pt x="0" y="505989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3895674">
            <a:off x="1904121" y="2667012"/>
            <a:ext cx="1777266" cy="2449865"/>
          </a:xfrm>
          <a:custGeom>
            <a:avLst/>
            <a:gdLst/>
            <a:ahLst/>
            <a:cxnLst/>
            <a:rect r="r" b="b" t="t" l="l"/>
            <a:pathLst>
              <a:path h="2449865" w="1777266">
                <a:moveTo>
                  <a:pt x="0" y="0"/>
                </a:moveTo>
                <a:lnTo>
                  <a:pt x="1777266" y="0"/>
                </a:lnTo>
                <a:lnTo>
                  <a:pt x="1777266" y="2449865"/>
                </a:lnTo>
                <a:lnTo>
                  <a:pt x="0" y="244986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3089524">
            <a:off x="188664" y="7907114"/>
            <a:ext cx="2665623" cy="2259115"/>
          </a:xfrm>
          <a:custGeom>
            <a:avLst/>
            <a:gdLst/>
            <a:ahLst/>
            <a:cxnLst/>
            <a:rect r="r" b="b" t="t" l="l"/>
            <a:pathLst>
              <a:path h="2259115" w="2665623">
                <a:moveTo>
                  <a:pt x="0" y="0"/>
                </a:moveTo>
                <a:lnTo>
                  <a:pt x="2665623" y="0"/>
                </a:lnTo>
                <a:lnTo>
                  <a:pt x="2665623" y="2259115"/>
                </a:lnTo>
                <a:lnTo>
                  <a:pt x="0" y="225911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8218807" y="2114294"/>
            <a:ext cx="2113665" cy="1270095"/>
          </a:xfrm>
          <a:custGeom>
            <a:avLst/>
            <a:gdLst/>
            <a:ahLst/>
            <a:cxnLst/>
            <a:rect r="r" b="b" t="t" l="l"/>
            <a:pathLst>
              <a:path h="1270095" w="2113665">
                <a:moveTo>
                  <a:pt x="0" y="0"/>
                </a:moveTo>
                <a:lnTo>
                  <a:pt x="2113665" y="0"/>
                </a:lnTo>
                <a:lnTo>
                  <a:pt x="2113665" y="1270094"/>
                </a:lnTo>
                <a:lnTo>
                  <a:pt x="0" y="127009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3371094" y="5359368"/>
            <a:ext cx="11809091" cy="1717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b="true">
                <a:solidFill>
                  <a:srgbClr val="562C67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Ai nhanh hơn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DAGREWRrmPA</dc:identifier>
  <dcterms:modified xsi:type="dcterms:W3CDTF">2011-08-01T06:04:30Z</dcterms:modified>
  <cp:revision>1</cp:revision>
  <dc:title>Toán: Nhận biết hình tròn, tam giác</dc:title>
</cp:coreProperties>
</file>