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</p:sldIdLst>
  <p:sldSz cx="18288000" cy="10287000"/>
  <p:notesSz cx="6858000" cy="9144000"/>
  <p:embeddedFontLst>
    <p:embeddedFont>
      <p:font typeface="Effra Italics" panose="020B0604020202020204" charset="0"/>
      <p:regular r:id="rId8"/>
    </p:embeddedFont>
    <p:embeddedFont>
      <p:font typeface="DejaVu Serif Bold" panose="020B0604020202020204" charset="0"/>
      <p:regular r:id="rId9"/>
    </p:embeddedFont>
    <p:embeddedFont>
      <p:font typeface="Baloo Thambi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sv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18" Type="http://schemas.openxmlformats.org/officeDocument/2006/relationships/image" Target="../media/image14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23.svg"/><Relationship Id="rId9" Type="http://schemas.openxmlformats.org/officeDocument/2006/relationships/image" Target="../media/image13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1.png"/><Relationship Id="rId5" Type="http://schemas.openxmlformats.org/officeDocument/2006/relationships/image" Target="../media/image31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4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60800" y="1900017"/>
            <a:ext cx="2366399" cy="2206198"/>
          </a:xfrm>
          <a:custGeom>
            <a:avLst/>
            <a:gdLst/>
            <a:ahLst/>
            <a:cxnLst/>
            <a:rect l="l" t="t" r="r" b="b"/>
            <a:pathLst>
              <a:path w="2366399" h="2206198">
                <a:moveTo>
                  <a:pt x="0" y="0"/>
                </a:moveTo>
                <a:lnTo>
                  <a:pt x="2366400" y="0"/>
                </a:lnTo>
                <a:lnTo>
                  <a:pt x="2366400" y="2206199"/>
                </a:lnTo>
                <a:lnTo>
                  <a:pt x="0" y="220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79" y="5942693"/>
            <a:ext cx="5281832" cy="4344307"/>
          </a:xfrm>
          <a:custGeom>
            <a:avLst/>
            <a:gdLst/>
            <a:ahLst/>
            <a:cxnLst/>
            <a:rect l="l" t="t" r="r" b="b"/>
            <a:pathLst>
              <a:path w="5281832" h="4344307">
                <a:moveTo>
                  <a:pt x="0" y="0"/>
                </a:moveTo>
                <a:lnTo>
                  <a:pt x="5281832" y="0"/>
                </a:lnTo>
                <a:lnTo>
                  <a:pt x="5281832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3843" y="5942693"/>
            <a:ext cx="2885344" cy="4344307"/>
          </a:xfrm>
          <a:custGeom>
            <a:avLst/>
            <a:gdLst/>
            <a:ahLst/>
            <a:cxnLst/>
            <a:rect l="l" t="t" r="r" b="b"/>
            <a:pathLst>
              <a:path w="2885344" h="4344307">
                <a:moveTo>
                  <a:pt x="0" y="0"/>
                </a:moveTo>
                <a:lnTo>
                  <a:pt x="2885344" y="0"/>
                </a:lnTo>
                <a:lnTo>
                  <a:pt x="2885344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8530">
            <a:off x="412715" y="1146591"/>
            <a:ext cx="2908467" cy="3077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099846">
            <a:off x="15011392" y="1118178"/>
            <a:ext cx="2983293" cy="30597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34461" y="190500"/>
            <a:ext cx="1261907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534340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534340"/>
                </a:solidFill>
                <a:latin typeface="DejaVu Serif Bold"/>
              </a:rPr>
              <a:t>TRƯỜNG MẦM NON NẮNG MAI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3911" y="4348683"/>
            <a:ext cx="12860179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534340"/>
                </a:solidFill>
                <a:latin typeface="DejaVu Serif Bold"/>
              </a:rPr>
              <a:t>Lĩnh vực phát triển thẩm mỹ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534340"/>
                </a:solidFill>
                <a:latin typeface="DejaVu Serif Bold"/>
              </a:rPr>
              <a:t>Dạy hát: </a:t>
            </a:r>
            <a:r>
              <a:rPr lang="en-US" sz="3900" smtClean="0">
                <a:solidFill>
                  <a:srgbClr val="534340"/>
                </a:solidFill>
                <a:latin typeface="DejaVu Serif Bold"/>
              </a:rPr>
              <a:t>Quê hương tươi đẹp (Dân ca Nùng)</a:t>
            </a:r>
            <a:endParaRPr lang="en-US" sz="390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534340"/>
                </a:solidFill>
                <a:latin typeface="DejaVu Serif Bold"/>
              </a:rPr>
              <a:t>Nghe hát: </a:t>
            </a:r>
            <a:r>
              <a:rPr lang="en-US" sz="3900" smtClean="0">
                <a:solidFill>
                  <a:srgbClr val="534340"/>
                </a:solidFill>
                <a:latin typeface="DejaVu Serif Bold"/>
              </a:rPr>
              <a:t>Em yêu Tổ quốc Việt Nam</a:t>
            </a:r>
            <a:endParaRPr lang="en-US" sz="390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534340"/>
                </a:solidFill>
                <a:latin typeface="DejaVu Serif Bold"/>
              </a:rPr>
              <a:t> TCÂN: Nghe </a:t>
            </a:r>
            <a:r>
              <a:rPr lang="en-US" sz="3900" smtClean="0">
                <a:solidFill>
                  <a:srgbClr val="534340"/>
                </a:solidFill>
                <a:latin typeface="DejaVu Serif Bold"/>
              </a:rPr>
              <a:t>giai điệu đoán tên bài hát</a:t>
            </a:r>
            <a:endParaRPr lang="en-US" sz="390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endParaRPr lang="en-US" sz="3900">
              <a:solidFill>
                <a:srgbClr val="53434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7294" y="3086100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45275" y="4804362"/>
            <a:ext cx="7046905" cy="166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sz="13180">
                <a:solidFill>
                  <a:srgbClr val="483A00"/>
                </a:solidFill>
                <a:latin typeface="Baloo Thambi"/>
              </a:rPr>
              <a:t>ỔN ĐỊNH</a:t>
            </a:r>
          </a:p>
        </p:txBody>
      </p:sp>
      <p:sp>
        <p:nvSpPr>
          <p:cNvPr id="13" name="Freeform 13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5640" y="1334959"/>
            <a:ext cx="16356718" cy="358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Effra Italics"/>
              </a:rPr>
              <a:t>Dạy hát: </a:t>
            </a:r>
            <a:r>
              <a:rPr lang="en-US" sz="8800" smtClean="0">
                <a:solidFill>
                  <a:srgbClr val="534340"/>
                </a:solidFill>
                <a:latin typeface="Effra Italics"/>
              </a:rPr>
              <a:t>Quê hương tươi đẹp</a:t>
            </a:r>
            <a:endParaRPr lang="en-US" sz="8800">
              <a:solidFill>
                <a:srgbClr val="534340"/>
              </a:solidFill>
              <a:latin typeface="Effra Italics"/>
            </a:endParaRPr>
          </a:p>
          <a:p>
            <a:pPr algn="ctr">
              <a:lnSpc>
                <a:spcPts val="14700"/>
              </a:lnSpc>
            </a:pPr>
            <a:r>
              <a:rPr lang="en-US" sz="8800" smtClean="0">
                <a:solidFill>
                  <a:srgbClr val="534340"/>
                </a:solidFill>
                <a:latin typeface="Effra Italics"/>
              </a:rPr>
              <a:t>Dân ca Nùng</a:t>
            </a:r>
            <a:endParaRPr lang="en-US" sz="88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-184314" y="466036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10" name="[KARAOKE] QUÊ HƯƠNG TƯƠI ĐẸP - CD CHUẨN BGD - ÂM NHẠC LỚ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879" y="8696032"/>
            <a:ext cx="1628614" cy="1628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5640" y="1334959"/>
            <a:ext cx="16356718" cy="358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Effra Italics"/>
              </a:rPr>
              <a:t>Dạy hát: </a:t>
            </a:r>
            <a:r>
              <a:rPr lang="en-US" sz="8800" smtClean="0">
                <a:solidFill>
                  <a:srgbClr val="534340"/>
                </a:solidFill>
                <a:latin typeface="Effra Italics"/>
              </a:rPr>
              <a:t>Quê hương tươi đẹp</a:t>
            </a:r>
            <a:endParaRPr lang="en-US" sz="8800">
              <a:solidFill>
                <a:srgbClr val="534340"/>
              </a:solidFill>
              <a:latin typeface="Effra Italics"/>
            </a:endParaRPr>
          </a:p>
          <a:p>
            <a:pPr algn="ctr">
              <a:lnSpc>
                <a:spcPts val="14700"/>
              </a:lnSpc>
            </a:pPr>
            <a:r>
              <a:rPr lang="en-US" sz="8800" smtClean="0">
                <a:solidFill>
                  <a:srgbClr val="534340"/>
                </a:solidFill>
                <a:latin typeface="Effra Italics"/>
              </a:rPr>
              <a:t>Dân ca Nùng</a:t>
            </a:r>
            <a:endParaRPr lang="en-US" sz="88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-184314" y="466036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10" name="[KARAOKE] QUÊ HƯƠNG TƯƠI ĐẸP - CD CHUẨN BGD - ÂM NHẠC LỚ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879" y="8696032"/>
            <a:ext cx="1628614" cy="16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77657">
            <a:off x="-3107789" y="8111326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14151511" y="-3042801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805" y="1950149"/>
            <a:ext cx="16738390" cy="4686749"/>
          </a:xfrm>
          <a:custGeom>
            <a:avLst/>
            <a:gdLst/>
            <a:ahLst/>
            <a:cxnLst/>
            <a:rect l="l" t="t" r="r" b="b"/>
            <a:pathLst>
              <a:path w="16738390" h="4686749">
                <a:moveTo>
                  <a:pt x="0" y="0"/>
                </a:moveTo>
                <a:lnTo>
                  <a:pt x="16738390" y="0"/>
                </a:lnTo>
                <a:lnTo>
                  <a:pt x="16738390" y="4686749"/>
                </a:lnTo>
                <a:lnTo>
                  <a:pt x="0" y="468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0365" y="2063050"/>
            <a:ext cx="17107271" cy="342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1500">
                <a:solidFill>
                  <a:srgbClr val="534340"/>
                </a:solidFill>
                <a:latin typeface="Effra Italics"/>
              </a:rPr>
              <a:t>Nghe hát</a:t>
            </a:r>
          </a:p>
          <a:p>
            <a:pPr algn="ctr">
              <a:lnSpc>
                <a:spcPts val="13999"/>
              </a:lnSpc>
            </a:pPr>
            <a:r>
              <a:rPr lang="en-US" sz="7200">
                <a:solidFill>
                  <a:srgbClr val="534340"/>
                </a:solidFill>
                <a:latin typeface="Effra Italics"/>
              </a:rPr>
              <a:t> </a:t>
            </a:r>
            <a:r>
              <a:rPr lang="en-US" sz="7200" smtClean="0">
                <a:solidFill>
                  <a:srgbClr val="534340"/>
                </a:solidFill>
                <a:latin typeface="Effra Italics"/>
              </a:rPr>
              <a:t>Em yêu Tổ quốc Việt Nam</a:t>
            </a:r>
            <a:endParaRPr lang="en-US" sz="72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6" name="Freeform 6"/>
          <p:cNvSpPr/>
          <p:nvPr/>
        </p:nvSpPr>
        <p:spPr>
          <a:xfrm rot="-5400000">
            <a:off x="1090214" y="2999510"/>
            <a:ext cx="3450945" cy="2428602"/>
          </a:xfrm>
          <a:custGeom>
            <a:avLst/>
            <a:gdLst/>
            <a:ahLst/>
            <a:cxnLst/>
            <a:rect l="l" t="t" r="r" b="b"/>
            <a:pathLst>
              <a:path w="3450945" h="2428602">
                <a:moveTo>
                  <a:pt x="0" y="0"/>
                </a:moveTo>
                <a:lnTo>
                  <a:pt x="3450944" y="0"/>
                </a:lnTo>
                <a:lnTo>
                  <a:pt x="3450944" y="2428602"/>
                </a:lnTo>
                <a:lnTo>
                  <a:pt x="0" y="2428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 flipV="1">
            <a:off x="14070816" y="2817720"/>
            <a:ext cx="3070637" cy="2160961"/>
          </a:xfrm>
          <a:custGeom>
            <a:avLst/>
            <a:gdLst/>
            <a:ahLst/>
            <a:cxnLst/>
            <a:rect l="l" t="t" r="r" b="b"/>
            <a:pathLst>
              <a:path w="3070637" h="2160961">
                <a:moveTo>
                  <a:pt x="0" y="2160961"/>
                </a:moveTo>
                <a:lnTo>
                  <a:pt x="3070637" y="2160961"/>
                </a:lnTo>
                <a:lnTo>
                  <a:pt x="3070637" y="0"/>
                </a:lnTo>
                <a:lnTo>
                  <a:pt x="0" y="0"/>
                </a:lnTo>
                <a:lnTo>
                  <a:pt x="0" y="21609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9366" y="5622481"/>
            <a:ext cx="7989269" cy="4853481"/>
          </a:xfrm>
          <a:custGeom>
            <a:avLst/>
            <a:gdLst/>
            <a:ahLst/>
            <a:cxnLst/>
            <a:rect l="l" t="t" r="r" b="b"/>
            <a:pathLst>
              <a:path w="7989269" h="4853481">
                <a:moveTo>
                  <a:pt x="0" y="0"/>
                </a:moveTo>
                <a:lnTo>
                  <a:pt x="7989268" y="0"/>
                </a:lnTo>
                <a:lnTo>
                  <a:pt x="7989268" y="4853481"/>
                </a:lnTo>
                <a:lnTo>
                  <a:pt x="0" y="48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EM YÊU TỔ QUỐC VIỆT NAM KARAOKE II NHẠC THIẾU NHI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930" y="7377011"/>
            <a:ext cx="1798198" cy="179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6943" y="1028700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0" y="0"/>
                </a:moveTo>
                <a:lnTo>
                  <a:pt x="1849206" y="0"/>
                </a:lnTo>
                <a:lnTo>
                  <a:pt x="1849206" y="2511654"/>
                </a:lnTo>
                <a:lnTo>
                  <a:pt x="0" y="2511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410095" y="3178581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1849205" y="0"/>
                </a:moveTo>
                <a:lnTo>
                  <a:pt x="0" y="0"/>
                </a:lnTo>
                <a:lnTo>
                  <a:pt x="0" y="2511654"/>
                </a:lnTo>
                <a:lnTo>
                  <a:pt x="1849205" y="2511654"/>
                </a:lnTo>
                <a:lnTo>
                  <a:pt x="18492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651" y="5690235"/>
            <a:ext cx="8000699" cy="4596765"/>
          </a:xfrm>
          <a:custGeom>
            <a:avLst/>
            <a:gdLst/>
            <a:ahLst/>
            <a:cxnLst/>
            <a:rect l="l" t="t" r="r" b="b"/>
            <a:pathLst>
              <a:path w="8000699" h="4596765">
                <a:moveTo>
                  <a:pt x="0" y="0"/>
                </a:moveTo>
                <a:lnTo>
                  <a:pt x="8000698" y="0"/>
                </a:lnTo>
                <a:lnTo>
                  <a:pt x="8000698" y="4596765"/>
                </a:lnTo>
                <a:lnTo>
                  <a:pt x="0" y="4596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62951" y="2638117"/>
            <a:ext cx="13756363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Effra Italics"/>
              </a:rPr>
              <a:t>Trò chơi:</a:t>
            </a:r>
          </a:p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Effra Italics"/>
              </a:rPr>
              <a:t>Nghe </a:t>
            </a:r>
            <a:r>
              <a:rPr lang="en-US" sz="8500" smtClean="0">
                <a:solidFill>
                  <a:srgbClr val="000000"/>
                </a:solidFill>
                <a:latin typeface="Effra Italics"/>
              </a:rPr>
              <a:t>gia điệu đoán tên bài hát</a:t>
            </a:r>
            <a:endParaRPr lang="en-US" sz="8500">
              <a:solidFill>
                <a:srgbClr val="000000"/>
              </a:solidFill>
              <a:latin typeface="Effra Italics"/>
            </a:endParaRPr>
          </a:p>
        </p:txBody>
      </p:sp>
      <p:pic>
        <p:nvPicPr>
          <p:cNvPr id="7" name="TRƯỜNG CHÚNG CHÁU LÀ TRƯỜNG MẦM NON - BÀI HÁT CA NHẠC THIẾU NHI VUI NHỘN CHO BÉ RẤT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6" end="105996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" y="8812394"/>
            <a:ext cx="1382292" cy="1382292"/>
          </a:xfrm>
          <a:prstGeom prst="rect">
            <a:avLst/>
          </a:prstGeom>
        </p:spPr>
      </p:pic>
      <p:pic>
        <p:nvPicPr>
          <p:cNvPr id="8" name="Em Yêu Trường 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510" end="8614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73803" y="8747278"/>
            <a:ext cx="1539722" cy="153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90</Words>
  <Application>Microsoft Office PowerPoint</Application>
  <PresentationFormat>Custom</PresentationFormat>
  <Paragraphs>15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Effra Italics</vt:lpstr>
      <vt:lpstr>DejaVu Serif Bold</vt:lpstr>
      <vt:lpstr>Arial</vt:lpstr>
      <vt:lpstr>Baloo Thambi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cp:lastModifiedBy>Techsi.vn</cp:lastModifiedBy>
  <cp:revision>11</cp:revision>
  <dcterms:created xsi:type="dcterms:W3CDTF">2006-08-16T00:00:00Z</dcterms:created>
  <dcterms:modified xsi:type="dcterms:W3CDTF">2024-05-06T00:45:03Z</dcterms:modified>
  <dc:identifier>DAGA8g0uSIE</dc:identifier>
</cp:coreProperties>
</file>