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70" r:id="rId4"/>
    <p:sldId id="272" r:id="rId5"/>
    <p:sldId id="271" r:id="rId6"/>
    <p:sldId id="256" r:id="rId7"/>
    <p:sldId id="264" r:id="rId8"/>
    <p:sldId id="259" r:id="rId9"/>
    <p:sldId id="265" r:id="rId10"/>
    <p:sldId id="266" r:id="rId11"/>
    <p:sldId id="267" r:id="rId12"/>
    <p:sldId id="269" r:id="rId13"/>
    <p:sldId id="261" r:id="rId14"/>
    <p:sldId id="260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62" r:id="rId24"/>
  </p:sldIdLst>
  <p:sldSz cx="18288000" cy="10287000"/>
  <p:notesSz cx="6858000" cy="9144000"/>
  <p:embeddedFontLst>
    <p:embeddedFont>
      <p:font typeface="Merriweather Black" panose="020B0604020202020204" charset="0"/>
      <p:bold r:id="rId25"/>
      <p:boldItalic r:id="rId26"/>
    </p:embeddedFont>
    <p:embeddedFont>
      <p:font typeface="#9Slide03 BoosterNextFYBlack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Cabin Medium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F9A"/>
    <a:srgbClr val="0A0A0A"/>
    <a:srgbClr val="185F68"/>
    <a:srgbClr val="04383F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 varScale="1">
        <p:scale>
          <a:sx n="60" d="100"/>
          <a:sy n="60" d="100"/>
        </p:scale>
        <p:origin x="936" y="7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.pn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0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microsoft.com/office/2007/relationships/hdphoto" Target="../media/hdphoto19.wdp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microsoft.com/office/2007/relationships/hdphoto" Target="../media/hdphoto20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openxmlformats.org/officeDocument/2006/relationships/image" Target="../media/image36.GIF"/><Relationship Id="rId4" Type="http://schemas.openxmlformats.org/officeDocument/2006/relationships/image" Target="../media/image10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12" Type="http://schemas.microsoft.com/office/2007/relationships/hdphoto" Target="../media/hdphoto1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17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7.wdp"/><Relationship Id="rId7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10" Type="http://schemas.openxmlformats.org/officeDocument/2006/relationships/image" Target="../media/image36.GIF"/><Relationship Id="rId4" Type="http://schemas.openxmlformats.org/officeDocument/2006/relationships/image" Target="../media/image25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9.wdp"/><Relationship Id="rId11" Type="http://schemas.microsoft.com/office/2007/relationships/hdphoto" Target="../media/hdphoto15.wdp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9.wdp"/><Relationship Id="rId9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9937" y="4573968"/>
            <a:ext cx="9471824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BoosterNextFYBlack" panose="02000A03000000020004" pitchFamily="2" charset="0"/>
              </a:rPr>
              <a:t>PHÁT TRIỂN NHẬN THỨC</a:t>
            </a:r>
          </a:p>
          <a:p>
            <a:pPr algn="ctr"/>
            <a:r>
              <a:rPr lang="en-US" sz="5400" b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BoosterNextFYBlack" panose="02000A03000000020004" pitchFamily="2" charset="0"/>
              </a:rPr>
              <a:t>ĐỀ TÀI: TRANG PHỤC 4 MÙA</a:t>
            </a:r>
            <a:endParaRPr lang="en-US" sz="5400" b="1" dirty="0">
              <a:ln w="0"/>
              <a:solidFill>
                <a:schemeClr val="bg1">
                  <a:lumMod val="9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#9Slide03 BoosterNextFYBlack" panose="02000A03000000020004" pitchFamily="2" charset="0"/>
            </a:endParaRPr>
          </a:p>
          <a:p>
            <a:pPr algn="ctr"/>
            <a:endParaRPr lang="en-US" b="1" dirty="0">
              <a:ln w="0"/>
              <a:solidFill>
                <a:schemeClr val="bg1">
                  <a:lumMod val="9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Merriweather Black" panose="00000A00000000000000" pitchFamily="2" charset="0"/>
            </a:endParaRPr>
          </a:p>
          <a:p>
            <a:pPr algn="ctr"/>
            <a:r>
              <a:rPr lang="en-US" sz="3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Lứa tuổi: Mẫu </a:t>
            </a:r>
            <a:r>
              <a:rPr lang="en-US" sz="3000" b="1" err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giáo</a:t>
            </a:r>
            <a:r>
              <a:rPr lang="en-US" sz="3000" b="1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 lớn 5-6 </a:t>
            </a:r>
            <a:r>
              <a:rPr lang="en-US" sz="3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3 Cabin Medium" panose="00000600000000000000" pitchFamily="2" charset="0"/>
              </a:rPr>
              <a:t>tuổi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5954312" y="646977"/>
            <a:ext cx="6083076" cy="112338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Uỷ ban nhân dân quận 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Long </a:t>
            </a:r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Biên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Medium" panose="00000600000000000000" pitchFamily="2" charset="0"/>
            </a:endParaRPr>
          </a:p>
          <a:p>
            <a:pPr algn="ctr"/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Trường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 </a:t>
            </a:r>
            <a:r>
              <a:rPr lang="en-US" sz="3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mầm</a:t>
            </a:r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 </a:t>
            </a:r>
            <a:r>
              <a:rPr 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Medium" panose="00000600000000000000" pitchFamily="2" charset="0"/>
              </a:rPr>
              <a:t>non Nắng Mai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Medium" panose="00000600000000000000" pitchFamily="2" charset="0"/>
            </a:endParaRPr>
          </a:p>
        </p:txBody>
      </p:sp>
      <p:grpSp>
        <p:nvGrpSpPr>
          <p:cNvPr id="11" name="Group 4"/>
          <p:cNvGrpSpPr/>
          <p:nvPr/>
        </p:nvGrpSpPr>
        <p:grpSpPr>
          <a:xfrm>
            <a:off x="1203500" y="494395"/>
            <a:ext cx="15890834" cy="9297306"/>
            <a:chOff x="0" y="0"/>
            <a:chExt cx="5380336" cy="2960678"/>
          </a:xfrm>
          <a:noFill/>
        </p:grpSpPr>
        <p:sp>
          <p:nvSpPr>
            <p:cNvPr id="12" name="Freeform 5"/>
            <p:cNvSpPr/>
            <p:nvPr/>
          </p:nvSpPr>
          <p:spPr>
            <a:xfrm>
              <a:off x="10160" y="16510"/>
              <a:ext cx="5357476" cy="2932738"/>
            </a:xfrm>
            <a:custGeom>
              <a:avLst/>
              <a:gdLst/>
              <a:ahLst/>
              <a:cxnLst/>
              <a:rect l="l" t="t" r="r" b="b"/>
              <a:pathLst>
                <a:path w="5357476" h="2932738">
                  <a:moveTo>
                    <a:pt x="5357476" y="2932738"/>
                  </a:moveTo>
                  <a:lnTo>
                    <a:pt x="0" y="2925118"/>
                  </a:lnTo>
                  <a:lnTo>
                    <a:pt x="0" y="1030377"/>
                  </a:lnTo>
                  <a:lnTo>
                    <a:pt x="17780" y="19050"/>
                  </a:lnTo>
                  <a:lnTo>
                    <a:pt x="2669572" y="0"/>
                  </a:lnTo>
                  <a:lnTo>
                    <a:pt x="5338426" y="5080"/>
                  </a:lnTo>
                  <a:close/>
                </a:path>
              </a:pathLst>
            </a:custGeom>
            <a:grpFill/>
            <a:ln w="38100">
              <a:solidFill>
                <a:srgbClr val="04383F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Freeform 6"/>
            <p:cNvSpPr/>
            <p:nvPr/>
          </p:nvSpPr>
          <p:spPr>
            <a:xfrm>
              <a:off x="-3810" y="0"/>
              <a:ext cx="5386686" cy="2959408"/>
            </a:xfrm>
            <a:custGeom>
              <a:avLst/>
              <a:gdLst/>
              <a:ahLst/>
              <a:cxnLst/>
              <a:rect l="l" t="t" r="r" b="b"/>
              <a:pathLst>
                <a:path w="5386686" h="2959408">
                  <a:moveTo>
                    <a:pt x="5352396" y="21590"/>
                  </a:moveTo>
                  <a:cubicBezTo>
                    <a:pt x="5353666" y="34290"/>
                    <a:pt x="5353666" y="44450"/>
                    <a:pt x="5354936" y="54610"/>
                  </a:cubicBezTo>
                  <a:cubicBezTo>
                    <a:pt x="5357476" y="108182"/>
                    <a:pt x="5358746" y="171669"/>
                    <a:pt x="5361286" y="232889"/>
                  </a:cubicBezTo>
                  <a:cubicBezTo>
                    <a:pt x="5361286" y="321318"/>
                    <a:pt x="5373986" y="2064951"/>
                    <a:pt x="5380336" y="2153380"/>
                  </a:cubicBezTo>
                  <a:cubicBezTo>
                    <a:pt x="5386686" y="2287156"/>
                    <a:pt x="5382876" y="2423201"/>
                    <a:pt x="5382876" y="2556977"/>
                  </a:cubicBezTo>
                  <a:cubicBezTo>
                    <a:pt x="5382876" y="2674882"/>
                    <a:pt x="5384146" y="2783718"/>
                    <a:pt x="5385416" y="2898448"/>
                  </a:cubicBezTo>
                  <a:cubicBezTo>
                    <a:pt x="5385416" y="2920037"/>
                    <a:pt x="5385416" y="2934008"/>
                    <a:pt x="5385416" y="2958137"/>
                  </a:cubicBezTo>
                  <a:cubicBezTo>
                    <a:pt x="5362556" y="2958137"/>
                    <a:pt x="5342236" y="2959408"/>
                    <a:pt x="5310005" y="2958137"/>
                  </a:cubicBezTo>
                  <a:cubicBezTo>
                    <a:pt x="5038158" y="2953058"/>
                    <a:pt x="4762128" y="2959408"/>
                    <a:pt x="4490281" y="2954327"/>
                  </a:cubicBezTo>
                  <a:cubicBezTo>
                    <a:pt x="4327172" y="2950517"/>
                    <a:pt x="4168247" y="2953058"/>
                    <a:pt x="4005138" y="2950517"/>
                  </a:cubicBezTo>
                  <a:cubicBezTo>
                    <a:pt x="3929857" y="2949248"/>
                    <a:pt x="3854577" y="2947977"/>
                    <a:pt x="3779295" y="2946708"/>
                  </a:cubicBezTo>
                  <a:cubicBezTo>
                    <a:pt x="3733291" y="2946708"/>
                    <a:pt x="3691468" y="2947977"/>
                    <a:pt x="3645463" y="2947977"/>
                  </a:cubicBezTo>
                  <a:cubicBezTo>
                    <a:pt x="3528360" y="2946708"/>
                    <a:pt x="3206325" y="2947977"/>
                    <a:pt x="3089222" y="2946708"/>
                  </a:cubicBezTo>
                  <a:cubicBezTo>
                    <a:pt x="3005576" y="2945437"/>
                    <a:pt x="1332670" y="2954327"/>
                    <a:pt x="1249024" y="2953058"/>
                  </a:cubicBezTo>
                  <a:cubicBezTo>
                    <a:pt x="1228113" y="2953058"/>
                    <a:pt x="1203019" y="2954327"/>
                    <a:pt x="1182108" y="2954327"/>
                  </a:cubicBezTo>
                  <a:cubicBezTo>
                    <a:pt x="1131921" y="2954327"/>
                    <a:pt x="1085916" y="2955598"/>
                    <a:pt x="1035729" y="2955598"/>
                  </a:cubicBezTo>
                  <a:cubicBezTo>
                    <a:pt x="910261" y="2955598"/>
                    <a:pt x="788975" y="2954327"/>
                    <a:pt x="663507" y="2953058"/>
                  </a:cubicBezTo>
                  <a:cubicBezTo>
                    <a:pt x="588226" y="2951787"/>
                    <a:pt x="512945" y="2950517"/>
                    <a:pt x="441847" y="2949248"/>
                  </a:cubicBezTo>
                  <a:cubicBezTo>
                    <a:pt x="308014" y="2947977"/>
                    <a:pt x="174182" y="2946708"/>
                    <a:pt x="48260" y="2946708"/>
                  </a:cubicBezTo>
                  <a:cubicBezTo>
                    <a:pt x="38100" y="2946708"/>
                    <a:pt x="29210" y="2946708"/>
                    <a:pt x="19050" y="2945437"/>
                  </a:cubicBezTo>
                  <a:cubicBezTo>
                    <a:pt x="10160" y="2944167"/>
                    <a:pt x="5080" y="2937817"/>
                    <a:pt x="7620" y="2928927"/>
                  </a:cubicBezTo>
                  <a:cubicBezTo>
                    <a:pt x="16510" y="2897088"/>
                    <a:pt x="12700" y="2840403"/>
                    <a:pt x="11430" y="2781450"/>
                  </a:cubicBezTo>
                  <a:cubicBezTo>
                    <a:pt x="10160" y="2661278"/>
                    <a:pt x="6350" y="2543373"/>
                    <a:pt x="7620" y="2423201"/>
                  </a:cubicBezTo>
                  <a:cubicBezTo>
                    <a:pt x="5080" y="2273552"/>
                    <a:pt x="0" y="421083"/>
                    <a:pt x="7620" y="269168"/>
                  </a:cubicBezTo>
                  <a:cubicBezTo>
                    <a:pt x="8890" y="239691"/>
                    <a:pt x="7620" y="207948"/>
                    <a:pt x="8890" y="178471"/>
                  </a:cubicBezTo>
                  <a:cubicBezTo>
                    <a:pt x="10160" y="130856"/>
                    <a:pt x="12700" y="787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625" y="30480"/>
                    <a:pt x="136542" y="29210"/>
                  </a:cubicBezTo>
                  <a:cubicBezTo>
                    <a:pt x="249463" y="25400"/>
                    <a:pt x="362384" y="22860"/>
                    <a:pt x="479487" y="20320"/>
                  </a:cubicBezTo>
                  <a:cubicBezTo>
                    <a:pt x="558950" y="17780"/>
                    <a:pt x="638413" y="16510"/>
                    <a:pt x="713694" y="13970"/>
                  </a:cubicBezTo>
                  <a:cubicBezTo>
                    <a:pt x="788975" y="11430"/>
                    <a:pt x="868438" y="8890"/>
                    <a:pt x="943719" y="8890"/>
                  </a:cubicBezTo>
                  <a:cubicBezTo>
                    <a:pt x="1027364" y="7620"/>
                    <a:pt x="1111010" y="10160"/>
                    <a:pt x="1194655" y="8890"/>
                  </a:cubicBezTo>
                  <a:cubicBezTo>
                    <a:pt x="1299212" y="8890"/>
                    <a:pt x="3193778" y="6350"/>
                    <a:pt x="3298335" y="5080"/>
                  </a:cubicBezTo>
                  <a:cubicBezTo>
                    <a:pt x="3398709" y="3810"/>
                    <a:pt x="3499084" y="2540"/>
                    <a:pt x="3603640" y="2540"/>
                  </a:cubicBezTo>
                  <a:cubicBezTo>
                    <a:pt x="3775114" y="1270"/>
                    <a:pt x="3942404" y="0"/>
                    <a:pt x="4113877" y="0"/>
                  </a:cubicBezTo>
                  <a:cubicBezTo>
                    <a:pt x="4184975" y="0"/>
                    <a:pt x="4260256" y="2540"/>
                    <a:pt x="4331355" y="2540"/>
                  </a:cubicBezTo>
                  <a:cubicBezTo>
                    <a:pt x="4527921" y="3810"/>
                    <a:pt x="4728670" y="5080"/>
                    <a:pt x="4925237" y="7620"/>
                  </a:cubicBezTo>
                  <a:cubicBezTo>
                    <a:pt x="5029793" y="8890"/>
                    <a:pt x="5134350" y="12700"/>
                    <a:pt x="5238907" y="16510"/>
                  </a:cubicBezTo>
                  <a:cubicBezTo>
                    <a:pt x="5264000" y="16510"/>
                    <a:pt x="5289094" y="16510"/>
                    <a:pt x="5310005" y="16510"/>
                  </a:cubicBezTo>
                  <a:cubicBezTo>
                    <a:pt x="5333346" y="17780"/>
                    <a:pt x="5342236" y="20320"/>
                    <a:pt x="5352396" y="21590"/>
                  </a:cubicBezTo>
                  <a:close/>
                  <a:moveTo>
                    <a:pt x="5362556" y="2941628"/>
                  </a:moveTo>
                  <a:cubicBezTo>
                    <a:pt x="5363826" y="2925118"/>
                    <a:pt x="5365096" y="2912418"/>
                    <a:pt x="5365096" y="2899718"/>
                  </a:cubicBezTo>
                  <a:cubicBezTo>
                    <a:pt x="5363826" y="2772381"/>
                    <a:pt x="5362556" y="2652208"/>
                    <a:pt x="5362556" y="2522966"/>
                  </a:cubicBezTo>
                  <a:cubicBezTo>
                    <a:pt x="5362556" y="2464014"/>
                    <a:pt x="5365096" y="2405061"/>
                    <a:pt x="5363826" y="2346109"/>
                  </a:cubicBezTo>
                  <a:cubicBezTo>
                    <a:pt x="5363826" y="2291691"/>
                    <a:pt x="5362556" y="2235006"/>
                    <a:pt x="5361286" y="2180588"/>
                  </a:cubicBezTo>
                  <a:cubicBezTo>
                    <a:pt x="5356206" y="2096695"/>
                    <a:pt x="5344776" y="359864"/>
                    <a:pt x="5344776" y="275970"/>
                  </a:cubicBezTo>
                  <a:cubicBezTo>
                    <a:pt x="5342236" y="205680"/>
                    <a:pt x="5339696" y="133123"/>
                    <a:pt x="5337156" y="63500"/>
                  </a:cubicBezTo>
                  <a:cubicBezTo>
                    <a:pt x="5335886" y="44450"/>
                    <a:pt x="5334616" y="43180"/>
                    <a:pt x="5297459" y="41910"/>
                  </a:cubicBezTo>
                  <a:cubicBezTo>
                    <a:pt x="5284912" y="41910"/>
                    <a:pt x="5276547" y="41910"/>
                    <a:pt x="5264001" y="40640"/>
                  </a:cubicBezTo>
                  <a:cubicBezTo>
                    <a:pt x="5159444" y="36830"/>
                    <a:pt x="5050705" y="31750"/>
                    <a:pt x="4946148" y="30480"/>
                  </a:cubicBezTo>
                  <a:cubicBezTo>
                    <a:pt x="4691030" y="26670"/>
                    <a:pt x="4431729" y="25400"/>
                    <a:pt x="4176611" y="22860"/>
                  </a:cubicBezTo>
                  <a:cubicBezTo>
                    <a:pt x="4138971" y="22860"/>
                    <a:pt x="4097148" y="22860"/>
                    <a:pt x="4059508" y="22860"/>
                  </a:cubicBezTo>
                  <a:cubicBezTo>
                    <a:pt x="3996774" y="22860"/>
                    <a:pt x="3934039" y="22860"/>
                    <a:pt x="3875488" y="22860"/>
                  </a:cubicBezTo>
                  <a:cubicBezTo>
                    <a:pt x="3741655" y="22860"/>
                    <a:pt x="3607823" y="22860"/>
                    <a:pt x="3478173" y="24130"/>
                  </a:cubicBezTo>
                  <a:cubicBezTo>
                    <a:pt x="3365251" y="25400"/>
                    <a:pt x="1462320" y="29210"/>
                    <a:pt x="1349399" y="29210"/>
                  </a:cubicBezTo>
                  <a:cubicBezTo>
                    <a:pt x="1165379" y="29210"/>
                    <a:pt x="981359" y="26670"/>
                    <a:pt x="797340" y="33020"/>
                  </a:cubicBezTo>
                  <a:cubicBezTo>
                    <a:pt x="701147" y="36830"/>
                    <a:pt x="609138" y="36830"/>
                    <a:pt x="517128" y="38100"/>
                  </a:cubicBezTo>
                  <a:cubicBezTo>
                    <a:pt x="358202" y="41910"/>
                    <a:pt x="199276" y="45720"/>
                    <a:pt x="49530" y="50800"/>
                  </a:cubicBezTo>
                  <a:cubicBezTo>
                    <a:pt x="36830" y="50800"/>
                    <a:pt x="34290" y="53340"/>
                    <a:pt x="33020" y="71904"/>
                  </a:cubicBezTo>
                  <a:cubicBezTo>
                    <a:pt x="31750" y="112717"/>
                    <a:pt x="31750" y="153530"/>
                    <a:pt x="30480" y="194343"/>
                  </a:cubicBezTo>
                  <a:cubicBezTo>
                    <a:pt x="29210" y="262365"/>
                    <a:pt x="26670" y="328120"/>
                    <a:pt x="25400" y="396142"/>
                  </a:cubicBezTo>
                  <a:cubicBezTo>
                    <a:pt x="20320" y="468699"/>
                    <a:pt x="26670" y="2241808"/>
                    <a:pt x="29210" y="2314365"/>
                  </a:cubicBezTo>
                  <a:cubicBezTo>
                    <a:pt x="29210" y="2391457"/>
                    <a:pt x="29210" y="2470816"/>
                    <a:pt x="30480" y="2547908"/>
                  </a:cubicBezTo>
                  <a:cubicBezTo>
                    <a:pt x="30480" y="2604593"/>
                    <a:pt x="33020" y="2661278"/>
                    <a:pt x="33020" y="2717963"/>
                  </a:cubicBezTo>
                  <a:cubicBezTo>
                    <a:pt x="33020" y="2779183"/>
                    <a:pt x="33020" y="2840403"/>
                    <a:pt x="31750" y="2899718"/>
                  </a:cubicBezTo>
                  <a:cubicBezTo>
                    <a:pt x="31750" y="2903527"/>
                    <a:pt x="31750" y="2906068"/>
                    <a:pt x="31750" y="2909877"/>
                  </a:cubicBezTo>
                  <a:cubicBezTo>
                    <a:pt x="31750" y="2920037"/>
                    <a:pt x="35560" y="2923848"/>
                    <a:pt x="44450" y="2923848"/>
                  </a:cubicBezTo>
                  <a:cubicBezTo>
                    <a:pt x="77990" y="2923848"/>
                    <a:pt x="136542" y="2925118"/>
                    <a:pt x="190911" y="2925118"/>
                  </a:cubicBezTo>
                  <a:cubicBezTo>
                    <a:pt x="270374" y="2925118"/>
                    <a:pt x="354019" y="2922577"/>
                    <a:pt x="433482" y="2925118"/>
                  </a:cubicBezTo>
                  <a:cubicBezTo>
                    <a:pt x="563133" y="2928927"/>
                    <a:pt x="692783" y="2931468"/>
                    <a:pt x="822433" y="2930198"/>
                  </a:cubicBezTo>
                  <a:cubicBezTo>
                    <a:pt x="906079" y="2928927"/>
                    <a:pt x="985542" y="2931468"/>
                    <a:pt x="1069187" y="2931468"/>
                  </a:cubicBezTo>
                  <a:cubicBezTo>
                    <a:pt x="1190473" y="2931468"/>
                    <a:pt x="1311758" y="2930198"/>
                    <a:pt x="1433044" y="2931468"/>
                  </a:cubicBezTo>
                  <a:cubicBezTo>
                    <a:pt x="1612882" y="2932737"/>
                    <a:pt x="3586911" y="2922577"/>
                    <a:pt x="3770931" y="2925118"/>
                  </a:cubicBezTo>
                  <a:cubicBezTo>
                    <a:pt x="3850394" y="2926387"/>
                    <a:pt x="3929857" y="2927658"/>
                    <a:pt x="4005138" y="2927658"/>
                  </a:cubicBezTo>
                  <a:cubicBezTo>
                    <a:pt x="4143153" y="2930198"/>
                    <a:pt x="4276986" y="2926387"/>
                    <a:pt x="4415000" y="2930198"/>
                  </a:cubicBezTo>
                  <a:cubicBezTo>
                    <a:pt x="4527921" y="2932737"/>
                    <a:pt x="4640842" y="2932737"/>
                    <a:pt x="4753764" y="2935277"/>
                  </a:cubicBezTo>
                  <a:cubicBezTo>
                    <a:pt x="4921054" y="2939087"/>
                    <a:pt x="5088345" y="2941627"/>
                    <a:pt x="5255636" y="2942898"/>
                  </a:cubicBezTo>
                  <a:cubicBezTo>
                    <a:pt x="5318370" y="2942898"/>
                    <a:pt x="5342236" y="2941628"/>
                    <a:pt x="5362556" y="2941628"/>
                  </a:cubicBezTo>
                  <a:close/>
                </a:path>
              </a:pathLst>
            </a:custGeom>
            <a:grpFill/>
            <a:ln w="38100">
              <a:solidFill>
                <a:srgbClr val="04383F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4" name="Group 5"/>
          <p:cNvGrpSpPr/>
          <p:nvPr/>
        </p:nvGrpSpPr>
        <p:grpSpPr>
          <a:xfrm rot="-10800000">
            <a:off x="-1828100" y="5391245"/>
            <a:ext cx="2762974" cy="2894131"/>
            <a:chOff x="0" y="0"/>
            <a:chExt cx="6350000" cy="6350000"/>
          </a:xfrm>
        </p:grpSpPr>
        <p:sp>
          <p:nvSpPr>
            <p:cNvPr id="15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0" name="Group 5"/>
          <p:cNvGrpSpPr/>
          <p:nvPr/>
        </p:nvGrpSpPr>
        <p:grpSpPr>
          <a:xfrm rot="9866592">
            <a:off x="16758193" y="-138324"/>
            <a:ext cx="2085883" cy="2126922"/>
            <a:chOff x="-1062003" y="28318640"/>
            <a:chExt cx="6321664" cy="6350000"/>
          </a:xfrm>
        </p:grpSpPr>
        <p:sp>
          <p:nvSpPr>
            <p:cNvPr id="21" name="Freeform 6"/>
            <p:cNvSpPr/>
            <p:nvPr/>
          </p:nvSpPr>
          <p:spPr>
            <a:xfrm>
              <a:off x="-1062003" y="28318640"/>
              <a:ext cx="63216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6" name="Group 7"/>
          <p:cNvGrpSpPr>
            <a:grpSpLocks noChangeAspect="1"/>
          </p:cNvGrpSpPr>
          <p:nvPr/>
        </p:nvGrpSpPr>
        <p:grpSpPr>
          <a:xfrm rot="10130811">
            <a:off x="1710729" y="1025805"/>
            <a:ext cx="784221" cy="848937"/>
            <a:chOff x="-2540" y="-2540"/>
            <a:chExt cx="6355080" cy="6355080"/>
          </a:xfrm>
        </p:grpSpPr>
        <p:sp>
          <p:nvSpPr>
            <p:cNvPr id="17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44107">
            <a:off x="16147965" y="8449749"/>
            <a:ext cx="1220456" cy="2097659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531727" flipH="1">
            <a:off x="731692" y="-158225"/>
            <a:ext cx="1378729" cy="2369692"/>
          </a:xfrm>
          <a:prstGeom prst="rect">
            <a:avLst/>
          </a:prstGeom>
        </p:spPr>
      </p:pic>
      <p:grpSp>
        <p:nvGrpSpPr>
          <p:cNvPr id="24" name="Group 7"/>
          <p:cNvGrpSpPr>
            <a:grpSpLocks noChangeAspect="1"/>
          </p:cNvGrpSpPr>
          <p:nvPr/>
        </p:nvGrpSpPr>
        <p:grpSpPr>
          <a:xfrm rot="-10800000">
            <a:off x="-2395367" y="5114972"/>
            <a:ext cx="3541020" cy="3446678"/>
            <a:chOff x="-2540" y="-2540"/>
            <a:chExt cx="6355080" cy="6355080"/>
          </a:xfrm>
        </p:grpSpPr>
        <p:sp>
          <p:nvSpPr>
            <p:cNvPr id="25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978358" flipH="1">
            <a:off x="-3472007" y="1802900"/>
            <a:ext cx="1378729" cy="2369692"/>
          </a:xfrm>
          <a:prstGeom prst="rect">
            <a:avLst/>
          </a:prstGeom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9866592">
            <a:off x="16367325" y="465028"/>
            <a:ext cx="1393918" cy="1393918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10130811">
            <a:off x="2167689" y="1035500"/>
            <a:ext cx="848937" cy="848937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1" name="Group 7"/>
          <p:cNvGrpSpPr>
            <a:grpSpLocks noChangeAspect="1"/>
          </p:cNvGrpSpPr>
          <p:nvPr/>
        </p:nvGrpSpPr>
        <p:grpSpPr>
          <a:xfrm rot="9866592">
            <a:off x="15588940" y="8519900"/>
            <a:ext cx="848937" cy="848937"/>
            <a:chOff x="-2540" y="-2540"/>
            <a:chExt cx="6355080" cy="6355080"/>
          </a:xfrm>
        </p:grpSpPr>
        <p:sp>
          <p:nvSpPr>
            <p:cNvPr id="32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3" name="Group 7"/>
          <p:cNvGrpSpPr>
            <a:grpSpLocks noChangeAspect="1"/>
          </p:cNvGrpSpPr>
          <p:nvPr/>
        </p:nvGrpSpPr>
        <p:grpSpPr>
          <a:xfrm rot="9866592">
            <a:off x="15149482" y="8504161"/>
            <a:ext cx="848937" cy="848937"/>
            <a:chOff x="-2540" y="-2540"/>
            <a:chExt cx="6355080" cy="6355080"/>
          </a:xfrm>
        </p:grpSpPr>
        <p:sp>
          <p:nvSpPr>
            <p:cNvPr id="34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  <a:ln>
              <a:solidFill>
                <a:srgbClr val="185F68"/>
              </a:solidFill>
            </a:ln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3" name="Picture 2" descr="A logo with a sun and peopl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36" y="1822207"/>
            <a:ext cx="2105025" cy="210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THU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59" b="96387" l="9961" r="89844">
                        <a14:foregroundMark x1="17676" y1="52832" x2="20801" y2="53516"/>
                        <a14:foregroundMark x1="16602" y1="52832" x2="17188" y2="52832"/>
                        <a14:foregroundMark x1="71387" y1="56055" x2="71973" y2="55957"/>
                        <a14:foregroundMark x1="43945" y1="83105" x2="47656" y2="92188"/>
                        <a14:foregroundMark x1="49805" y1="77539" x2="47070" y2="84961"/>
                        <a14:foregroundMark x1="41211" y1="96191" x2="47656" y2="96387"/>
                        <a14:backgroundMark x1="66699" y1="60449" x2="75391" y2="60645"/>
                        <a14:backgroundMark x1="75391" y1="60645" x2="66699" y2="62891"/>
                        <a14:backgroundMark x1="66699" y1="62891" x2="66504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" b="268"/>
          <a:stretch>
            <a:fillRect/>
          </a:stretch>
        </p:blipFill>
        <p:spPr>
          <a:xfrm>
            <a:off x="-503745" y="2628900"/>
            <a:ext cx="7551692" cy="7511244"/>
          </a:xfrm>
          <a:prstGeom prst="rect">
            <a:avLst/>
          </a:prstGeom>
        </p:spPr>
      </p:pic>
      <p:pic>
        <p:nvPicPr>
          <p:cNvPr id="13" name="Picture 12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5736967" y="264109"/>
            <a:ext cx="2388356" cy="6656028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1875" l="4000" r="94750">
                        <a14:foregroundMark x1="8750" y1="59750" x2="7500" y2="69375"/>
                        <a14:foregroundMark x1="4000" y1="64875" x2="4625" y2="69000"/>
                        <a14:foregroundMark x1="90750" y1="58750" x2="94750" y2="68250"/>
                        <a14:foregroundMark x1="94750" y1="68250" x2="92375" y2="70625"/>
                        <a14:foregroundMark x1="29375" y1="93125" x2="45500" y2="91875"/>
                        <a14:foregroundMark x1="45500" y1="91875" x2="69500" y2="91875"/>
                        <a14:foregroundMark x1="44750" y1="9250" x2="51625" y2="8125"/>
                        <a14:foregroundMark x1="51625" y1="8125" x2="52875" y2="9625"/>
                        <a14:foregroundMark x1="50625" y1="35000" x2="51250" y2="40500"/>
                        <a14:foregroundMark x1="44125" y1="18000" x2="49000" y2="18875"/>
                        <a14:foregroundMark x1="42250" y1="16625" x2="47000" y2="15750"/>
                        <a14:foregroundMark x1="47000" y1="15750" x2="47000" y2="15750"/>
                        <a14:foregroundMark x1="53125" y1="16625" x2="57625" y2="1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21" y="5612630"/>
            <a:ext cx="4424100" cy="4424100"/>
          </a:xfrm>
          <a:prstGeom prst="rect">
            <a:avLst/>
          </a:prstGeom>
        </p:spPr>
      </p:pic>
      <p:pic>
        <p:nvPicPr>
          <p:cNvPr id="22" name="Picture 21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10529638" y="-21694"/>
            <a:ext cx="4114800" cy="6793593"/>
          </a:xfrm>
          <a:prstGeom prst="rect">
            <a:avLst/>
          </a:prstGeom>
        </p:spPr>
      </p:pic>
      <p:pic>
        <p:nvPicPr>
          <p:cNvPr id="25" name="Picture 24" descr="A picture containing tableware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133" y1="63067" x2="47600" y2="72533"/>
                        <a14:foregroundMark x1="47600" y1="72533" x2="47600" y2="72533"/>
                        <a14:foregroundMark x1="25333" y1="48933" x2="19733" y2="53600"/>
                        <a14:foregroundMark x1="20000" y1="58133" x2="19467" y2="57867"/>
                        <a14:foregroundMark x1="49794" y1="16278" x2="32074" y2="21459"/>
                        <a14:foregroundMark x1="50400" y1="16133" x2="55600" y2="17733"/>
                        <a14:foregroundMark x1="43600" y1="70533" x2="47333" y2="75333"/>
                        <a14:foregroundMark x1="31600" y1="22133" x2="32400" y2="21867"/>
                        <a14:foregroundMark x1="31067" y1="22267" x2="33200" y2="21467"/>
                        <a14:foregroundMark x1="50000" y1="16000" x2="51067" y2="16133"/>
                        <a14:backgroundMark x1="28133" y1="22800" x2="29733" y2="21867"/>
                        <a14:backgroundMark x1="28400" y1="22800" x2="31200" y2="21067"/>
                        <a14:backgroundMark x1="30267" y1="21600" x2="31412" y2="2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1463" r="13973" b="12860"/>
          <a:stretch>
            <a:fillRect/>
          </a:stretch>
        </p:blipFill>
        <p:spPr>
          <a:xfrm>
            <a:off x="13892727" y="6639239"/>
            <a:ext cx="3156026" cy="3262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6201" y="5735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61" y="1797801"/>
            <a:ext cx="13467839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ĐÔNG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10" name="Picture 9" descr="A picture containing indoor, footwea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28" y="5898532"/>
            <a:ext cx="6284203" cy="3862690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885" y1="68447" x2="22371" y2="76628"/>
                        <a14:foregroundMark x1="22371" y1="76628" x2="28548" y2="87646"/>
                        <a14:foregroundMark x1="28548" y1="87646" x2="37896" y2="85643"/>
                        <a14:foregroundMark x1="37896" y1="85643" x2="40735" y2="81469"/>
                        <a14:foregroundMark x1="21536" y1="80134" x2="23873" y2="70618"/>
                        <a14:foregroundMark x1="23873" y1="70618" x2="30050" y2="67613"/>
                        <a14:foregroundMark x1="28715" y1="66277" x2="20868" y2="70618"/>
                        <a14:foregroundMark x1="20868" y1="70618" x2="20033" y2="81803"/>
                        <a14:foregroundMark x1="20033" y1="81803" x2="25543" y2="87145"/>
                        <a14:foregroundMark x1="69616" y1="68447" x2="75626" y2="78965"/>
                        <a14:foregroundMark x1="75626" y1="78965" x2="84808" y2="81803"/>
                        <a14:foregroundMark x1="84808" y1="81803" x2="87479" y2="73790"/>
                        <a14:foregroundMark x1="87479" y1="73790" x2="77629" y2="64107"/>
                        <a14:foregroundMark x1="78965" y1="64942" x2="87479" y2="70952"/>
                        <a14:foregroundMark x1="87479" y1="70952" x2="87813" y2="76127"/>
                        <a14:foregroundMark x1="82471" y1="65776" x2="87813" y2="70284"/>
                        <a14:foregroundMark x1="84307" y1="65442" x2="86978" y2="71119"/>
                        <a14:foregroundMark x1="84808" y1="66277" x2="87813" y2="71119"/>
                        <a14:backgroundMark x1="45576" y1="80134" x2="57596" y2="73790"/>
                        <a14:backgroundMark x1="57596" y1="73790" x2="57596" y2="72454"/>
                        <a14:backgroundMark x1="42237" y1="25876" x2="39065" y2="36895"/>
                        <a14:backgroundMark x1="39065" y1="36895" x2="46077" y2="41569"/>
                        <a14:backgroundMark x1="46077" y1="41569" x2="54257" y2="36060"/>
                        <a14:backgroundMark x1="54257" y1="36060" x2="46077" y2="27379"/>
                        <a14:backgroundMark x1="46077" y1="27379" x2="40902" y2="25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901" y="439962"/>
            <a:ext cx="5705475" cy="5705475"/>
          </a:xfrm>
          <a:prstGeom prst="rect">
            <a:avLst/>
          </a:prstGeom>
        </p:spPr>
      </p:pic>
      <p:pic>
        <p:nvPicPr>
          <p:cNvPr id="15" name="Picture 14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>
            <a:off x="6378464" y="1284088"/>
            <a:ext cx="4876372" cy="6755012"/>
          </a:xfrm>
          <a:prstGeom prst="rect">
            <a:avLst/>
          </a:prstGeom>
        </p:spPr>
      </p:pic>
      <p:pic>
        <p:nvPicPr>
          <p:cNvPr id="20" name="Picture 19" descr="A picture containing green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4" y="427262"/>
            <a:ext cx="5228005" cy="5228005"/>
          </a:xfrm>
          <a:prstGeom prst="rect">
            <a:avLst/>
          </a:prstGeom>
        </p:spPr>
      </p:pic>
      <p:pic>
        <p:nvPicPr>
          <p:cNvPr id="4098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18" y="4733256"/>
            <a:ext cx="5228005" cy="52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10725"/>
            <a:ext cx="18288000" cy="102957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10725"/>
            <a:ext cx="18288000" cy="102977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638300" y="1222769"/>
            <a:ext cx="15011399" cy="8216990"/>
            <a:chOff x="0" y="0"/>
            <a:chExt cx="5380336" cy="2960678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5357476" cy="2932738"/>
            </a:xfrm>
            <a:custGeom>
              <a:avLst/>
              <a:gdLst/>
              <a:ahLst/>
              <a:cxnLst/>
              <a:rect l="l" t="t" r="r" b="b"/>
              <a:pathLst>
                <a:path w="5357476" h="2932738">
                  <a:moveTo>
                    <a:pt x="5357476" y="2932738"/>
                  </a:moveTo>
                  <a:lnTo>
                    <a:pt x="0" y="2925118"/>
                  </a:lnTo>
                  <a:lnTo>
                    <a:pt x="0" y="1030377"/>
                  </a:lnTo>
                  <a:lnTo>
                    <a:pt x="17780" y="19050"/>
                  </a:lnTo>
                  <a:lnTo>
                    <a:pt x="2669572" y="0"/>
                  </a:lnTo>
                  <a:lnTo>
                    <a:pt x="5338426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5386686" cy="2959408"/>
            </a:xfrm>
            <a:custGeom>
              <a:avLst/>
              <a:gdLst/>
              <a:ahLst/>
              <a:cxnLst/>
              <a:rect l="l" t="t" r="r" b="b"/>
              <a:pathLst>
                <a:path w="5386686" h="2959408">
                  <a:moveTo>
                    <a:pt x="5352396" y="21590"/>
                  </a:moveTo>
                  <a:cubicBezTo>
                    <a:pt x="5353666" y="34290"/>
                    <a:pt x="5353666" y="44450"/>
                    <a:pt x="5354936" y="54610"/>
                  </a:cubicBezTo>
                  <a:cubicBezTo>
                    <a:pt x="5357476" y="108182"/>
                    <a:pt x="5358746" y="171669"/>
                    <a:pt x="5361286" y="232889"/>
                  </a:cubicBezTo>
                  <a:cubicBezTo>
                    <a:pt x="5361286" y="321318"/>
                    <a:pt x="5373986" y="2064951"/>
                    <a:pt x="5380336" y="2153380"/>
                  </a:cubicBezTo>
                  <a:cubicBezTo>
                    <a:pt x="5386686" y="2287156"/>
                    <a:pt x="5382876" y="2423201"/>
                    <a:pt x="5382876" y="2556977"/>
                  </a:cubicBezTo>
                  <a:cubicBezTo>
                    <a:pt x="5382876" y="2674882"/>
                    <a:pt x="5384146" y="2783718"/>
                    <a:pt x="5385416" y="2898448"/>
                  </a:cubicBezTo>
                  <a:cubicBezTo>
                    <a:pt x="5385416" y="2920037"/>
                    <a:pt x="5385416" y="2934008"/>
                    <a:pt x="5385416" y="2958137"/>
                  </a:cubicBezTo>
                  <a:cubicBezTo>
                    <a:pt x="5362556" y="2958137"/>
                    <a:pt x="5342236" y="2959408"/>
                    <a:pt x="5310005" y="2958137"/>
                  </a:cubicBezTo>
                  <a:cubicBezTo>
                    <a:pt x="5038158" y="2953058"/>
                    <a:pt x="4762128" y="2959408"/>
                    <a:pt x="4490281" y="2954327"/>
                  </a:cubicBezTo>
                  <a:cubicBezTo>
                    <a:pt x="4327172" y="2950517"/>
                    <a:pt x="4168247" y="2953058"/>
                    <a:pt x="4005138" y="2950517"/>
                  </a:cubicBezTo>
                  <a:cubicBezTo>
                    <a:pt x="3929857" y="2949248"/>
                    <a:pt x="3854577" y="2947977"/>
                    <a:pt x="3779295" y="2946708"/>
                  </a:cubicBezTo>
                  <a:cubicBezTo>
                    <a:pt x="3733291" y="2946708"/>
                    <a:pt x="3691468" y="2947977"/>
                    <a:pt x="3645463" y="2947977"/>
                  </a:cubicBezTo>
                  <a:cubicBezTo>
                    <a:pt x="3528360" y="2946708"/>
                    <a:pt x="3206325" y="2947977"/>
                    <a:pt x="3089222" y="2946708"/>
                  </a:cubicBezTo>
                  <a:cubicBezTo>
                    <a:pt x="3005576" y="2945437"/>
                    <a:pt x="1332670" y="2954327"/>
                    <a:pt x="1249024" y="2953058"/>
                  </a:cubicBezTo>
                  <a:cubicBezTo>
                    <a:pt x="1228113" y="2953058"/>
                    <a:pt x="1203019" y="2954327"/>
                    <a:pt x="1182108" y="2954327"/>
                  </a:cubicBezTo>
                  <a:cubicBezTo>
                    <a:pt x="1131921" y="2954327"/>
                    <a:pt x="1085916" y="2955598"/>
                    <a:pt x="1035729" y="2955598"/>
                  </a:cubicBezTo>
                  <a:cubicBezTo>
                    <a:pt x="910261" y="2955598"/>
                    <a:pt x="788975" y="2954327"/>
                    <a:pt x="663507" y="2953058"/>
                  </a:cubicBezTo>
                  <a:cubicBezTo>
                    <a:pt x="588226" y="2951787"/>
                    <a:pt x="512945" y="2950517"/>
                    <a:pt x="441847" y="2949248"/>
                  </a:cubicBezTo>
                  <a:cubicBezTo>
                    <a:pt x="308014" y="2947977"/>
                    <a:pt x="174182" y="2946708"/>
                    <a:pt x="48260" y="2946708"/>
                  </a:cubicBezTo>
                  <a:cubicBezTo>
                    <a:pt x="38100" y="2946708"/>
                    <a:pt x="29210" y="2946708"/>
                    <a:pt x="19050" y="2945437"/>
                  </a:cubicBezTo>
                  <a:cubicBezTo>
                    <a:pt x="10160" y="2944167"/>
                    <a:pt x="5080" y="2937817"/>
                    <a:pt x="7620" y="2928927"/>
                  </a:cubicBezTo>
                  <a:cubicBezTo>
                    <a:pt x="16510" y="2897088"/>
                    <a:pt x="12700" y="2840403"/>
                    <a:pt x="11430" y="2781450"/>
                  </a:cubicBezTo>
                  <a:cubicBezTo>
                    <a:pt x="10160" y="2661278"/>
                    <a:pt x="6350" y="2543373"/>
                    <a:pt x="7620" y="2423201"/>
                  </a:cubicBezTo>
                  <a:cubicBezTo>
                    <a:pt x="5080" y="2273552"/>
                    <a:pt x="0" y="421083"/>
                    <a:pt x="7620" y="269168"/>
                  </a:cubicBezTo>
                  <a:cubicBezTo>
                    <a:pt x="8890" y="239691"/>
                    <a:pt x="7620" y="207948"/>
                    <a:pt x="8890" y="178471"/>
                  </a:cubicBezTo>
                  <a:cubicBezTo>
                    <a:pt x="10160" y="130856"/>
                    <a:pt x="12700" y="787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625" y="30480"/>
                    <a:pt x="136542" y="29210"/>
                  </a:cubicBezTo>
                  <a:cubicBezTo>
                    <a:pt x="249463" y="25400"/>
                    <a:pt x="362384" y="22860"/>
                    <a:pt x="479487" y="20320"/>
                  </a:cubicBezTo>
                  <a:cubicBezTo>
                    <a:pt x="558950" y="17780"/>
                    <a:pt x="638413" y="16510"/>
                    <a:pt x="713694" y="13970"/>
                  </a:cubicBezTo>
                  <a:cubicBezTo>
                    <a:pt x="788975" y="11430"/>
                    <a:pt x="868438" y="8890"/>
                    <a:pt x="943719" y="8890"/>
                  </a:cubicBezTo>
                  <a:cubicBezTo>
                    <a:pt x="1027364" y="7620"/>
                    <a:pt x="1111010" y="10160"/>
                    <a:pt x="1194655" y="8890"/>
                  </a:cubicBezTo>
                  <a:cubicBezTo>
                    <a:pt x="1299212" y="8890"/>
                    <a:pt x="3193778" y="6350"/>
                    <a:pt x="3298335" y="5080"/>
                  </a:cubicBezTo>
                  <a:cubicBezTo>
                    <a:pt x="3398709" y="3810"/>
                    <a:pt x="3499084" y="2540"/>
                    <a:pt x="3603640" y="2540"/>
                  </a:cubicBezTo>
                  <a:cubicBezTo>
                    <a:pt x="3775114" y="1270"/>
                    <a:pt x="3942404" y="0"/>
                    <a:pt x="4113877" y="0"/>
                  </a:cubicBezTo>
                  <a:cubicBezTo>
                    <a:pt x="4184975" y="0"/>
                    <a:pt x="4260256" y="2540"/>
                    <a:pt x="4331355" y="2540"/>
                  </a:cubicBezTo>
                  <a:cubicBezTo>
                    <a:pt x="4527921" y="3810"/>
                    <a:pt x="4728670" y="5080"/>
                    <a:pt x="4925237" y="7620"/>
                  </a:cubicBezTo>
                  <a:cubicBezTo>
                    <a:pt x="5029793" y="8890"/>
                    <a:pt x="5134350" y="12700"/>
                    <a:pt x="5238907" y="16510"/>
                  </a:cubicBezTo>
                  <a:cubicBezTo>
                    <a:pt x="5264000" y="16510"/>
                    <a:pt x="5289094" y="16510"/>
                    <a:pt x="5310005" y="16510"/>
                  </a:cubicBezTo>
                  <a:cubicBezTo>
                    <a:pt x="5333346" y="17780"/>
                    <a:pt x="5342236" y="20320"/>
                    <a:pt x="5352396" y="21590"/>
                  </a:cubicBezTo>
                  <a:close/>
                  <a:moveTo>
                    <a:pt x="5362556" y="2941628"/>
                  </a:moveTo>
                  <a:cubicBezTo>
                    <a:pt x="5363826" y="2925118"/>
                    <a:pt x="5365096" y="2912418"/>
                    <a:pt x="5365096" y="2899718"/>
                  </a:cubicBezTo>
                  <a:cubicBezTo>
                    <a:pt x="5363826" y="2772381"/>
                    <a:pt x="5362556" y="2652208"/>
                    <a:pt x="5362556" y="2522966"/>
                  </a:cubicBezTo>
                  <a:cubicBezTo>
                    <a:pt x="5362556" y="2464014"/>
                    <a:pt x="5365096" y="2405061"/>
                    <a:pt x="5363826" y="2346109"/>
                  </a:cubicBezTo>
                  <a:cubicBezTo>
                    <a:pt x="5363826" y="2291691"/>
                    <a:pt x="5362556" y="2235006"/>
                    <a:pt x="5361286" y="2180588"/>
                  </a:cubicBezTo>
                  <a:cubicBezTo>
                    <a:pt x="5356206" y="2096695"/>
                    <a:pt x="5344776" y="359864"/>
                    <a:pt x="5344776" y="275970"/>
                  </a:cubicBezTo>
                  <a:cubicBezTo>
                    <a:pt x="5342236" y="205680"/>
                    <a:pt x="5339696" y="133123"/>
                    <a:pt x="5337156" y="63500"/>
                  </a:cubicBezTo>
                  <a:cubicBezTo>
                    <a:pt x="5335886" y="44450"/>
                    <a:pt x="5334616" y="43180"/>
                    <a:pt x="5297459" y="41910"/>
                  </a:cubicBezTo>
                  <a:cubicBezTo>
                    <a:pt x="5284912" y="41910"/>
                    <a:pt x="5276547" y="41910"/>
                    <a:pt x="5264001" y="40640"/>
                  </a:cubicBezTo>
                  <a:cubicBezTo>
                    <a:pt x="5159444" y="36830"/>
                    <a:pt x="5050705" y="31750"/>
                    <a:pt x="4946148" y="30480"/>
                  </a:cubicBezTo>
                  <a:cubicBezTo>
                    <a:pt x="4691030" y="26670"/>
                    <a:pt x="4431729" y="25400"/>
                    <a:pt x="4176611" y="22860"/>
                  </a:cubicBezTo>
                  <a:cubicBezTo>
                    <a:pt x="4138971" y="22860"/>
                    <a:pt x="4097148" y="22860"/>
                    <a:pt x="4059508" y="22860"/>
                  </a:cubicBezTo>
                  <a:cubicBezTo>
                    <a:pt x="3996774" y="22860"/>
                    <a:pt x="3934039" y="22860"/>
                    <a:pt x="3875488" y="22860"/>
                  </a:cubicBezTo>
                  <a:cubicBezTo>
                    <a:pt x="3741655" y="22860"/>
                    <a:pt x="3607823" y="22860"/>
                    <a:pt x="3478173" y="24130"/>
                  </a:cubicBezTo>
                  <a:cubicBezTo>
                    <a:pt x="3365251" y="25400"/>
                    <a:pt x="1462320" y="29210"/>
                    <a:pt x="1349399" y="29210"/>
                  </a:cubicBezTo>
                  <a:cubicBezTo>
                    <a:pt x="1165379" y="29210"/>
                    <a:pt x="981359" y="26670"/>
                    <a:pt x="797340" y="33020"/>
                  </a:cubicBezTo>
                  <a:cubicBezTo>
                    <a:pt x="701147" y="36830"/>
                    <a:pt x="609138" y="36830"/>
                    <a:pt x="517128" y="38100"/>
                  </a:cubicBezTo>
                  <a:cubicBezTo>
                    <a:pt x="358202" y="41910"/>
                    <a:pt x="199276" y="45720"/>
                    <a:pt x="49530" y="50800"/>
                  </a:cubicBezTo>
                  <a:cubicBezTo>
                    <a:pt x="36830" y="50800"/>
                    <a:pt x="34290" y="53340"/>
                    <a:pt x="33020" y="71904"/>
                  </a:cubicBezTo>
                  <a:cubicBezTo>
                    <a:pt x="31750" y="112717"/>
                    <a:pt x="31750" y="153530"/>
                    <a:pt x="30480" y="194343"/>
                  </a:cubicBezTo>
                  <a:cubicBezTo>
                    <a:pt x="29210" y="262365"/>
                    <a:pt x="26670" y="328120"/>
                    <a:pt x="25400" y="396142"/>
                  </a:cubicBezTo>
                  <a:cubicBezTo>
                    <a:pt x="20320" y="468699"/>
                    <a:pt x="26670" y="2241808"/>
                    <a:pt x="29210" y="2314365"/>
                  </a:cubicBezTo>
                  <a:cubicBezTo>
                    <a:pt x="29210" y="2391457"/>
                    <a:pt x="29210" y="2470816"/>
                    <a:pt x="30480" y="2547908"/>
                  </a:cubicBezTo>
                  <a:cubicBezTo>
                    <a:pt x="30480" y="2604593"/>
                    <a:pt x="33020" y="2661278"/>
                    <a:pt x="33020" y="2717963"/>
                  </a:cubicBezTo>
                  <a:cubicBezTo>
                    <a:pt x="33020" y="2779183"/>
                    <a:pt x="33020" y="2840403"/>
                    <a:pt x="31750" y="2899718"/>
                  </a:cubicBezTo>
                  <a:cubicBezTo>
                    <a:pt x="31750" y="2903527"/>
                    <a:pt x="31750" y="2906068"/>
                    <a:pt x="31750" y="2909877"/>
                  </a:cubicBezTo>
                  <a:cubicBezTo>
                    <a:pt x="31750" y="2920037"/>
                    <a:pt x="35560" y="2923848"/>
                    <a:pt x="44450" y="2923848"/>
                  </a:cubicBezTo>
                  <a:cubicBezTo>
                    <a:pt x="77990" y="2923848"/>
                    <a:pt x="136542" y="2925118"/>
                    <a:pt x="190911" y="2925118"/>
                  </a:cubicBezTo>
                  <a:cubicBezTo>
                    <a:pt x="270374" y="2925118"/>
                    <a:pt x="354019" y="2922577"/>
                    <a:pt x="433482" y="2925118"/>
                  </a:cubicBezTo>
                  <a:cubicBezTo>
                    <a:pt x="563133" y="2928927"/>
                    <a:pt x="692783" y="2931468"/>
                    <a:pt x="822433" y="2930198"/>
                  </a:cubicBezTo>
                  <a:cubicBezTo>
                    <a:pt x="906079" y="2928927"/>
                    <a:pt x="985542" y="2931468"/>
                    <a:pt x="1069187" y="2931468"/>
                  </a:cubicBezTo>
                  <a:cubicBezTo>
                    <a:pt x="1190473" y="2931468"/>
                    <a:pt x="1311758" y="2930198"/>
                    <a:pt x="1433044" y="2931468"/>
                  </a:cubicBezTo>
                  <a:cubicBezTo>
                    <a:pt x="1612882" y="2932737"/>
                    <a:pt x="3586911" y="2922577"/>
                    <a:pt x="3770931" y="2925118"/>
                  </a:cubicBezTo>
                  <a:cubicBezTo>
                    <a:pt x="3850394" y="2926387"/>
                    <a:pt x="3929857" y="2927658"/>
                    <a:pt x="4005138" y="2927658"/>
                  </a:cubicBezTo>
                  <a:cubicBezTo>
                    <a:pt x="4143153" y="2930198"/>
                    <a:pt x="4276986" y="2926387"/>
                    <a:pt x="4415000" y="2930198"/>
                  </a:cubicBezTo>
                  <a:cubicBezTo>
                    <a:pt x="4527921" y="2932737"/>
                    <a:pt x="4640842" y="2932737"/>
                    <a:pt x="4753764" y="2935277"/>
                  </a:cubicBezTo>
                  <a:cubicBezTo>
                    <a:pt x="4921054" y="2939087"/>
                    <a:pt x="5088345" y="2941627"/>
                    <a:pt x="5255636" y="2942898"/>
                  </a:cubicBezTo>
                  <a:cubicBezTo>
                    <a:pt x="5318370" y="2942898"/>
                    <a:pt x="5342236" y="2941628"/>
                    <a:pt x="5362556" y="2941628"/>
                  </a:cubicBezTo>
                  <a:close/>
                </a:path>
              </a:pathLst>
            </a:custGeom>
            <a:solidFill>
              <a:srgbClr val="CCA0F4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44107">
            <a:off x="15672713" y="7997957"/>
            <a:ext cx="1220456" cy="2097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978358" flipH="1">
            <a:off x="1129827" y="494042"/>
            <a:ext cx="1378729" cy="2369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1819657"/>
            <a:ext cx="13639800" cy="703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TRÒ CHƠI</a:t>
            </a:r>
          </a:p>
          <a:p>
            <a:pPr algn="ctr">
              <a:lnSpc>
                <a:spcPct val="200000"/>
              </a:lnSpc>
            </a:pPr>
            <a:r>
              <a:rPr lang="en-SG" sz="115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THỬ TÀI CÙNG BÉ</a:t>
            </a:r>
          </a:p>
          <a:p>
            <a:pPr algn="ctr">
              <a:lnSpc>
                <a:spcPct val="200000"/>
              </a:lnSpc>
            </a:pPr>
            <a:endParaRPr lang="en-SG" sz="60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1: Đâu là trang phục mùa hè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5035771" y="1952437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4" y="1111541"/>
            <a:ext cx="4762500" cy="4762500"/>
          </a:xfrm>
          <a:prstGeom prst="rect">
            <a:avLst/>
          </a:prstGeom>
        </p:spPr>
      </p:pic>
      <p:pic>
        <p:nvPicPr>
          <p:cNvPr id="18" name="Picture 17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36" y="5323291"/>
            <a:ext cx="4755770" cy="475577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89428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cộc tay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2631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1409" y="929627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9814" y="9347503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Dép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466122"/>
            <a:ext cx="14945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1: Đâu là trang phục mùa hè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3639563" y="1726943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686" y="1114906"/>
            <a:ext cx="4762500" cy="4762500"/>
          </a:xfrm>
          <a:prstGeom prst="rect">
            <a:avLst/>
          </a:prstGeom>
        </p:spPr>
      </p:pic>
      <p:pic>
        <p:nvPicPr>
          <p:cNvPr id="18" name="Picture 17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66" y="5075830"/>
            <a:ext cx="4755770" cy="475577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4327" y="349615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18368" y="534929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cộc tay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17583" y="555215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044266" y="807772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98744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Dép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Picture 23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487" y="6795842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604832"/>
            <a:ext cx="1569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2: Đâu là trang phục mùa xuân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-338558" y="3789849"/>
            <a:ext cx="6590853" cy="6555551"/>
          </a:xfrm>
          <a:prstGeom prst="rect">
            <a:avLst/>
          </a:prstGeom>
        </p:spPr>
      </p:pic>
      <p:pic>
        <p:nvPicPr>
          <p:cNvPr id="27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6367" r="22395" b="29676"/>
          <a:stretch>
            <a:fillRect/>
          </a:stretch>
        </p:blipFill>
        <p:spPr bwMode="auto">
          <a:xfrm>
            <a:off x="14124085" y="3283721"/>
            <a:ext cx="3586848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1726" y="9347503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Váy công chúa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2839" y="920500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Bộ vest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6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629" y="3283721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056479" y="920500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Cách phối chân váy bé gái: Muôn kiểu cho bé thêm xinh - Canif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4641576" y="2962636"/>
            <a:ext cx="6115050" cy="7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12747" y="9299380"/>
            <a:ext cx="3890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cộc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  <p:bldP spid="20" grpId="0"/>
      <p:bldP spid="23" grpId="0"/>
      <p:bldP spid="22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668578" y="619983"/>
            <a:ext cx="15698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2: Đâu là trang phục mùa xuân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5" name="Picture 24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911383" y="3765092"/>
            <a:ext cx="6590853" cy="6555551"/>
          </a:xfrm>
          <a:prstGeom prst="rect">
            <a:avLst/>
          </a:prstGeom>
        </p:spPr>
      </p:pic>
      <p:pic>
        <p:nvPicPr>
          <p:cNvPr id="27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3" t="6367" r="22395" b="29676"/>
          <a:stretch>
            <a:fillRect/>
          </a:stretch>
        </p:blipFill>
        <p:spPr bwMode="auto">
          <a:xfrm>
            <a:off x="11416690" y="3363367"/>
            <a:ext cx="3586848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41667" y="9322746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Váy công chúa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05444" y="9284646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Bộ vest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6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98" y="3302835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96748" y="9224114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Cách phối chân váy bé gái: Muôn kiểu cho bé thêm xinh - Canif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4791937" y="9714845"/>
            <a:ext cx="6115050" cy="7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63108" y="16051589"/>
            <a:ext cx="3890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cộc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8" name="Picture 27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3" y="6465246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>
            <a:off x="1279897" y="2637682"/>
            <a:ext cx="3112008" cy="4310921"/>
          </a:xfrm>
          <a:prstGeom prst="rect">
            <a:avLst/>
          </a:prstGeom>
        </p:spPr>
      </p:pic>
      <p:pic>
        <p:nvPicPr>
          <p:cNvPr id="29" name="Picture 28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9516669" y="3551807"/>
            <a:ext cx="4114800" cy="6793593"/>
          </a:xfrm>
          <a:prstGeom prst="rect">
            <a:avLst/>
          </a:prstGeom>
        </p:spPr>
      </p:pic>
      <p:pic>
        <p:nvPicPr>
          <p:cNvPr id="28" name="Picture 27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6416495" y="3661830"/>
            <a:ext cx="2388356" cy="665602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520513" y="569016"/>
            <a:ext cx="1523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3: Đâu là trang phục mùa thu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208" r="22109"/>
          <a:stretch>
            <a:fillRect/>
          </a:stretch>
        </p:blipFill>
        <p:spPr>
          <a:xfrm>
            <a:off x="1071698" y="6733236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693490" y="5547022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Mũ len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86653" y="541891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Aó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56479" y="9205000"/>
            <a:ext cx="337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 tay chân váy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3745" y="8939518"/>
            <a:ext cx="3890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thun mỏng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1" name="Picture 30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13271974" y="1389662"/>
            <a:ext cx="4548016" cy="4111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  <p:bldP spid="20" grpId="0"/>
      <p:bldP spid="2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icrophon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625" l="10000" r="90000">
                        <a14:foregroundMark x1="56125" y1="94625" x2="5775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0137" r="18088" b="1215"/>
          <a:stretch>
            <a:fillRect/>
          </a:stretch>
        </p:blipFill>
        <p:spPr>
          <a:xfrm rot="20913802">
            <a:off x="-5140326" y="557292"/>
            <a:ext cx="3112008" cy="4310921"/>
          </a:xfrm>
          <a:prstGeom prst="rect">
            <a:avLst/>
          </a:prstGeom>
        </p:spPr>
      </p:pic>
      <p:pic>
        <p:nvPicPr>
          <p:cNvPr id="29" name="Picture 28" descr="A child holding a basket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315" y1="80095" x2="56936" y2="88152"/>
                        <a14:foregroundMark x1="61905" y1="18483" x2="66460" y2="20853"/>
                        <a14:foregroundMark x1="60455" y1="16588" x2="63354" y2="1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11554" r="22906" b="7068"/>
          <a:stretch>
            <a:fillRect/>
          </a:stretch>
        </p:blipFill>
        <p:spPr>
          <a:xfrm>
            <a:off x="9153041" y="2996677"/>
            <a:ext cx="4114800" cy="6793593"/>
          </a:xfrm>
          <a:prstGeom prst="rect">
            <a:avLst/>
          </a:prstGeom>
        </p:spPr>
      </p:pic>
      <p:pic>
        <p:nvPicPr>
          <p:cNvPr id="28" name="Picture 27" descr="A child and child posing for a picture&#10;&#10;Description automatically generated with medium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0" b="97100" l="10000" r="90000">
                        <a14:foregroundMark x1="32800" y1="10000" x2="37300" y2="72900"/>
                        <a14:foregroundMark x1="37300" y1="72900" x2="40900" y2="86800"/>
                        <a14:foregroundMark x1="40900" y1="86800" x2="40900" y2="86800"/>
                        <a14:foregroundMark x1="30700" y1="5500" x2="20800" y2="36800"/>
                        <a14:foregroundMark x1="20800" y1="36800" x2="27100" y2="67300"/>
                        <a14:foregroundMark x1="33700" y1="7300" x2="43000" y2="40900"/>
                        <a14:foregroundMark x1="40300" y1="26200" x2="45400" y2="35300"/>
                        <a14:foregroundMark x1="45400" y1="35300" x2="45700" y2="52900"/>
                        <a14:foregroundMark x1="45700" y1="52900" x2="45700" y2="52900"/>
                        <a14:foregroundMark x1="42400" y1="25900" x2="45400" y2="32800"/>
                        <a14:foregroundMark x1="65200" y1="3700" x2="63400" y2="10700"/>
                        <a14:foregroundMark x1="63400" y1="10700" x2="64700" y2="17500"/>
                        <a14:foregroundMark x1="64700" y1="17500" x2="69900" y2="19700"/>
                        <a14:foregroundMark x1="69900" y1="19700" x2="71300" y2="14800"/>
                        <a14:foregroundMark x1="71300" y1="14800" x2="67900" y2="7900"/>
                        <a14:foregroundMark x1="67900" y1="7900" x2="64300" y2="4600"/>
                        <a14:foregroundMark x1="55600" y1="52900" x2="56900" y2="58400"/>
                        <a14:foregroundMark x1="56900" y1="58400" x2="57700" y2="59800"/>
                        <a14:foregroundMark x1="66700" y1="94000" x2="70800" y2="97100"/>
                        <a14:foregroundMark x1="70800" y1="97100" x2="72100" y2="97000"/>
                        <a14:foregroundMark x1="81400" y1="53200" x2="82900" y2="57700"/>
                        <a14:foregroundMark x1="80000" y1="60900" x2="80000" y2="60900"/>
                        <a14:backgroundMark x1="86500" y1="43600" x2="87100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3" r="11554"/>
          <a:stretch>
            <a:fillRect/>
          </a:stretch>
        </p:blipFill>
        <p:spPr>
          <a:xfrm>
            <a:off x="4609689" y="3459700"/>
            <a:ext cx="2388356" cy="665602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520513" y="569016"/>
            <a:ext cx="1523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3: Đâu là trang phục mùa thu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913802">
            <a:off x="-5726733" y="3466632"/>
            <a:ext cx="4614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Mũ len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98279" y="2542470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Aó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2851" y="8649870"/>
            <a:ext cx="337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Aó dài tay chân váy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939" y="8737388"/>
            <a:ext cx="3890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Quần áo thun mỏng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1" name="Picture 30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21183600" y="-1486785"/>
            <a:ext cx="4548016" cy="4111601"/>
          </a:xfrm>
          <a:prstGeom prst="rect">
            <a:avLst/>
          </a:prstGeom>
        </p:spPr>
      </p:pic>
      <p:pic>
        <p:nvPicPr>
          <p:cNvPr id="25" name="Picture 24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83" y="6465246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266309" y="3695699"/>
            <a:ext cx="1795183" cy="234539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221201" y="0"/>
            <a:ext cx="1066800" cy="1297708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5" name="AutoShape 5"/>
          <p:cNvSpPr/>
          <p:nvPr/>
        </p:nvSpPr>
        <p:spPr>
          <a:xfrm>
            <a:off x="17678400" y="723900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pic>
        <p:nvPicPr>
          <p:cNvPr id="6" name="Picture 5" descr="A picture containing bed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40" y="1297708"/>
            <a:ext cx="15090920" cy="85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153" y="452512"/>
            <a:ext cx="1054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Áo bạn Bo mặc có phù hợp với thời tiết lúc đó không?</a:t>
            </a:r>
          </a:p>
        </p:txBody>
      </p:sp>
      <p:sp>
        <p:nvSpPr>
          <p:cNvPr id="9" name="Oval 8"/>
          <p:cNvSpPr/>
          <p:nvPr/>
        </p:nvSpPr>
        <p:spPr>
          <a:xfrm>
            <a:off x="5181600" y="3009900"/>
            <a:ext cx="3429000" cy="4419600"/>
          </a:xfrm>
          <a:prstGeom prst="ellipse">
            <a:avLst/>
          </a:prstGeom>
          <a:noFill/>
          <a:ln w="38100">
            <a:solidFill>
              <a:srgbClr val="043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4: Đâu là trang phục mùa đông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4" y="1111541"/>
            <a:ext cx="4762500" cy="476250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47917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2631" y="5548785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9880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9814" y="9347503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Tất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4" name="Đ H TRÒ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208" r="22109"/>
          <a:stretch>
            <a:fillRect/>
          </a:stretch>
        </p:blipFill>
        <p:spPr>
          <a:xfrm>
            <a:off x="1042133" y="1607215"/>
            <a:ext cx="2457338" cy="2396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4742395" y="1431741"/>
            <a:ext cx="4548016" cy="4111601"/>
          </a:xfrm>
          <a:prstGeom prst="rect">
            <a:avLst/>
          </a:prstGeom>
        </p:spPr>
      </p:pic>
      <p:pic>
        <p:nvPicPr>
          <p:cNvPr id="26" name="Picture 25" descr="A picture containing indoor, footwear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21" y="5488464"/>
            <a:ext cx="6284203" cy="3862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accel="3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3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4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8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9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413436" y="560673"/>
            <a:ext cx="1535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4: Đâu là trang phục mùa đông bé thường dùng?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Picture 16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199" y="1271443"/>
            <a:ext cx="4762500" cy="4762500"/>
          </a:xfrm>
          <a:prstGeom prst="rect">
            <a:avLst/>
          </a:prstGeom>
        </p:spPr>
      </p:pic>
      <p:pic>
        <p:nvPicPr>
          <p:cNvPr id="19" name="Picture 2" descr="đang Bán) Bộ Sản Phẩm Giày Boot Cho Bé Gái Từ 3-9 Tuổi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50" y1="46260" x2="37250" y2="46599"/>
                        <a14:foregroundMark x1="53750" y1="27000" x2="53625" y2="32875"/>
                        <a14:foregroundMark x1="43125" y1="21875" x2="56000" y2="19875"/>
                        <a14:foregroundMark x1="56000" y1="19875" x2="60000" y2="20500"/>
                        <a14:foregroundMark x1="57750" y1="19375" x2="60125" y2="19625"/>
                        <a14:foregroundMark x1="66125" y1="32000" x2="71250" y2="31750"/>
                        <a14:foregroundMark x1="77875" y1="31375" x2="81500" y2="34000"/>
                        <a14:foregroundMark x1="37375" y1="39625" x2="38250" y2="45375"/>
                        <a14:backgroundMark x1="34500" y1="31375" x2="35541" y2="39866"/>
                        <a14:backgroundMark x1="36171" y1="45689" x2="36250" y2="46375"/>
                        <a14:backgroundMark x1="36250" y1="46375" x2="35625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48" y="4714706"/>
            <a:ext cx="4755770" cy="47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04074" y="538848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Áo khoác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00096" y="5708687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2. Váy 2 dây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9880" y="9100042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3. Bốt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86986" y="9082931"/>
            <a:ext cx="337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4. Tất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5" name="Picture 24" descr="A picture containing green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8115" r="5813" b="13240"/>
          <a:stretch>
            <a:fillRect/>
          </a:stretch>
        </p:blipFill>
        <p:spPr>
          <a:xfrm>
            <a:off x="6398552" y="1271443"/>
            <a:ext cx="4548016" cy="4111601"/>
          </a:xfrm>
          <a:prstGeom prst="rect">
            <a:avLst/>
          </a:prstGeom>
        </p:spPr>
      </p:pic>
      <p:pic>
        <p:nvPicPr>
          <p:cNvPr id="26" name="Picture 25" descr="A picture containing indoor, footwear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1" b="93709" l="8667" r="90000">
                        <a14:foregroundMark x1="50000" y1="89805" x2="54533" y2="93926"/>
                        <a14:foregroundMark x1="54533" y1="93926" x2="57467" y2="90239"/>
                        <a14:foregroundMark x1="8667" y1="60738" x2="9200" y2="65944"/>
                        <a14:foregroundMark x1="82000" y1="21692" x2="77467" y2="73319"/>
                        <a14:foregroundMark x1="77467" y1="73319" x2="74800" y2="76790"/>
                        <a14:backgroundMark x1="73733" y1="30369" x2="74000" y2="39913"/>
                        <a14:backgroundMark x1="74000" y1="39913" x2="71333" y2="56833"/>
                        <a14:backgroundMark x1="58000" y1="27332" x2="59067" y2="33406"/>
                        <a14:backgroundMark x1="57733" y1="38612" x2="57733" y2="42516"/>
                        <a14:backgroundMark x1="33200" y1="33839" x2="31867" y2="39046"/>
                        <a14:backgroundMark x1="21200" y1="66811" x2="26267" y2="63774"/>
                        <a14:backgroundMark x1="26267" y1="63774" x2="20667" y2="66811"/>
                        <a14:backgroundMark x1="20667" y1="66811" x2="20133" y2="6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93" y="5223892"/>
            <a:ext cx="6284203" cy="3862690"/>
          </a:xfrm>
          <a:prstGeom prst="rect">
            <a:avLst/>
          </a:prstGeom>
        </p:spPr>
      </p:pic>
      <p:pic>
        <p:nvPicPr>
          <p:cNvPr id="27" name="Picture 26" descr="A yellow rubber duck&#10;&#10;Description automatically generated with low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267" y="6607533"/>
            <a:ext cx="2857500" cy="2857500"/>
          </a:xfrm>
          <a:prstGeom prst="ellipse">
            <a:avLst/>
          </a:prstGeom>
          <a:solidFill>
            <a:srgbClr val="318F9A"/>
          </a:solidFill>
          <a:ln>
            <a:solidFill>
              <a:srgbClr val="318F9A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21850" y="-912773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 rot="3994440">
            <a:off x="169461" y="146934"/>
            <a:ext cx="1075468" cy="107546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994440">
            <a:off x="813972" y="487010"/>
            <a:ext cx="677655" cy="67765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 rot="-6805559">
            <a:off x="17115326" y="9089510"/>
            <a:ext cx="1013049" cy="10130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805559">
            <a:off x="16837417" y="8919472"/>
            <a:ext cx="677655" cy="677655"/>
            <a:chOff x="-2540" y="-254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4383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-539339" y="9100042"/>
            <a:ext cx="1246533" cy="1941473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12" name="AutoShape 12"/>
          <p:cNvSpPr/>
          <p:nvPr/>
        </p:nvSpPr>
        <p:spPr>
          <a:xfrm>
            <a:off x="0" y="9954890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3" name="AutoShape 13"/>
          <p:cNvSpPr/>
          <p:nvPr/>
        </p:nvSpPr>
        <p:spPr>
          <a:xfrm>
            <a:off x="12779091" y="264345"/>
            <a:ext cx="5508909" cy="115888"/>
          </a:xfrm>
          <a:prstGeom prst="rect">
            <a:avLst/>
          </a:prstGeom>
          <a:solidFill>
            <a:srgbClr val="04383F"/>
          </a:solidFill>
        </p:spPr>
        <p:txBody>
          <a:bodyPr/>
          <a:lstStyle/>
          <a:p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500008" y="1116685"/>
            <a:ext cx="1758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5: Vì sao bé cần phải mặc quần áo phù hợp với thời tiết?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3146643"/>
            <a:ext cx="6476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1. Để giữ gìn sức khỏe </a:t>
            </a:r>
          </a:p>
          <a:p>
            <a:pPr algn="ctr"/>
            <a:endParaRPr lang="en-SG" sz="48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26" name="Picture 2" descr="5 lời khuyên từ bác sĩ nhi khoa giúp nuôi trẻ sơ sinh khoẻ mạnh ít ốm đau">
            <a:extLst>
              <a:ext uri="{FF2B5EF4-FFF2-40B4-BE49-F238E27FC236}">
                <a16:creationId xmlns:a16="http://schemas.microsoft.com/office/drawing/2014/main" id="{6EA1C43F-F323-9E62-7744-87602CDE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58518"/>
            <a:ext cx="7491980" cy="56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9" accel="3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49" r="24736"/>
          <a:stretch>
            <a:fillRect/>
          </a:stretch>
        </p:blipFill>
        <p:spPr>
          <a:xfrm flipH="1">
            <a:off x="0" y="5326590"/>
            <a:ext cx="1548910" cy="12472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34171" y="330104"/>
            <a:ext cx="17531593" cy="9668106"/>
            <a:chOff x="0" y="0"/>
            <a:chExt cx="9153025" cy="50475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9130165" cy="5019657"/>
            </a:xfrm>
            <a:custGeom>
              <a:avLst/>
              <a:gdLst/>
              <a:ahLst/>
              <a:cxnLst/>
              <a:rect l="l" t="t" r="r" b="b"/>
              <a:pathLst>
                <a:path w="9130165" h="5019657">
                  <a:moveTo>
                    <a:pt x="9130165" y="5019657"/>
                  </a:moveTo>
                  <a:lnTo>
                    <a:pt x="0" y="5012037"/>
                  </a:lnTo>
                  <a:lnTo>
                    <a:pt x="0" y="1754175"/>
                  </a:lnTo>
                  <a:lnTo>
                    <a:pt x="17780" y="19050"/>
                  </a:lnTo>
                  <a:lnTo>
                    <a:pt x="4551066" y="0"/>
                  </a:lnTo>
                  <a:lnTo>
                    <a:pt x="9111115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9159374" cy="5046326"/>
            </a:xfrm>
            <a:custGeom>
              <a:avLst/>
              <a:gdLst/>
              <a:ahLst/>
              <a:cxnLst/>
              <a:rect l="l" t="t" r="r" b="b"/>
              <a:pathLst>
                <a:path w="9159374" h="5046326">
                  <a:moveTo>
                    <a:pt x="9125085" y="21590"/>
                  </a:moveTo>
                  <a:cubicBezTo>
                    <a:pt x="9126355" y="34290"/>
                    <a:pt x="9126355" y="44450"/>
                    <a:pt x="9127624" y="54610"/>
                  </a:cubicBezTo>
                  <a:cubicBezTo>
                    <a:pt x="9130165" y="140473"/>
                    <a:pt x="9131435" y="250729"/>
                    <a:pt x="9133974" y="357047"/>
                  </a:cubicBezTo>
                  <a:cubicBezTo>
                    <a:pt x="9133974" y="510617"/>
                    <a:pt x="9146674" y="3538717"/>
                    <a:pt x="9153024" y="3692288"/>
                  </a:cubicBezTo>
                  <a:cubicBezTo>
                    <a:pt x="9159374" y="3924612"/>
                    <a:pt x="9155565" y="4160875"/>
                    <a:pt x="9155565" y="4393200"/>
                  </a:cubicBezTo>
                  <a:cubicBezTo>
                    <a:pt x="9155565" y="4597961"/>
                    <a:pt x="9156835" y="4786971"/>
                    <a:pt x="9158105" y="4985367"/>
                  </a:cubicBezTo>
                  <a:cubicBezTo>
                    <a:pt x="9158105" y="5006957"/>
                    <a:pt x="9158105" y="5020926"/>
                    <a:pt x="9158105" y="5045057"/>
                  </a:cubicBezTo>
                  <a:cubicBezTo>
                    <a:pt x="9135245" y="5045057"/>
                    <a:pt x="9114924" y="5046326"/>
                    <a:pt x="9070457" y="5045057"/>
                  </a:cubicBezTo>
                  <a:cubicBezTo>
                    <a:pt x="8604132" y="5039976"/>
                    <a:pt x="8130632" y="5046326"/>
                    <a:pt x="7664307" y="5041247"/>
                  </a:cubicBezTo>
                  <a:cubicBezTo>
                    <a:pt x="7384511" y="5037437"/>
                    <a:pt x="7111890" y="5039976"/>
                    <a:pt x="6832095" y="5037437"/>
                  </a:cubicBezTo>
                  <a:cubicBezTo>
                    <a:pt x="6702958" y="5036167"/>
                    <a:pt x="6573822" y="5034897"/>
                    <a:pt x="6444686" y="5033626"/>
                  </a:cubicBezTo>
                  <a:cubicBezTo>
                    <a:pt x="6365769" y="5033626"/>
                    <a:pt x="6294027" y="5034897"/>
                    <a:pt x="6215110" y="5034897"/>
                  </a:cubicBezTo>
                  <a:cubicBezTo>
                    <a:pt x="6014232" y="5033626"/>
                    <a:pt x="5461816" y="5034897"/>
                    <a:pt x="5260937" y="5033626"/>
                  </a:cubicBezTo>
                  <a:cubicBezTo>
                    <a:pt x="5117452" y="5032357"/>
                    <a:pt x="2247757" y="5041247"/>
                    <a:pt x="2104272" y="5039976"/>
                  </a:cubicBezTo>
                  <a:cubicBezTo>
                    <a:pt x="2068401" y="5039976"/>
                    <a:pt x="2025356" y="5041247"/>
                    <a:pt x="1989484" y="5041247"/>
                  </a:cubicBezTo>
                  <a:cubicBezTo>
                    <a:pt x="1903393" y="5041247"/>
                    <a:pt x="1824477" y="5042517"/>
                    <a:pt x="1738386" y="5042517"/>
                  </a:cubicBezTo>
                  <a:cubicBezTo>
                    <a:pt x="1523159" y="5042517"/>
                    <a:pt x="1315106" y="5041247"/>
                    <a:pt x="1099879" y="5039976"/>
                  </a:cubicBezTo>
                  <a:cubicBezTo>
                    <a:pt x="970743" y="5038707"/>
                    <a:pt x="841606" y="5037437"/>
                    <a:pt x="719644" y="5036167"/>
                  </a:cubicBezTo>
                  <a:cubicBezTo>
                    <a:pt x="490069" y="5034897"/>
                    <a:pt x="260493" y="5033626"/>
                    <a:pt x="48260" y="5033626"/>
                  </a:cubicBezTo>
                  <a:cubicBezTo>
                    <a:pt x="38100" y="5033626"/>
                    <a:pt x="29210" y="5033626"/>
                    <a:pt x="19050" y="5032357"/>
                  </a:cubicBezTo>
                  <a:cubicBezTo>
                    <a:pt x="10160" y="5031087"/>
                    <a:pt x="5080" y="5024737"/>
                    <a:pt x="7620" y="5015847"/>
                  </a:cubicBezTo>
                  <a:cubicBezTo>
                    <a:pt x="16510" y="4983857"/>
                    <a:pt x="12700" y="4885414"/>
                    <a:pt x="11430" y="4783034"/>
                  </a:cubicBezTo>
                  <a:cubicBezTo>
                    <a:pt x="10160" y="4574335"/>
                    <a:pt x="6350" y="4369574"/>
                    <a:pt x="7620" y="4160875"/>
                  </a:cubicBezTo>
                  <a:cubicBezTo>
                    <a:pt x="5080" y="3900986"/>
                    <a:pt x="0" y="683876"/>
                    <a:pt x="7620" y="420050"/>
                  </a:cubicBezTo>
                  <a:cubicBezTo>
                    <a:pt x="8890" y="368860"/>
                    <a:pt x="7620" y="313732"/>
                    <a:pt x="8890" y="262542"/>
                  </a:cubicBezTo>
                  <a:cubicBezTo>
                    <a:pt x="10160" y="179850"/>
                    <a:pt x="12700" y="892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137" y="30480"/>
                    <a:pt x="195925" y="29210"/>
                  </a:cubicBezTo>
                  <a:cubicBezTo>
                    <a:pt x="389629" y="25400"/>
                    <a:pt x="583334" y="22860"/>
                    <a:pt x="784212" y="20320"/>
                  </a:cubicBezTo>
                  <a:cubicBezTo>
                    <a:pt x="920523" y="17780"/>
                    <a:pt x="1056834" y="16510"/>
                    <a:pt x="1185970" y="13970"/>
                  </a:cubicBezTo>
                  <a:cubicBezTo>
                    <a:pt x="1315106" y="11430"/>
                    <a:pt x="1451417" y="8890"/>
                    <a:pt x="1580553" y="8890"/>
                  </a:cubicBezTo>
                  <a:cubicBezTo>
                    <a:pt x="1724038" y="7620"/>
                    <a:pt x="1867522" y="10160"/>
                    <a:pt x="2011007" y="8890"/>
                  </a:cubicBezTo>
                  <a:cubicBezTo>
                    <a:pt x="2190363" y="8890"/>
                    <a:pt x="5440293" y="6350"/>
                    <a:pt x="5619649" y="5080"/>
                  </a:cubicBezTo>
                  <a:cubicBezTo>
                    <a:pt x="5791830" y="3810"/>
                    <a:pt x="5964012" y="2540"/>
                    <a:pt x="6143368" y="2540"/>
                  </a:cubicBezTo>
                  <a:cubicBezTo>
                    <a:pt x="6437512" y="1270"/>
                    <a:pt x="6724481" y="0"/>
                    <a:pt x="7018625" y="0"/>
                  </a:cubicBezTo>
                  <a:cubicBezTo>
                    <a:pt x="7140587" y="0"/>
                    <a:pt x="7269723" y="2540"/>
                    <a:pt x="7391685" y="2540"/>
                  </a:cubicBezTo>
                  <a:cubicBezTo>
                    <a:pt x="7728875" y="3810"/>
                    <a:pt x="8073238" y="5080"/>
                    <a:pt x="8410427" y="7620"/>
                  </a:cubicBezTo>
                  <a:cubicBezTo>
                    <a:pt x="8589783" y="8890"/>
                    <a:pt x="8769139" y="12700"/>
                    <a:pt x="8948495" y="16510"/>
                  </a:cubicBezTo>
                  <a:cubicBezTo>
                    <a:pt x="8991540" y="16510"/>
                    <a:pt x="9034586" y="16510"/>
                    <a:pt x="9070457" y="16510"/>
                  </a:cubicBezTo>
                  <a:cubicBezTo>
                    <a:pt x="9106035" y="17780"/>
                    <a:pt x="9114924" y="20320"/>
                    <a:pt x="9125085" y="21590"/>
                  </a:cubicBezTo>
                  <a:close/>
                  <a:moveTo>
                    <a:pt x="9135245" y="5028547"/>
                  </a:moveTo>
                  <a:cubicBezTo>
                    <a:pt x="9136515" y="5012037"/>
                    <a:pt x="9137785" y="4999337"/>
                    <a:pt x="9137785" y="4986637"/>
                  </a:cubicBezTo>
                  <a:cubicBezTo>
                    <a:pt x="9136515" y="4767283"/>
                    <a:pt x="9135245" y="4558584"/>
                    <a:pt x="9135245" y="4334135"/>
                  </a:cubicBezTo>
                  <a:cubicBezTo>
                    <a:pt x="9135245" y="4231754"/>
                    <a:pt x="9137785" y="4129374"/>
                    <a:pt x="9136515" y="4026993"/>
                  </a:cubicBezTo>
                  <a:cubicBezTo>
                    <a:pt x="9136515" y="3932488"/>
                    <a:pt x="9135245" y="3834045"/>
                    <a:pt x="9133975" y="3739540"/>
                  </a:cubicBezTo>
                  <a:cubicBezTo>
                    <a:pt x="9128895" y="3593845"/>
                    <a:pt x="9117465" y="577558"/>
                    <a:pt x="9117465" y="431863"/>
                  </a:cubicBezTo>
                  <a:cubicBezTo>
                    <a:pt x="9114925" y="309794"/>
                    <a:pt x="9112385" y="183787"/>
                    <a:pt x="9109845" y="63500"/>
                  </a:cubicBezTo>
                  <a:cubicBezTo>
                    <a:pt x="9108575" y="44450"/>
                    <a:pt x="9107305" y="43180"/>
                    <a:pt x="9048935" y="41910"/>
                  </a:cubicBezTo>
                  <a:cubicBezTo>
                    <a:pt x="9027412" y="41910"/>
                    <a:pt x="9013063" y="41910"/>
                    <a:pt x="8991540" y="40640"/>
                  </a:cubicBezTo>
                  <a:cubicBezTo>
                    <a:pt x="8812185" y="36830"/>
                    <a:pt x="8625654" y="31750"/>
                    <a:pt x="8446299" y="30480"/>
                  </a:cubicBezTo>
                  <a:cubicBezTo>
                    <a:pt x="8008670" y="26670"/>
                    <a:pt x="7563867" y="25400"/>
                    <a:pt x="7126239" y="22860"/>
                  </a:cubicBezTo>
                  <a:cubicBezTo>
                    <a:pt x="7061671" y="22860"/>
                    <a:pt x="6989929" y="22860"/>
                    <a:pt x="6925360" y="22860"/>
                  </a:cubicBezTo>
                  <a:cubicBezTo>
                    <a:pt x="6817747" y="22860"/>
                    <a:pt x="6710133" y="22860"/>
                    <a:pt x="6609694" y="22860"/>
                  </a:cubicBezTo>
                  <a:cubicBezTo>
                    <a:pt x="6380118" y="22860"/>
                    <a:pt x="6150543" y="22860"/>
                    <a:pt x="5928141" y="24130"/>
                  </a:cubicBezTo>
                  <a:cubicBezTo>
                    <a:pt x="5734437" y="25400"/>
                    <a:pt x="2470158" y="29210"/>
                    <a:pt x="2276454" y="29210"/>
                  </a:cubicBezTo>
                  <a:cubicBezTo>
                    <a:pt x="1960788" y="29210"/>
                    <a:pt x="1645121" y="26670"/>
                    <a:pt x="1329455" y="33020"/>
                  </a:cubicBezTo>
                  <a:cubicBezTo>
                    <a:pt x="1164447" y="36830"/>
                    <a:pt x="1006614" y="36830"/>
                    <a:pt x="848781" y="38100"/>
                  </a:cubicBezTo>
                  <a:cubicBezTo>
                    <a:pt x="576160" y="41910"/>
                    <a:pt x="303539" y="45720"/>
                    <a:pt x="49530" y="50800"/>
                  </a:cubicBezTo>
                  <a:cubicBezTo>
                    <a:pt x="36830" y="50800"/>
                    <a:pt x="34290" y="53340"/>
                    <a:pt x="33020" y="77469"/>
                  </a:cubicBezTo>
                  <a:cubicBezTo>
                    <a:pt x="31750" y="148348"/>
                    <a:pt x="31750" y="219227"/>
                    <a:pt x="30480" y="290106"/>
                  </a:cubicBezTo>
                  <a:cubicBezTo>
                    <a:pt x="29210" y="408237"/>
                    <a:pt x="26670" y="522431"/>
                    <a:pt x="25400" y="640562"/>
                  </a:cubicBezTo>
                  <a:cubicBezTo>
                    <a:pt x="20320" y="766569"/>
                    <a:pt x="26670" y="3845859"/>
                    <a:pt x="29210" y="3971865"/>
                  </a:cubicBezTo>
                  <a:cubicBezTo>
                    <a:pt x="29210" y="4105747"/>
                    <a:pt x="29210" y="4243567"/>
                    <a:pt x="30480" y="4377449"/>
                  </a:cubicBezTo>
                  <a:cubicBezTo>
                    <a:pt x="30480" y="4475892"/>
                    <a:pt x="33020" y="4574335"/>
                    <a:pt x="33020" y="4672778"/>
                  </a:cubicBezTo>
                  <a:cubicBezTo>
                    <a:pt x="33020" y="4779096"/>
                    <a:pt x="33020" y="4885414"/>
                    <a:pt x="31750" y="4986637"/>
                  </a:cubicBezTo>
                  <a:cubicBezTo>
                    <a:pt x="31750" y="4990447"/>
                    <a:pt x="31750" y="4992987"/>
                    <a:pt x="31750" y="4996797"/>
                  </a:cubicBezTo>
                  <a:cubicBezTo>
                    <a:pt x="31750" y="5006957"/>
                    <a:pt x="35560" y="5010767"/>
                    <a:pt x="44450" y="5010767"/>
                  </a:cubicBezTo>
                  <a:cubicBezTo>
                    <a:pt x="95486" y="5010767"/>
                    <a:pt x="195925" y="5012037"/>
                    <a:pt x="289190" y="5012037"/>
                  </a:cubicBezTo>
                  <a:cubicBezTo>
                    <a:pt x="425501" y="5012037"/>
                    <a:pt x="568985" y="5009497"/>
                    <a:pt x="705296" y="5012037"/>
                  </a:cubicBezTo>
                  <a:cubicBezTo>
                    <a:pt x="927697" y="5015847"/>
                    <a:pt x="1150099" y="5018387"/>
                    <a:pt x="1372500" y="5017117"/>
                  </a:cubicBezTo>
                  <a:cubicBezTo>
                    <a:pt x="1515985" y="5015847"/>
                    <a:pt x="1652295" y="5018387"/>
                    <a:pt x="1795780" y="5018387"/>
                  </a:cubicBezTo>
                  <a:cubicBezTo>
                    <a:pt x="2003833" y="5018387"/>
                    <a:pt x="2211886" y="5017117"/>
                    <a:pt x="2419939" y="5018387"/>
                  </a:cubicBezTo>
                  <a:cubicBezTo>
                    <a:pt x="2728431" y="5019657"/>
                    <a:pt x="6114671" y="5009497"/>
                    <a:pt x="6430338" y="5012037"/>
                  </a:cubicBezTo>
                  <a:cubicBezTo>
                    <a:pt x="6566648" y="5013307"/>
                    <a:pt x="6702958" y="5014577"/>
                    <a:pt x="6832095" y="5014577"/>
                  </a:cubicBezTo>
                  <a:cubicBezTo>
                    <a:pt x="7068845" y="5017117"/>
                    <a:pt x="7298421" y="5013307"/>
                    <a:pt x="7535170" y="5017117"/>
                  </a:cubicBezTo>
                  <a:cubicBezTo>
                    <a:pt x="7728875" y="5019657"/>
                    <a:pt x="7922579" y="5019657"/>
                    <a:pt x="8116284" y="5022197"/>
                  </a:cubicBezTo>
                  <a:cubicBezTo>
                    <a:pt x="8403253" y="5026007"/>
                    <a:pt x="8690222" y="5028547"/>
                    <a:pt x="8977193" y="5029817"/>
                  </a:cubicBezTo>
                  <a:cubicBezTo>
                    <a:pt x="9084806" y="5029817"/>
                    <a:pt x="9114924" y="5028547"/>
                    <a:pt x="9135245" y="5028547"/>
                  </a:cubicBezTo>
                  <a:close/>
                </a:path>
              </a:pathLst>
            </a:custGeom>
            <a:solidFill>
              <a:srgbClr val="FFC7C7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49" r="24736"/>
          <a:stretch>
            <a:fillRect/>
          </a:stretch>
        </p:blipFill>
        <p:spPr>
          <a:xfrm>
            <a:off x="17259300" y="0"/>
            <a:ext cx="1028700" cy="828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27821">
            <a:off x="280685" y="9074579"/>
            <a:ext cx="931532" cy="13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217223">
            <a:off x="0" y="330104"/>
            <a:ext cx="2495691" cy="5445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995045" y="9258300"/>
            <a:ext cx="970719" cy="1028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7AFAA-D235-486F-A6EB-C73044E96EE3}"/>
              </a:ext>
            </a:extLst>
          </p:cNvPr>
          <p:cNvSpPr/>
          <p:nvPr/>
        </p:nvSpPr>
        <p:spPr>
          <a:xfrm>
            <a:off x="3197430" y="2933700"/>
            <a:ext cx="1200020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72153" y="889219"/>
            <a:ext cx="10543694" cy="741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ĐỐ</a:t>
            </a:r>
          </a:p>
          <a:p>
            <a:pPr algn="ctr">
              <a:lnSpc>
                <a:spcPct val="150000"/>
              </a:lnSpc>
            </a:pPr>
            <a:endParaRPr lang="en-SG" sz="54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                Mùa gì ấm áp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Mưa phù nhẹ bay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Khắp chốn cỏ cây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Đâm chồi nảy lộc?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878800" y="308277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485" y="1555277"/>
            <a:ext cx="11434686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7000" fill="hold" nodeType="clickEffect" p14:presetBounceEnd="71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7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11049000" y="1415311"/>
            <a:ext cx="10543694" cy="741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CÂU ĐỐ</a:t>
            </a:r>
          </a:p>
          <a:p>
            <a:pPr algn="ctr">
              <a:lnSpc>
                <a:spcPct val="150000"/>
              </a:lnSpc>
            </a:pPr>
            <a:endParaRPr lang="en-SG" sz="5400">
              <a:solidFill>
                <a:schemeClr val="bg1">
                  <a:lumMod val="95000"/>
                </a:schemeClr>
              </a:solidFill>
              <a:latin typeface="#9Slide03 BoosterNextFYBlack" panose="02000A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                Mùa gì ấm áp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Mưa phù nhẹ bay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Khắp chốn cỏ cây</a:t>
            </a:r>
          </a:p>
          <a:p>
            <a:pPr algn="ctr">
              <a:lnSpc>
                <a:spcPct val="150000"/>
              </a:lnSpc>
            </a:pPr>
            <a:r>
              <a:rPr lang="en-SG" sz="54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 Đâm chồi nảy lộc?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85820" y="553509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05" y="1800509"/>
            <a:ext cx="11434686" cy="75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85820" y="553509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XUÂN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9" name="Picture 8" descr="A person in a red dres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9500" l="10000" r="90000">
                        <a14:foregroundMark x1="48000" y1="9000" x2="54625" y2="9250"/>
                        <a14:foregroundMark x1="54625" y1="9250" x2="54750" y2="10000"/>
                        <a14:foregroundMark x1="49000" y1="5250" x2="53000" y2="5250"/>
                        <a14:foregroundMark x1="53000" y1="5250" x2="55500" y2="9750"/>
                        <a14:foregroundMark x1="47250" y1="91000" x2="47250" y2="99500"/>
                        <a14:foregroundMark x1="57250" y1="99000" x2="57250" y2="99000"/>
                        <a14:foregroundMark x1="67875" y1="58375" x2="70250" y2="60750"/>
                        <a14:foregroundMark x1="74250" y1="63750" x2="82054" y2="72907"/>
                        <a14:foregroundMark x1="65750" y1="88375" x2="72625" y2="86625"/>
                        <a14:foregroundMark x1="72625" y1="86625" x2="78250" y2="83375"/>
                        <a14:foregroundMark x1="22750" y1="80875" x2="23375" y2="84125"/>
                        <a14:foregroundMark x1="23875" y1="84250" x2="29750" y2="87125"/>
                        <a14:foregroundMark x1="45000" y1="18000" x2="45000" y2="18000"/>
                        <a14:foregroundMark x1="44250" y1="17750" x2="44250" y2="17750"/>
                        <a14:foregroundMark x1="43375" y1="19375" x2="43375" y2="19375"/>
                        <a14:foregroundMark x1="42250" y1="19625" x2="42250" y2="19625"/>
                        <a14:foregroundMark x1="41875" y1="18250" x2="41875" y2="18250"/>
                        <a14:foregroundMark x1="42875" y1="21250" x2="42875" y2="21250"/>
                        <a14:foregroundMark x1="44750" y1="29750" x2="44750" y2="29750"/>
                        <a14:foregroundMark x1="42000" y1="18375" x2="42000" y2="18375"/>
                        <a14:foregroundMark x1="41875" y1="18000" x2="43750" y2="21500"/>
                        <a14:foregroundMark x1="58568" y1="16185" x2="59000" y2="18000"/>
                        <a14:foregroundMark x1="58500" y1="20750" x2="58500" y2="21125"/>
                        <a14:foregroundMark x1="58500" y1="19875" x2="58500" y2="20750"/>
                        <a14:foregroundMark x1="58500" y1="23250" x2="58500" y2="23750"/>
                        <a14:foregroundMark x1="58500" y1="22875" x2="58500" y2="23250"/>
                        <a14:backgroundMark x1="70926" y1="60219" x2="74500" y2="62500"/>
                        <a14:backgroundMark x1="74500" y1="62500" x2="75000" y2="63250"/>
                        <a14:backgroundMark x1="82250" y1="72750" x2="86125" y2="76500"/>
                        <a14:backgroundMark x1="85625" y1="76500" x2="86500" y2="78000"/>
                        <a14:backgroundMark x1="16000" y1="16250" x2="18250" y2="36625"/>
                        <a14:backgroundMark x1="13750" y1="500" x2="17250" y2="15125"/>
                        <a14:backgroundMark x1="17250" y1="15125" x2="17625" y2="15625"/>
                        <a14:backgroundMark x1="17625" y1="15625" x2="31250" y2="13750"/>
                        <a14:backgroundMark x1="31250" y1="13750" x2="38250" y2="14000"/>
                        <a14:backgroundMark x1="25875" y1="15875" x2="36375" y2="15625"/>
                        <a14:backgroundMark x1="36375" y1="15625" x2="40875" y2="15625"/>
                        <a14:backgroundMark x1="40625" y1="13000" x2="41875" y2="13000"/>
                        <a14:backgroundMark x1="20625" y1="16875" x2="31500" y2="17375"/>
                        <a14:backgroundMark x1="31500" y1="17375" x2="41625" y2="16875"/>
                        <a14:backgroundMark x1="41625" y1="16875" x2="42000" y2="13250"/>
                        <a14:backgroundMark x1="59375" y1="12625" x2="62625" y2="16125"/>
                        <a14:backgroundMark x1="60000" y1="13625" x2="60459" y2="14888"/>
                        <a14:backgroundMark x1="42500" y1="12875" x2="42625" y2="16000"/>
                        <a14:backgroundMark x1="43000" y1="12000" x2="42625" y2="14125"/>
                        <a14:backgroundMark x1="59125" y1="12250" x2="59547" y2="15101"/>
                        <a14:backgroundMark x1="57000" y1="23750" x2="57000" y2="23750"/>
                        <a14:backgroundMark x1="58000" y1="22875" x2="58000" y2="22875"/>
                        <a14:backgroundMark x1="58375" y1="21375" x2="58375" y2="21375"/>
                        <a14:backgroundMark x1="58500" y1="23250" x2="58500" y2="23250"/>
                        <a14:backgroundMark x1="58500" y1="23625" x2="58750" y2="24125"/>
                        <a14:backgroundMark x1="58500" y1="23125" x2="58250" y2="21125"/>
                        <a14:backgroundMark x1="58750" y1="21500" x2="58375" y2="21375"/>
                        <a14:backgroundMark x1="58500" y1="21125" x2="59125" y2="22750"/>
                        <a14:backgroundMark x1="58500" y1="20750" x2="58500" y2="20750"/>
                        <a14:backgroundMark x1="57875" y1="22375" x2="57875" y2="22375"/>
                        <a14:backgroundMark x1="59750" y1="15125" x2="59875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36"/>
          <a:stretch>
            <a:fillRect/>
          </a:stretch>
        </p:blipFill>
        <p:spPr>
          <a:xfrm>
            <a:off x="-1088808" y="3731449"/>
            <a:ext cx="6590853" cy="6555551"/>
          </a:xfrm>
          <a:prstGeom prst="rect">
            <a:avLst/>
          </a:prstGeom>
        </p:spPr>
      </p:pic>
      <p:pic>
        <p:nvPicPr>
          <p:cNvPr id="12" name="Picture 11" descr="A couple of people posing for the camera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875" l="10000" r="96000">
                        <a14:foregroundMark x1="75375" y1="4125" x2="79750" y2="65000"/>
                        <a14:foregroundMark x1="79750" y1="65000" x2="73125" y2="74250"/>
                        <a14:foregroundMark x1="73125" y1="74250" x2="70000" y2="86250"/>
                        <a14:foregroundMark x1="70000" y1="86250" x2="71000" y2="90750"/>
                        <a14:foregroundMark x1="70750" y1="90500" x2="70250" y2="99875"/>
                        <a14:foregroundMark x1="74125" y1="3125" x2="67625" y2="7750"/>
                        <a14:foregroundMark x1="67625" y1="7750" x2="67125" y2="15125"/>
                        <a14:foregroundMark x1="67125" y1="15125" x2="69750" y2="21125"/>
                        <a14:foregroundMark x1="69750" y1="21125" x2="69750" y2="21125"/>
                        <a14:foregroundMark x1="69375" y1="5625" x2="74750" y2="1500"/>
                        <a14:foregroundMark x1="74750" y1="1500" x2="81000" y2="7250"/>
                        <a14:foregroundMark x1="81000" y1="7250" x2="82125" y2="15750"/>
                        <a14:foregroundMark x1="82125" y1="15750" x2="82500" y2="16625"/>
                        <a14:foregroundMark x1="73625" y1="3375" x2="76750" y2="1000"/>
                        <a14:foregroundMark x1="94000" y1="39875" x2="96000" y2="44875"/>
                        <a14:foregroundMark x1="92125" y1="60000" x2="94875" y2="77625"/>
                        <a14:foregroundMark x1="94875" y1="77625" x2="93375" y2="84000"/>
                        <a14:foregroundMark x1="93375" y1="84000" x2="92625" y2="8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00"/>
          <a:stretch>
            <a:fillRect/>
          </a:stretch>
        </p:blipFill>
        <p:spPr>
          <a:xfrm>
            <a:off x="5044302" y="3930498"/>
            <a:ext cx="3449737" cy="6388400"/>
          </a:xfrm>
          <a:prstGeom prst="rect">
            <a:avLst/>
          </a:prstGeom>
        </p:spPr>
      </p:pic>
      <p:pic>
        <p:nvPicPr>
          <p:cNvPr id="3074" name="Picture 2" descr="Những mẫu áo dài cho bé trai đẹp nhất 2020 tại Thành phố Hồ Chí M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9906" l="9951" r="89979">
                        <a14:foregroundMark x1="45660" y1="10066" x2="55822" y2="10254"/>
                        <a14:foregroundMark x1="44248" y1="10066" x2="45660" y2="10254"/>
                        <a14:foregroundMark x1="34933" y1="69003" x2="41637" y2="91016"/>
                        <a14:foregroundMark x1="41637" y1="91016" x2="39591" y2="99906"/>
                        <a14:foregroundMark x1="55540" y1="91392" x2="55540" y2="9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364" y="3301090"/>
            <a:ext cx="4677456" cy="70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áo vest cho bé trai Biên Hò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5642" r="1250" b="29676"/>
          <a:stretch>
            <a:fillRect/>
          </a:stretch>
        </p:blipFill>
        <p:spPr bwMode="auto">
          <a:xfrm>
            <a:off x="12344400" y="1951489"/>
            <a:ext cx="7315200" cy="833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06428" y="4994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pic>
        <p:nvPicPr>
          <p:cNvPr id="20" name="Picture 19" descr="A picture containing tree, plant, map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/>
          <a:stretch>
            <a:fillRect/>
          </a:stretch>
        </p:blipFill>
        <p:spPr>
          <a:xfrm>
            <a:off x="1528005" y="1471047"/>
            <a:ext cx="5411075" cy="36759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 descr="A child wearing a hat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" t="9275" b="24493"/>
          <a:stretch>
            <a:fillRect/>
          </a:stretch>
        </p:blipFill>
        <p:spPr>
          <a:xfrm>
            <a:off x="11807003" y="5527352"/>
            <a:ext cx="5411076" cy="3578847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 descr="Kids flying kites in the grass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10839" r="-285" b="371"/>
          <a:stretch>
            <a:fillRect/>
          </a:stretch>
        </p:blipFill>
        <p:spPr>
          <a:xfrm>
            <a:off x="3775460" y="5524500"/>
            <a:ext cx="5411075" cy="3547164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 descr="A picture containing water, sky, outdoor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9539047" y="1471047"/>
            <a:ext cx="5411075" cy="36759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3521858" y="5846461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1928964" y="264109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527629" y="-181718"/>
            <a:ext cx="1091406" cy="10723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0004" y="268425"/>
            <a:ext cx="1054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MÙA HÈ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81500" l="10000" r="90000">
                        <a14:foregroundMark x1="54001" y1="20749" x2="63000" y2="20875"/>
                        <a14:foregroundMark x1="36250" y1="20500" x2="43264" y2="20598"/>
                        <a14:foregroundMark x1="60125" y1="19500" x2="60125" y2="19500"/>
                        <a14:foregroundMark x1="29875" y1="79000" x2="41625" y2="79000"/>
                        <a14:foregroundMark x1="41625" y1="79000" x2="68250" y2="77875"/>
                        <a14:foregroundMark x1="68250" y1="77875" x2="71375" y2="78250"/>
                        <a14:foregroundMark x1="29000" y1="81125" x2="71750" y2="81500"/>
                        <a14:backgroundMark x1="45125" y1="20500" x2="52625" y2="20750"/>
                        <a14:backgroundMark x1="44375" y1="21250" x2="44375" y2="21250"/>
                        <a14:backgroundMark x1="43750" y1="20000" x2="45875" y2="20750"/>
                        <a14:backgroundMark x1="53625" y1="20250" x2="52625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6033" r="15910" b="16033"/>
          <a:stretch>
            <a:fillRect/>
          </a:stretch>
        </p:blipFill>
        <p:spPr>
          <a:xfrm>
            <a:off x="2384002" y="1381657"/>
            <a:ext cx="3785239" cy="3596348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01" b="74956" l="10000" r="90000">
                        <a14:foregroundMark x1="30111" y1="25310" x2="56667" y2="25310"/>
                        <a14:foregroundMark x1="56667" y1="25310" x2="69111" y2="25044"/>
                        <a14:foregroundMark x1="65444" y1="22389" x2="67222" y2="22832"/>
                        <a14:foregroundMark x1="31000" y1="23097" x2="32556" y2="22832"/>
                        <a14:foregroundMark x1="16889" y1="70088" x2="41444" y2="74956"/>
                        <a14:foregroundMark x1="11000" y1="68142" x2="11000" y2="68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8350" r="7059" b="20712"/>
          <a:stretch>
            <a:fillRect/>
          </a:stretch>
        </p:blipFill>
        <p:spPr>
          <a:xfrm>
            <a:off x="1387205" y="5663994"/>
            <a:ext cx="4724401" cy="4140155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9" name="Group 5"/>
          <p:cNvGrpSpPr/>
          <p:nvPr/>
        </p:nvGrpSpPr>
        <p:grpSpPr>
          <a:xfrm rot="-10800000">
            <a:off x="-1092463" y="3179831"/>
            <a:ext cx="1638166" cy="3944867"/>
            <a:chOff x="0" y="0"/>
            <a:chExt cx="6350000" cy="6350000"/>
          </a:xfrm>
        </p:grpSpPr>
        <p:sp>
          <p:nvSpPr>
            <p:cNvPr id="21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10" name="Picture 9" descr="A dress on a swing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54" y="1492935"/>
            <a:ext cx="4762500" cy="4762500"/>
          </a:xfrm>
          <a:prstGeom prst="rect">
            <a:avLst/>
          </a:prstGeom>
        </p:spPr>
      </p:pic>
      <p:pic>
        <p:nvPicPr>
          <p:cNvPr id="12" name="Picture 11" descr="A picture containing spectacles, goggles, accessory, sunglasse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50" r="91875">
                        <a14:foregroundMark x1="8500" y1="34625" x2="9250" y2="41000"/>
                        <a14:foregroundMark x1="9250" y1="41000" x2="9250" y2="41000"/>
                        <a14:foregroundMark x1="90125" y1="47750" x2="91875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419" y="4749545"/>
            <a:ext cx="5969052" cy="5969052"/>
          </a:xfrm>
          <a:prstGeom prst="rect">
            <a:avLst/>
          </a:prstGeom>
        </p:spPr>
      </p:pic>
      <p:pic>
        <p:nvPicPr>
          <p:cNvPr id="14" name="Picture 13" descr="A picture containing footwear, bathtub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5" r="98375">
                        <a14:foregroundMark x1="5750" y1="54250" x2="4375" y2="61000"/>
                        <a14:foregroundMark x1="875" y1="58250" x2="1375" y2="60000"/>
                        <a14:foregroundMark x1="21250" y1="35750" x2="24903" y2="36663"/>
                        <a14:foregroundMark x1="91000" y1="39375" x2="93250" y2="49500"/>
                        <a14:foregroundMark x1="97500" y1="56875" x2="98375" y2="61250"/>
                        <a14:foregroundMark x1="79625" y1="33750" x2="86875" y2="34000"/>
                        <a14:foregroundMark x1="86875" y1="34000" x2="91250" y2="36875"/>
                        <a14:foregroundMark x1="84500" y1="33375" x2="87500" y2="33750"/>
                        <a14:foregroundMark x1="83625" y1="33125" x2="85375" y2="33125"/>
                        <a14:foregroundMark x1="78375" y1="34375" x2="80375" y2="34375"/>
                        <a14:foregroundMark x1="78750" y1="34000" x2="79625" y2="33750"/>
                        <a14:foregroundMark x1="45250" y1="24625" x2="50625" y2="22625"/>
                        <a14:foregroundMark x1="46750" y1="23750" x2="54500" y2="22625"/>
                        <a14:foregroundMark x1="54500" y1="22625" x2="59125" y2="22625"/>
                        <a14:foregroundMark x1="57000" y1="22000" x2="47750" y2="23250"/>
                        <a14:backgroundMark x1="31500" y1="33125" x2="26375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6" y="5220048"/>
            <a:ext cx="5238750" cy="5238750"/>
          </a:xfrm>
          <a:prstGeom prst="rect">
            <a:avLst/>
          </a:prstGeom>
        </p:spPr>
      </p:pic>
      <p:pic>
        <p:nvPicPr>
          <p:cNvPr id="1026" name="Picture 2" descr="Mũ rộng vành nữ E9HAT418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4714">
                        <a14:foregroundMark x1="80143" y1="64000" x2="83571" y2="71143"/>
                        <a14:foregroundMark x1="83571" y1="71143" x2="86000" y2="73714"/>
                        <a14:foregroundMark x1="84194" y1="62000" x2="90571" y2="64571"/>
                        <a14:foregroundMark x1="81714" y1="61000" x2="84194" y2="62000"/>
                        <a14:foregroundMark x1="88082" y1="55571" x2="94714" y2="57571"/>
                        <a14:foregroundMark x1="85714" y1="54857" x2="88082" y2="55571"/>
                        <a14:foregroundMark x1="85571" y1="41429" x2="86580" y2="42226"/>
                        <a14:foregroundMark x1="86286" y1="48429" x2="85857" y2="52857"/>
                        <a14:backgroundMark x1="12143" y1="59571" x2="23714" y2="69571"/>
                        <a14:backgroundMark x1="23714" y1="69571" x2="45000" y2="75857"/>
                        <a14:backgroundMark x1="45000" y1="75857" x2="58000" y2="76286"/>
                        <a14:backgroundMark x1="58000" y1="76286" x2="70857" y2="73857"/>
                        <a14:backgroundMark x1="70857" y1="73857" x2="79187" y2="69024"/>
                        <a14:backgroundMark x1="90165" y1="53243" x2="90857" y2="52000"/>
                        <a14:backgroundMark x1="86505" y1="59820" x2="87348" y2="58306"/>
                        <a14:backgroundMark x1="90857" y1="52000" x2="90954" y2="51368"/>
                        <a14:backgroundMark x1="81714" y1="63714" x2="81714" y2="63714"/>
                        <a14:backgroundMark x1="82000" y1="62000" x2="82000" y2="62000"/>
                        <a14:backgroundMark x1="83286" y1="60429" x2="83286" y2="60429"/>
                        <a14:backgroundMark x1="82571" y1="60571" x2="82571" y2="60571"/>
                        <a14:backgroundMark x1="85857" y1="55571" x2="85857" y2="55571"/>
                        <a14:backgroundMark x1="86286" y1="53143" x2="86286" y2="53143"/>
                        <a14:backgroundMark x1="86000" y1="54429" x2="86000" y2="54429"/>
                        <a14:backgroundMark x1="88571" y1="44429" x2="88571" y2="44429"/>
                        <a14:backgroundMark x1="88571" y1="44429" x2="88571" y2="44429"/>
                        <a14:backgroundMark x1="88143" y1="43571" x2="88143" y2="43571"/>
                        <a14:backgroundMark x1="87286" y1="43143" x2="88714" y2="44714"/>
                        <a14:backgroundMark x1="86714" y1="42143" x2="87429" y2="43143"/>
                        <a14:backgroundMark x1="90286" y1="45286" x2="90794" y2="45431"/>
                        <a14:backgroundMark x1="91869" y1="50409" x2="92286" y2="50857"/>
                        <a14:backgroundMark x1="87429" y1="47143" x2="89000" y2="48143"/>
                        <a14:backgroundMark x1="89681" y1="48756" x2="90714" y2="49571"/>
                        <a14:backgroundMark x1="88000" y1="47429" x2="89332" y2="48480"/>
                        <a14:backgroundMark x1="87000" y1="42714" x2="88236" y2="48616"/>
                        <a14:backgroundMark x1="89714" y1="49571" x2="94143" y2="51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9824" r="2761" b="21010"/>
          <a:stretch>
            <a:fillRect/>
          </a:stretch>
        </p:blipFill>
        <p:spPr bwMode="auto">
          <a:xfrm>
            <a:off x="12468969" y="1880648"/>
            <a:ext cx="5052564" cy="33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32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-1403986"/>
            <a:ext cx="1301660" cy="2807971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>
            <a:off x="10529009" y="239578"/>
            <a:ext cx="10869754" cy="125413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4540"/>
            <a:ext cx="800619" cy="860649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en-SG"/>
          </a:p>
        </p:txBody>
      </p:sp>
      <p:sp>
        <p:nvSpPr>
          <p:cNvPr id="3" name="AutoShape 3"/>
          <p:cNvSpPr/>
          <p:nvPr/>
        </p:nvSpPr>
        <p:spPr>
          <a:xfrm rot="5400000">
            <a:off x="3826659" y="-3788558"/>
            <a:ext cx="119085" cy="8229600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sp>
        <p:nvSpPr>
          <p:cNvPr id="4" name="AutoShape 4"/>
          <p:cNvSpPr/>
          <p:nvPr/>
        </p:nvSpPr>
        <p:spPr>
          <a:xfrm>
            <a:off x="10439400" y="9768481"/>
            <a:ext cx="8736154" cy="90351"/>
          </a:xfrm>
          <a:prstGeom prst="rect">
            <a:avLst/>
          </a:prstGeom>
          <a:solidFill>
            <a:srgbClr val="318F9A"/>
          </a:solid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196594" y="9265047"/>
            <a:ext cx="1091406" cy="10914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6858263" y="9373459"/>
            <a:ext cx="663270" cy="663270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86201" y="573570"/>
            <a:ext cx="10543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>
                <a:solidFill>
                  <a:schemeClr val="bg1">
                    <a:lumMod val="95000"/>
                  </a:schemeClr>
                </a:solidFill>
                <a:latin typeface="#9Slide03 BoosterNextFYBlack" panose="02000A03000000020004" pitchFamily="2" charset="0"/>
              </a:rPr>
              <a:t>Đây là mùa gì ?</a:t>
            </a:r>
          </a:p>
        </p:txBody>
      </p:sp>
      <p:grpSp>
        <p:nvGrpSpPr>
          <p:cNvPr id="27" name="Group 7"/>
          <p:cNvGrpSpPr>
            <a:grpSpLocks noChangeAspect="1"/>
          </p:cNvGrpSpPr>
          <p:nvPr/>
        </p:nvGrpSpPr>
        <p:grpSpPr>
          <a:xfrm rot="-10800000">
            <a:off x="16297041" y="1415311"/>
            <a:ext cx="663270" cy="663270"/>
            <a:chOff x="-2540" y="-2540"/>
            <a:chExt cx="6355080" cy="6355080"/>
          </a:xfrm>
        </p:grpSpPr>
        <p:sp>
          <p:nvSpPr>
            <p:cNvPr id="2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-10800000">
            <a:off x="781569" y="4480230"/>
            <a:ext cx="663270" cy="663270"/>
            <a:chOff x="-2540" y="-2540"/>
            <a:chExt cx="6355080" cy="6355080"/>
          </a:xfrm>
        </p:grpSpPr>
        <p:sp>
          <p:nvSpPr>
            <p:cNvPr id="30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18F9A"/>
            </a:solidFill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2050" name="Picture 2" descr="Top 10 Bài thơ hay viết cho mùa lá rụng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9" y="1627860"/>
            <a:ext cx="11770501" cy="77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 p14:presetBounceEnd="6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" presetID="2" presetClass="entr" presetSubtype="1" accel="32000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391</Words>
  <Application>Microsoft Office PowerPoint</Application>
  <PresentationFormat>Custom</PresentationFormat>
  <Paragraphs>73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Merriweather Black</vt:lpstr>
      <vt:lpstr>#9Slide03 BoosterNextFYBlack</vt:lpstr>
      <vt:lpstr>Calibri</vt:lpstr>
      <vt:lpstr>#9Slide03 Cabin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dinh</dc:creator>
  <cp:lastModifiedBy>Techsi.vn</cp:lastModifiedBy>
  <cp:revision>19</cp:revision>
  <dcterms:created xsi:type="dcterms:W3CDTF">2006-08-16T00:00:00Z</dcterms:created>
  <dcterms:modified xsi:type="dcterms:W3CDTF">2024-04-17T01:00:06Z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84B1713261284434A2D85EC538823C5B_12</vt:lpwstr>
  </property>
  <property fmtid="{D5CDD505-2E9C-101B-9397-08002B2CF9AE}" pid="3" name="KSOProductBuildVer">
    <vt:lpwstr>1033-12.2.0.13489</vt:lpwstr>
  </property>
</Properties>
</file>