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7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4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7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65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0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0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4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1AF8-C3C0-419D-8763-8BA2EAE9DAC2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ACFA2-A1AE-4F36-943A-F98A773CD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3948" y="2018645"/>
            <a:ext cx="897553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án phát triển ngôn ngữ</a:t>
            </a:r>
          </a:p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“Rau ngót, rau đay”</a:t>
            </a:r>
          </a:p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 tuổi: 5 – 6 tuổi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27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2482537"/>
            <a:ext cx="4126230" cy="327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1" y="2482537"/>
            <a:ext cx="4269600" cy="32743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95484" y="0"/>
            <a:ext cx="2435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 định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6488" y="5911465"/>
            <a:ext cx="1678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 ngót</a:t>
            </a:r>
            <a:endParaRPr lang="en-US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5803" y="1450819"/>
            <a:ext cx="8499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 quan sát hai bức tranh và trả lời câu hỏi của cô</a:t>
            </a:r>
            <a:endParaRPr lang="en-US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16022" y="5911464"/>
            <a:ext cx="1542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 đay</a:t>
            </a:r>
            <a:endParaRPr lang="en-US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06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753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7183" y="3508219"/>
            <a:ext cx="68275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vừa đọc bài thơ gì?</a:t>
            </a:r>
          </a:p>
          <a:p>
            <a:r>
              <a:rPr lang="en-US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nhắc đến những loại rau nào?</a:t>
            </a:r>
            <a:endParaRPr lang="en-US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4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8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833" y="1839439"/>
            <a:ext cx="81612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Cô vừa đọc bài thơ gì?</a:t>
            </a:r>
          </a:p>
          <a:p>
            <a:r>
              <a:rPr lang="en-US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thơ có nhắc đến những loại rau nào?</a:t>
            </a:r>
          </a:p>
          <a:p>
            <a:r>
              <a:rPr lang="en-US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Rau đó ăn như  thế nào ?</a:t>
            </a:r>
          </a:p>
          <a:p>
            <a:r>
              <a:rPr lang="vi-VN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Rau này nấu  hợp với gì ?</a:t>
            </a:r>
          </a:p>
          <a:p>
            <a:r>
              <a:rPr lang="vi-VN" sz="3200" b="0" cap="none" spc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 con có thích ăn những loại rau này không?</a:t>
            </a:r>
            <a:endParaRPr lang="en-US" sz="3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8473" y="594360"/>
            <a:ext cx="3089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08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9253" y="2377440"/>
            <a:ext cx="2704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523" y="3590074"/>
            <a:ext cx="840261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>
                <a:latin typeface="+mj-lt"/>
              </a:rPr>
              <a:t> Giáo dục trẻ: Ăn rau, củ, quả để cung cấp chất vitamin cho cơ thể khỏe mạnh.</a:t>
            </a:r>
          </a:p>
          <a:p>
            <a:pPr algn="ctr"/>
            <a:r>
              <a:rPr lang="vi-VN" sz="2800" b="1">
                <a:latin typeface="+mj-lt"/>
              </a:rPr>
              <a:t>- Biết chăm sóc, bảo vệ ra, yêu quý người trồng rau…</a:t>
            </a:r>
          </a:p>
        </p:txBody>
      </p:sp>
    </p:spTree>
    <p:extLst>
      <p:ext uri="{BB962C8B-B14F-4D97-AF65-F5344CB8AC3E}">
        <p14:creationId xmlns:p14="http://schemas.microsoft.com/office/powerpoint/2010/main" val="408412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0471" y="3360420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</a:t>
            </a:r>
            <a:endParaRPr lang="en-US" sz="5400" b="0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12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115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6</cp:revision>
  <dcterms:created xsi:type="dcterms:W3CDTF">2024-02-19T06:49:45Z</dcterms:created>
  <dcterms:modified xsi:type="dcterms:W3CDTF">2024-02-19T06:58:14Z</dcterms:modified>
</cp:coreProperties>
</file>