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1" r:id="rId4"/>
    <p:sldId id="263" r:id="rId5"/>
    <p:sldId id="295" r:id="rId6"/>
    <p:sldId id="296" r:id="rId7"/>
    <p:sldId id="265" r:id="rId8"/>
    <p:sldId id="264" r:id="rId9"/>
    <p:sldId id="286" r:id="rId10"/>
    <p:sldId id="287" r:id="rId11"/>
    <p:sldId id="292" r:id="rId12"/>
    <p:sldId id="293" r:id="rId13"/>
    <p:sldId id="291" r:id="rId14"/>
    <p:sldId id="270" r:id="rId15"/>
    <p:sldId id="257" r:id="rId16"/>
    <p:sldId id="274" r:id="rId17"/>
    <p:sldId id="281" r:id="rId18"/>
    <p:sldId id="282" r:id="rId19"/>
    <p:sldId id="28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000FF"/>
    <a:srgbClr val="00FFCC"/>
    <a:srgbClr val="004F8A"/>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63" autoAdjust="0"/>
    <p:restoredTop sz="94660"/>
  </p:normalViewPr>
  <p:slideViewPr>
    <p:cSldViewPr snapToGrid="0" showGuides="1">
      <p:cViewPr varScale="1">
        <p:scale>
          <a:sx n="74" d="100"/>
          <a:sy n="74" d="100"/>
        </p:scale>
        <p:origin x="86" y="346"/>
      </p:cViewPr>
      <p:guideLst>
        <p:guide orient="horz" pos="2208"/>
        <p:guide pos="379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D739-500D-45B9-8FE5-A648005801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D627C6-FF40-4378-ADE4-36B07D7117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3DD6C-9E42-4ADA-8409-17F39C800E4C}"/>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5" name="Footer Placeholder 4">
            <a:extLst>
              <a:ext uri="{FF2B5EF4-FFF2-40B4-BE49-F238E27FC236}">
                <a16:creationId xmlns:a16="http://schemas.microsoft.com/office/drawing/2014/main" id="{9B65A33D-D00E-434A-B15B-5C5AFFD8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D7DA4-F3BB-436B-B03C-E57311AAE366}"/>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228820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3F7-F725-4262-AF6E-82451D6AA8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16C8D-89EC-41C0-966E-B920C26012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91DCD-1202-43C8-A2D7-3E23398E1FB4}"/>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5" name="Footer Placeholder 4">
            <a:extLst>
              <a:ext uri="{FF2B5EF4-FFF2-40B4-BE49-F238E27FC236}">
                <a16:creationId xmlns:a16="http://schemas.microsoft.com/office/drawing/2014/main" id="{E741E729-0BA6-456B-A5F9-6053485FB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02A3A-E746-4507-9585-A5450EDEDD3D}"/>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237588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A4307-1415-4169-9B45-5AD96F5E22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E2866D-B6B4-473A-9F19-8AB6E16A76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1EAD1-6FF3-4C9C-86DF-3653B4C0E6EA}"/>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5" name="Footer Placeholder 4">
            <a:extLst>
              <a:ext uri="{FF2B5EF4-FFF2-40B4-BE49-F238E27FC236}">
                <a16:creationId xmlns:a16="http://schemas.microsoft.com/office/drawing/2014/main" id="{89896CBD-9BE3-4C6F-B52C-ECAF26839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0C537-C4ED-4F99-9A91-2318609493E0}"/>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2843090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6906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3859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97281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907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01180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70118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75750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400063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2C5F-7BEE-4684-AF61-F6D5F1139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AA884-EFE4-4FCC-A2F4-0E423E4CAA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FC280-7150-4415-B216-2D3B966E6850}"/>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5" name="Footer Placeholder 4">
            <a:extLst>
              <a:ext uri="{FF2B5EF4-FFF2-40B4-BE49-F238E27FC236}">
                <a16:creationId xmlns:a16="http://schemas.microsoft.com/office/drawing/2014/main" id="{E98369F2-E298-4BBA-815C-011105BE3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D1DBF-431B-4F0C-939D-1D7F11DA58C8}"/>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1661264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37896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623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12/6/2024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897623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989E-4C5D-486D-AA97-C3466662EF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F8B20E-3CD7-454A-858A-B7901720B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07D95-284F-4AB1-86F5-BCC1A93ADE08}"/>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5" name="Footer Placeholder 4">
            <a:extLst>
              <a:ext uri="{FF2B5EF4-FFF2-40B4-BE49-F238E27FC236}">
                <a16:creationId xmlns:a16="http://schemas.microsoft.com/office/drawing/2014/main" id="{4D8114F5-197C-472A-BBAD-D3CBC9026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D2AA4-21F0-420B-A047-EAB86AA77A8A}"/>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228329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7CB2-934B-4332-9F7F-441CC6B0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F30B1-0259-480F-93AE-48E457D4D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0E0CA-376A-4483-AEEA-DCA7CCAC27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9ABF4-A464-4C28-9AAE-C6128C5E2F5D}"/>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6" name="Footer Placeholder 5">
            <a:extLst>
              <a:ext uri="{FF2B5EF4-FFF2-40B4-BE49-F238E27FC236}">
                <a16:creationId xmlns:a16="http://schemas.microsoft.com/office/drawing/2014/main" id="{D3BCB8C6-C369-4BAE-9F03-4FC20C1BB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B2DD64-05FA-4AA3-AD1A-0220B820768D}"/>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109888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18ED-06C1-4C55-BC51-606B4B64F2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ADD1A-5BE1-4461-ABF2-D9203EDB6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FAB4-1269-4BA8-ACDF-9C28F48EB6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CF4E50-39CD-423C-87A1-3963E5EFAE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D82A-D492-494C-A4F2-1A74A3C6F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F9DFF4-5271-429E-8A60-CDE45D9DAE2B}"/>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8" name="Footer Placeholder 7">
            <a:extLst>
              <a:ext uri="{FF2B5EF4-FFF2-40B4-BE49-F238E27FC236}">
                <a16:creationId xmlns:a16="http://schemas.microsoft.com/office/drawing/2014/main" id="{87025F65-71A0-45D4-8239-FDD7351690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F92A15-0684-48F8-BB01-C8FD3E19DB27}"/>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3061464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BDF9-FE8A-4326-B535-CE00FAC7C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C4BFFA-258E-4150-87A8-49E358F3D119}"/>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4" name="Footer Placeholder 3">
            <a:extLst>
              <a:ext uri="{FF2B5EF4-FFF2-40B4-BE49-F238E27FC236}">
                <a16:creationId xmlns:a16="http://schemas.microsoft.com/office/drawing/2014/main" id="{0BDFFFB1-47E7-4DE7-8576-5764E4F03D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FE1681-9F08-4285-821E-F2F2705EB9AC}"/>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172711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730DB-70AA-4B48-ABED-1935C7B160DC}"/>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3" name="Footer Placeholder 2">
            <a:extLst>
              <a:ext uri="{FF2B5EF4-FFF2-40B4-BE49-F238E27FC236}">
                <a16:creationId xmlns:a16="http://schemas.microsoft.com/office/drawing/2014/main" id="{25DA98EB-49DF-4B7C-9857-0F79697D80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5E6711-CC5A-4D66-ACFC-F4C1FE2C480A}"/>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327683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94A2-2567-47B8-A63E-77B5CE681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B49089-F778-43C6-81B6-77F12C43E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9912E6-1034-4057-BC95-301DC0AFE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12D40-F3DD-4DD9-8B6D-CE05E3588E53}"/>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6" name="Footer Placeholder 5">
            <a:extLst>
              <a:ext uri="{FF2B5EF4-FFF2-40B4-BE49-F238E27FC236}">
                <a16:creationId xmlns:a16="http://schemas.microsoft.com/office/drawing/2014/main" id="{0C460542-AF21-4D21-8101-67CD07403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45EE2-8C06-4A3A-B573-EE8565A3749D}"/>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147398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83F5-15AA-4708-954E-892FB5FCA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1B0216-C8EF-4B90-961A-F83699671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B8E309-9254-4B8F-8355-F18C474E7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24B65-7CE6-4443-ABAC-87C60B64EEE0}"/>
              </a:ext>
            </a:extLst>
          </p:cNvPr>
          <p:cNvSpPr>
            <a:spLocks noGrp="1"/>
          </p:cNvSpPr>
          <p:nvPr>
            <p:ph type="dt" sz="half" idx="10"/>
          </p:nvPr>
        </p:nvSpPr>
        <p:spPr/>
        <p:txBody>
          <a:bodyPr/>
          <a:lstStyle/>
          <a:p>
            <a:fld id="{84222361-175C-4C19-A72E-01CC40A06286}" type="datetimeFigureOut">
              <a:rPr lang="en-US" smtClean="0"/>
              <a:t>12/6/2024</a:t>
            </a:fld>
            <a:endParaRPr lang="en-US"/>
          </a:p>
        </p:txBody>
      </p:sp>
      <p:sp>
        <p:nvSpPr>
          <p:cNvPr id="6" name="Footer Placeholder 5">
            <a:extLst>
              <a:ext uri="{FF2B5EF4-FFF2-40B4-BE49-F238E27FC236}">
                <a16:creationId xmlns:a16="http://schemas.microsoft.com/office/drawing/2014/main" id="{8C84E3C5-0605-498F-A792-603A23BC2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E1290-2761-4061-8C8E-107A80C40C46}"/>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3203390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436B6-7AF0-4086-9B7F-4C992349B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F4B287-5C71-48F0-8705-39056DFE24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9F8DF-4B41-485E-8EE2-0C07BBC375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22361-175C-4C19-A72E-01CC40A06286}" type="datetimeFigureOut">
              <a:rPr lang="en-US" smtClean="0"/>
              <a:t>12/6/2024</a:t>
            </a:fld>
            <a:endParaRPr lang="en-US"/>
          </a:p>
        </p:txBody>
      </p:sp>
      <p:sp>
        <p:nvSpPr>
          <p:cNvPr id="5" name="Footer Placeholder 4">
            <a:extLst>
              <a:ext uri="{FF2B5EF4-FFF2-40B4-BE49-F238E27FC236}">
                <a16:creationId xmlns:a16="http://schemas.microsoft.com/office/drawing/2014/main" id="{A1AB8A82-28F7-42DD-8644-231E5792DB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B7026D-407E-4387-98A2-8C6758D40F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E8140-5782-4E80-B3C2-ED1496C14A10}" type="slidenum">
              <a:rPr lang="en-US" smtClean="0"/>
              <a:t>‹#›</a:t>
            </a:fld>
            <a:endParaRPr lang="en-US"/>
          </a:p>
        </p:txBody>
      </p:sp>
    </p:spTree>
    <p:extLst>
      <p:ext uri="{BB962C8B-B14F-4D97-AF65-F5344CB8AC3E}">
        <p14:creationId xmlns:p14="http://schemas.microsoft.com/office/powerpoint/2010/main" val="3691816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12/6/2024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2816872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3.xml"/><Relationship Id="rId18" Type="http://schemas.openxmlformats.org/officeDocument/2006/relationships/image" Target="../media/image34.png"/><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image" Target="../media/image30.gif"/><Relationship Id="rId17" Type="http://schemas.openxmlformats.org/officeDocument/2006/relationships/image" Target="../media/image33.png"/><Relationship Id="rId2" Type="http://schemas.openxmlformats.org/officeDocument/2006/relationships/image" Target="../media/image22.jpg"/><Relationship Id="rId16" Type="http://schemas.openxmlformats.org/officeDocument/2006/relationships/slide" Target="slide2.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slide" Target="slide4.xml"/><Relationship Id="rId9" Type="http://schemas.openxmlformats.org/officeDocument/2006/relationships/slide" Target="slide1.xml"/><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36.gi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audio" Target="../media/audio4.wav"/><Relationship Id="rId11" Type="http://schemas.openxmlformats.org/officeDocument/2006/relationships/image" Target="../media/image32.png"/><Relationship Id="rId5" Type="http://schemas.openxmlformats.org/officeDocument/2006/relationships/audio" Target="../media/audio2.wav"/><Relationship Id="rId15" Type="http://schemas.openxmlformats.org/officeDocument/2006/relationships/image" Target="../media/image17.jp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slide" Target="slide3.xml"/><Relationship Id="rId1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4.wav"/><Relationship Id="rId11" Type="http://schemas.microsoft.com/office/2007/relationships/hdphoto" Target="../media/hdphoto7.wdp"/><Relationship Id="rId5" Type="http://schemas.openxmlformats.org/officeDocument/2006/relationships/audio" Target="../media/audio2.wav"/><Relationship Id="rId10"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36.gif"/><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image" Target="../media/image26.png"/><Relationship Id="rId12" Type="http://schemas.openxmlformats.org/officeDocument/2006/relationships/image" Target="../media/image36.gif"/><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audio" Target="../media/audio4.wav"/><Relationship Id="rId11" Type="http://schemas.openxmlformats.org/officeDocument/2006/relationships/image" Target="../media/image17.jpg"/><Relationship Id="rId5" Type="http://schemas.openxmlformats.org/officeDocument/2006/relationships/audio" Target="../media/audio2.wav"/><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40.png"/><Relationship Id="rId14"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44.png"/><Relationship Id="rId18" Type="http://schemas.openxmlformats.org/officeDocument/2006/relationships/image" Target="../media/image46.png"/><Relationship Id="rId3" Type="http://schemas.openxmlformats.org/officeDocument/2006/relationships/video" Target="../media/media1.mp4"/><Relationship Id="rId7" Type="http://schemas.openxmlformats.org/officeDocument/2006/relationships/image" Target="../media/image42.png"/><Relationship Id="rId12" Type="http://schemas.microsoft.com/office/2007/relationships/hdphoto" Target="../media/hdphoto12.wdp"/><Relationship Id="rId17" Type="http://schemas.openxmlformats.org/officeDocument/2006/relationships/image" Target="../media/image45.png"/><Relationship Id="rId2" Type="http://schemas.microsoft.com/office/2007/relationships/media" Target="../media/media1.mp4"/><Relationship Id="rId16" Type="http://schemas.openxmlformats.org/officeDocument/2006/relationships/image" Target="../media/image29.png"/><Relationship Id="rId20" Type="http://schemas.openxmlformats.org/officeDocument/2006/relationships/image" Target="../media/image36.gif"/><Relationship Id="rId1" Type="http://schemas.openxmlformats.org/officeDocument/2006/relationships/tags" Target="../tags/tag16.xml"/><Relationship Id="rId6" Type="http://schemas.openxmlformats.org/officeDocument/2006/relationships/audio" Target="../media/audio4.wav"/><Relationship Id="rId11" Type="http://schemas.openxmlformats.org/officeDocument/2006/relationships/image" Target="../media/image43.png"/><Relationship Id="rId5" Type="http://schemas.openxmlformats.org/officeDocument/2006/relationships/audio" Target="../media/audio3.wav"/><Relationship Id="rId15" Type="http://schemas.openxmlformats.org/officeDocument/2006/relationships/image" Target="../media/image28.png"/><Relationship Id="rId10" Type="http://schemas.microsoft.com/office/2007/relationships/hdphoto" Target="../media/hdphoto3.wdp"/><Relationship Id="rId19" Type="http://schemas.microsoft.com/office/2007/relationships/hdphoto" Target="../media/hdphoto14.wdp"/><Relationship Id="rId4" Type="http://schemas.openxmlformats.org/officeDocument/2006/relationships/slideLayout" Target="../slideLayouts/slideLayout2.xml"/><Relationship Id="rId9" Type="http://schemas.openxmlformats.org/officeDocument/2006/relationships/image" Target="../media/image11.png"/><Relationship Id="rId1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6.wdp"/><Relationship Id="rId3" Type="http://schemas.openxmlformats.org/officeDocument/2006/relationships/video" Target="../media/media1.mp4"/><Relationship Id="rId7" Type="http://schemas.openxmlformats.org/officeDocument/2006/relationships/slide" Target="slide2.xml"/><Relationship Id="rId12" Type="http://schemas.openxmlformats.org/officeDocument/2006/relationships/image" Target="../media/image48.png"/><Relationship Id="rId2" Type="http://schemas.microsoft.com/office/2007/relationships/media" Target="../media/media1.mp4"/><Relationship Id="rId1" Type="http://schemas.openxmlformats.org/officeDocument/2006/relationships/tags" Target="../tags/tag17.xml"/><Relationship Id="rId6" Type="http://schemas.openxmlformats.org/officeDocument/2006/relationships/audio" Target="../media/audio4.wav"/><Relationship Id="rId11" Type="http://schemas.microsoft.com/office/2007/relationships/hdphoto" Target="../media/hdphoto15.wdp"/><Relationship Id="rId5" Type="http://schemas.openxmlformats.org/officeDocument/2006/relationships/audio" Target="../media/audio3.wav"/><Relationship Id="rId15" Type="http://schemas.openxmlformats.org/officeDocument/2006/relationships/image" Target="../media/image36.gif"/><Relationship Id="rId10" Type="http://schemas.openxmlformats.org/officeDocument/2006/relationships/image" Target="../media/image47.png"/><Relationship Id="rId4" Type="http://schemas.openxmlformats.org/officeDocument/2006/relationships/slideLayout" Target="../slideLayouts/slideLayout2.xml"/><Relationship Id="rId9" Type="http://schemas.openxmlformats.org/officeDocument/2006/relationships/image" Target="../media/image34.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sv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9.svg"/><Relationship Id="rId12" Type="http://schemas.microsoft.com/office/2007/relationships/hdphoto" Target="../media/hdphoto3.wdp"/><Relationship Id="rId17" Type="http://schemas.openxmlformats.org/officeDocument/2006/relationships/image" Target="../media/image14.jpeg"/><Relationship Id="rId2" Type="http://schemas.openxmlformats.org/officeDocument/2006/relationships/image" Target="../media/image7.png"/><Relationship Id="rId16" Type="http://schemas.openxmlformats.org/officeDocument/2006/relationships/image" Target="../media/image23.svg"/><Relationship Id="rId1" Type="http://schemas.openxmlformats.org/officeDocument/2006/relationships/slideLayout" Target="../slideLayouts/slideLayout2.xml"/><Relationship Id="rId11" Type="http://schemas.openxmlformats.org/officeDocument/2006/relationships/image" Target="../media/image11.png"/><Relationship Id="rId15" Type="http://schemas.openxmlformats.org/officeDocument/2006/relationships/image" Target="../media/image13.png"/><Relationship Id="rId10" Type="http://schemas.openxmlformats.org/officeDocument/2006/relationships/image" Target="../media/image10.png"/><Relationship Id="rId19" Type="http://schemas.microsoft.com/office/2007/relationships/hdphoto" Target="../media/hdphoto4.wdp"/><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svg"/><Relationship Id="rId18" Type="http://schemas.microsoft.com/office/2007/relationships/hdphoto" Target="../media/hdphoto3.wdp"/><Relationship Id="rId3" Type="http://schemas.openxmlformats.org/officeDocument/2006/relationships/audio" Target="../media/audio1.wav"/><Relationship Id="rId21" Type="http://schemas.openxmlformats.org/officeDocument/2006/relationships/image" Target="../media/image16.png"/><Relationship Id="rId7" Type="http://schemas.microsoft.com/office/2007/relationships/hdphoto" Target="../media/hdphoto1.wdp"/><Relationship Id="rId17" Type="http://schemas.openxmlformats.org/officeDocument/2006/relationships/image" Target="../media/image11.png"/><Relationship Id="rId25" Type="http://schemas.openxmlformats.org/officeDocument/2006/relationships/image" Target="../media/image14.jpeg"/><Relationship Id="rId2" Type="http://schemas.openxmlformats.org/officeDocument/2006/relationships/slideLayout" Target="../slideLayouts/slideLayout2.xml"/><Relationship Id="rId16" Type="http://schemas.openxmlformats.org/officeDocument/2006/relationships/image" Target="../media/image10.png"/><Relationship Id="rId20" Type="http://schemas.openxmlformats.org/officeDocument/2006/relationships/image" Target="../media/image21.svg"/><Relationship Id="rId1" Type="http://schemas.openxmlformats.org/officeDocument/2006/relationships/tags" Target="../tags/tag4.xml"/><Relationship Id="rId6" Type="http://schemas.openxmlformats.org/officeDocument/2006/relationships/image" Target="../media/image7.png"/><Relationship Id="rId24" Type="http://schemas.openxmlformats.org/officeDocument/2006/relationships/image" Target="../media/image18.png"/><Relationship Id="rId5" Type="http://schemas.openxmlformats.org/officeDocument/2006/relationships/audio" Target="../media/audio3.wav"/><Relationship Id="rId15" Type="http://schemas.microsoft.com/office/2007/relationships/hdphoto" Target="../media/hdphoto2.wdp"/><Relationship Id="rId23" Type="http://schemas.openxmlformats.org/officeDocument/2006/relationships/image" Target="../media/image17.jpg"/><Relationship Id="rId19" Type="http://schemas.openxmlformats.org/officeDocument/2006/relationships/image" Target="../media/image12.png"/><Relationship Id="rId4" Type="http://schemas.openxmlformats.org/officeDocument/2006/relationships/audio" Target="../media/audio2.wav"/><Relationship Id="rId14" Type="http://schemas.openxmlformats.org/officeDocument/2006/relationships/image" Target="../media/image9.png"/><Relationship Id="rId22"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8481715-78C0-4556-850A-0C5411F8DF93}"/>
              </a:ext>
            </a:extLst>
          </p:cNvPr>
          <p:cNvPicPr>
            <a:picLocks noChangeAspect="1"/>
          </p:cNvPicPr>
          <p:nvPr/>
        </p:nvPicPr>
        <p:blipFill rotWithShape="1">
          <a:blip r:embed="rId3">
            <a:extLst>
              <a:ext uri="{28A0092B-C50C-407E-A947-70E740481C1C}">
                <a14:useLocalDpi xmlns:a14="http://schemas.microsoft.com/office/drawing/2010/main" val="0"/>
              </a:ext>
            </a:extLst>
          </a:blip>
          <a:srcRect l="2243" t="8632" r="954" b="8962"/>
          <a:stretch/>
        </p:blipFill>
        <p:spPr>
          <a:xfrm>
            <a:off x="0" y="0"/>
            <a:ext cx="12192000" cy="6858000"/>
          </a:xfrm>
          <a:prstGeom prst="rect">
            <a:avLst/>
          </a:prstGeom>
        </p:spPr>
      </p:pic>
      <p:sp>
        <p:nvSpPr>
          <p:cNvPr id="5" name="TextBox 4">
            <a:extLst>
              <a:ext uri="{FF2B5EF4-FFF2-40B4-BE49-F238E27FC236}">
                <a16:creationId xmlns:a16="http://schemas.microsoft.com/office/drawing/2014/main" id="{98525620-F4F2-4E8E-8888-29C3741F4CF1}"/>
              </a:ext>
            </a:extLst>
          </p:cNvPr>
          <p:cNvSpPr txBox="1"/>
          <p:nvPr/>
        </p:nvSpPr>
        <p:spPr>
          <a:xfrm>
            <a:off x="1544784" y="80147"/>
            <a:ext cx="9102429" cy="646331"/>
          </a:xfrm>
          <a:prstGeom prst="rect">
            <a:avLst/>
          </a:prstGeom>
          <a:noFill/>
        </p:spPr>
        <p:txBody>
          <a:bodyPr wrap="square" rtlCol="0">
            <a:spAutoFit/>
          </a:bodyPr>
          <a:lstStyle/>
          <a:p>
            <a:pPr algn="ctr" defTabSz="685800"/>
            <a:r>
              <a:rPr lang="en-US" b="1" dirty="0">
                <a:solidFill>
                  <a:srgbClr val="0000FF"/>
                </a:solidFill>
                <a:latin typeface="Times New Roman" panose="02020603050405020304" pitchFamily="18" charset="0"/>
                <a:cs typeface="Times New Roman" panose="02020603050405020304" pitchFamily="18" charset="0"/>
              </a:rPr>
              <a:t>PHÒNG GIÁO DỤC VÀ ĐÀO TẠO QUẬN LONG BIÊN</a:t>
            </a:r>
          </a:p>
          <a:p>
            <a:pPr algn="ctr" defTabSz="685800"/>
            <a:r>
              <a:rPr lang="en-US" b="1" dirty="0">
                <a:solidFill>
                  <a:srgbClr val="0000FF"/>
                </a:solidFill>
                <a:latin typeface="Times New Roman" panose="02020603050405020304" pitchFamily="18" charset="0"/>
                <a:cs typeface="Times New Roman" panose="02020603050405020304" pitchFamily="18" charset="0"/>
              </a:rPr>
              <a:t>TRƯỜNG MẦM NON </a:t>
            </a:r>
            <a:r>
              <a:rPr lang="vi-VN" b="1" dirty="0" smtClean="0">
                <a:solidFill>
                  <a:srgbClr val="0000FF"/>
                </a:solidFill>
                <a:latin typeface="Times New Roman" panose="02020603050405020304" pitchFamily="18" charset="0"/>
                <a:cs typeface="Times New Roman" panose="02020603050405020304" pitchFamily="18" charset="0"/>
              </a:rPr>
              <a:t>NẮNG MAI</a:t>
            </a:r>
            <a:endParaRPr lang="en-US" b="1" dirty="0">
              <a:solidFill>
                <a:srgbClr val="0000FF"/>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1F59DC6-F9AF-4FBE-90BF-C0D52DFA6827}"/>
              </a:ext>
            </a:extLst>
          </p:cNvPr>
          <p:cNvPicPr>
            <a:picLocks noChangeAspect="1"/>
          </p:cNvPicPr>
          <p:nvPr/>
        </p:nvPicPr>
        <p:blipFill>
          <a:blip r:embed="rId4"/>
          <a:stretch>
            <a:fillRect/>
          </a:stretch>
        </p:blipFill>
        <p:spPr>
          <a:xfrm>
            <a:off x="1890241" y="875960"/>
            <a:ext cx="8515077" cy="5000564"/>
          </a:xfrm>
          <a:prstGeom prst="roundRect">
            <a:avLst>
              <a:gd name="adj" fmla="val 4167"/>
            </a:avLst>
          </a:prstGeom>
          <a:solidFill>
            <a:srgbClr val="FFFFFF"/>
          </a:solidFill>
          <a:ln w="3175"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a16="http://schemas.microsoft.com/office/drawing/2014/main" id="{E902ABA1-F751-4B18-BF6F-961A0F41051C}"/>
              </a:ext>
            </a:extLst>
          </p:cNvPr>
          <p:cNvSpPr txBox="1"/>
          <p:nvPr/>
        </p:nvSpPr>
        <p:spPr>
          <a:xfrm>
            <a:off x="1544784" y="2177593"/>
            <a:ext cx="8402319" cy="3170099"/>
          </a:xfrm>
          <a:prstGeom prst="rect">
            <a:avLst/>
          </a:prstGeom>
          <a:noFill/>
        </p:spPr>
        <p:txBody>
          <a:bodyPr wrap="square" rtlCol="0">
            <a:spAutoFit/>
          </a:bodyPr>
          <a:lstStyle/>
          <a:p>
            <a:pPr algn="ctr" defTabSz="685800"/>
            <a:r>
              <a:rPr lang="en-US" sz="2800" b="1" dirty="0">
                <a:solidFill>
                  <a:prstClr val="white"/>
                </a:solidFill>
                <a:latin typeface="Times New Roman" panose="02020603050405020304" pitchFamily="18" charset="0"/>
                <a:cs typeface="Times New Roman" panose="02020603050405020304" pitchFamily="18" charset="0"/>
              </a:rPr>
              <a:t>        </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QUEN VỚI TOÁN</a:t>
            </a:r>
          </a:p>
          <a:p>
            <a:pPr algn="ctr" defTabSz="685800"/>
            <a:endParaRPr lang="en-US" sz="1600" b="1" dirty="0">
              <a:solidFill>
                <a:srgbClr val="FF0000"/>
              </a:solidFill>
              <a:latin typeface="Times New Roman" panose="02020603050405020304" pitchFamily="18" charset="0"/>
              <a:cs typeface="Times New Roman" panose="02020603050405020304" pitchFamily="18" charset="0"/>
            </a:endParaRPr>
          </a:p>
          <a:p>
            <a:pPr algn="ctr" defTabSz="685800"/>
            <a:endParaRPr lang="en-US" sz="400" b="1" dirty="0">
              <a:solidFill>
                <a:srgbClr val="FF0000"/>
              </a:solidFill>
              <a:latin typeface="Times New Roman" panose="02020603050405020304" pitchFamily="18" charset="0"/>
              <a:cs typeface="Times New Roman" panose="02020603050405020304" pitchFamily="18" charset="0"/>
            </a:endParaRPr>
          </a:p>
          <a:p>
            <a:pPr algn="ctr" defTabSz="685800"/>
            <a:endParaRPr lang="en-US" sz="400" b="1" dirty="0">
              <a:solidFill>
                <a:srgbClr val="0000FF"/>
              </a:solidFill>
              <a:latin typeface="Times New Roman" panose="02020603050405020304" pitchFamily="18" charset="0"/>
              <a:cs typeface="Times New Roman" panose="02020603050405020304" pitchFamily="18" charset="0"/>
            </a:endParaRPr>
          </a:p>
          <a:p>
            <a:pPr lvl="1" algn="ctr" defTabSz="685800"/>
            <a:r>
              <a:rPr lang="en-US" sz="2800" b="1" dirty="0">
                <a:solidFill>
                  <a:srgbClr val="0000FF"/>
                </a:solidFill>
                <a:latin typeface="Times New Roman" panose="02020603050405020304" pitchFamily="18" charset="0"/>
                <a:cs typeface="Times New Roman" panose="02020603050405020304" pitchFamily="18" charset="0"/>
              </a:rPr>
              <a:t>So </a:t>
            </a:r>
            <a:r>
              <a:rPr lang="en-US" sz="2800" b="1" dirty="0" err="1">
                <a:solidFill>
                  <a:srgbClr val="0000FF"/>
                </a:solidFill>
                <a:latin typeface="Times New Roman" panose="02020603050405020304" pitchFamily="18" charset="0"/>
                <a:cs typeface="Times New Roman" panose="02020603050405020304" pitchFamily="18" charset="0"/>
              </a:rPr>
              <a:t>sánh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thêm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bớt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phạm</a:t>
            </a:r>
            <a:r>
              <a:rPr lang="en-US" sz="2800" b="1" dirty="0">
                <a:solidFill>
                  <a:srgbClr val="0000FF"/>
                </a:solidFill>
                <a:latin typeface="Times New Roman" panose="02020603050405020304" pitchFamily="18" charset="0"/>
                <a:cs typeface="Times New Roman" panose="02020603050405020304" pitchFamily="18" charset="0"/>
              </a:rPr>
              <a:t> vi 4.</a:t>
            </a:r>
            <a:endParaRPr lang="en-US" sz="3600" b="1" dirty="0">
              <a:solidFill>
                <a:srgbClr val="0000FF"/>
              </a:solidFill>
              <a:latin typeface="Times New Roman" panose="02020603050405020304" pitchFamily="18" charset="0"/>
              <a:cs typeface="Times New Roman" panose="02020603050405020304" pitchFamily="18" charset="0"/>
            </a:endParaRPr>
          </a:p>
          <a:p>
            <a:pPr lvl="1" algn="ctr" defTabSz="685800"/>
            <a:endParaRPr lang="en-US" sz="3600" b="1" dirty="0">
              <a:solidFill>
                <a:srgbClr val="0000FF"/>
              </a:solidFill>
              <a:latin typeface="Times New Roman" panose="02020603050405020304" pitchFamily="18" charset="0"/>
              <a:cs typeface="Times New Roman" panose="02020603050405020304" pitchFamily="18" charset="0"/>
            </a:endParaRPr>
          </a:p>
          <a:p>
            <a:pPr algn="ctr" defTabSz="685800"/>
            <a:r>
              <a:rPr lang="en-US" sz="2800" dirty="0" smtClean="0">
                <a:solidFill>
                  <a:prstClr val="white"/>
                </a:solidFill>
                <a:latin typeface="Times New Roman" panose="02020603050405020304" pitchFamily="18" charset="0"/>
                <a:cs typeface="Times New Roman" panose="02020603050405020304" pitchFamily="18" charset="0"/>
              </a:rPr>
              <a:t>       </a:t>
            </a:r>
            <a:r>
              <a:rPr lang="en-US" sz="2400" b="1" dirty="0">
                <a:solidFill>
                  <a:srgbClr val="004F8A"/>
                </a:solidFill>
                <a:latin typeface="Times New Roman" panose="02020603050405020304" pitchFamily="18" charset="0"/>
                <a:cs typeface="Times New Roman" panose="02020603050405020304" pitchFamily="18" charset="0"/>
              </a:rPr>
              <a:t>Lứa tuổi: MGN 4</a:t>
            </a:r>
            <a:r>
              <a:rPr lang="vi-VN" sz="2400" b="1" dirty="0">
                <a:solidFill>
                  <a:srgbClr val="004F8A"/>
                </a:solidFill>
                <a:latin typeface="Times New Roman" panose="02020603050405020304" pitchFamily="18" charset="0"/>
                <a:cs typeface="Times New Roman" panose="02020603050405020304" pitchFamily="18" charset="0"/>
              </a:rPr>
              <a:t> </a:t>
            </a:r>
            <a:r>
              <a:rPr lang="en-US" sz="2400" b="1" dirty="0">
                <a:solidFill>
                  <a:srgbClr val="004F8A"/>
                </a:solidFill>
                <a:latin typeface="Times New Roman" panose="02020603050405020304" pitchFamily="18" charset="0"/>
                <a:cs typeface="Times New Roman" panose="02020603050405020304" pitchFamily="18" charset="0"/>
              </a:rPr>
              <a:t>-</a:t>
            </a:r>
            <a:r>
              <a:rPr lang="vi-VN" sz="2400" b="1" dirty="0">
                <a:solidFill>
                  <a:srgbClr val="004F8A"/>
                </a:solidFill>
                <a:latin typeface="Times New Roman" panose="02020603050405020304" pitchFamily="18" charset="0"/>
                <a:cs typeface="Times New Roman" panose="02020603050405020304" pitchFamily="18" charset="0"/>
              </a:rPr>
              <a:t> </a:t>
            </a:r>
            <a:r>
              <a:rPr lang="en-US" sz="2400" b="1" dirty="0">
                <a:solidFill>
                  <a:srgbClr val="004F8A"/>
                </a:solidFill>
                <a:latin typeface="Times New Roman" panose="02020603050405020304" pitchFamily="18" charset="0"/>
                <a:cs typeface="Times New Roman" panose="02020603050405020304" pitchFamily="18" charset="0"/>
              </a:rPr>
              <a:t>5 </a:t>
            </a:r>
            <a:r>
              <a:rPr lang="en-US" sz="2400" b="1" dirty="0" err="1">
                <a:solidFill>
                  <a:srgbClr val="004F8A"/>
                </a:solidFill>
                <a:latin typeface="Times New Roman" panose="02020603050405020304" pitchFamily="18" charset="0"/>
                <a:cs typeface="Times New Roman" panose="02020603050405020304" pitchFamily="18" charset="0"/>
              </a:rPr>
              <a:t>tuổi</a:t>
            </a:r>
            <a:endParaRPr lang="en-US" sz="2400" b="1" dirty="0">
              <a:solidFill>
                <a:srgbClr val="004F8A"/>
              </a:solidFill>
              <a:latin typeface="Times New Roman" panose="02020603050405020304" pitchFamily="18" charset="0"/>
              <a:cs typeface="Times New Roman" panose="02020603050405020304" pitchFamily="18" charset="0"/>
            </a:endParaRPr>
          </a:p>
          <a:p>
            <a:pPr algn="ctr" defTabSz="685800"/>
            <a:r>
              <a:rPr lang="en-US" sz="2400" b="1" dirty="0">
                <a:solidFill>
                  <a:srgbClr val="004F8A"/>
                </a:solidFill>
                <a:latin typeface="Times New Roman" panose="02020603050405020304" pitchFamily="18" charset="0"/>
                <a:cs typeface="Times New Roman" panose="02020603050405020304" pitchFamily="18" charset="0"/>
              </a:rPr>
              <a:t>             Giáo viên: </a:t>
            </a:r>
            <a:r>
              <a:rPr lang="vi-VN" sz="2400" b="1" dirty="0" smtClean="0">
                <a:solidFill>
                  <a:srgbClr val="FF0000"/>
                </a:solidFill>
                <a:latin typeface="Times New Roman" panose="02020603050405020304" pitchFamily="18" charset="0"/>
                <a:cs typeface="Times New Roman" panose="02020603050405020304" pitchFamily="18" charset="0"/>
              </a:rPr>
              <a:t>Hà Thị Minh Thu</a:t>
            </a:r>
            <a:endParaRPr lang="vi-VN" sz="4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36694" y="3812976"/>
            <a:ext cx="1830465" cy="1830465"/>
          </a:xfrm>
          <a:prstGeom prst="rect">
            <a:avLst/>
          </a:prstGeom>
          <a:solidFill>
            <a:srgbClr val="FFFFFF">
              <a:shade val="85000"/>
            </a:srgbClr>
          </a:solidFill>
          <a:ln w="190500" cap="sq">
            <a:solidFill>
              <a:schemeClr val="accent4">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148942055"/>
      </p:ext>
    </p:extLst>
  </p:cSld>
  <p:clrMapOvr>
    <a:masterClrMapping/>
  </p:clrMapOvr>
  <p:transition spd="slow" advTm="21163">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xEl>
                                              <p:pRg st="0" end="0"/>
                                            </p:txEl>
                                          </p:spTgt>
                                        </p:tgtEl>
                                        <p:attrNameLst>
                                          <p:attrName>r</p:attrName>
                                        </p:attrNameLst>
                                      </p:cBhvr>
                                    </p:animRot>
                                    <p:animRot by="-240000">
                                      <p:cBhvr>
                                        <p:cTn id="7" dur="200" fill="hold">
                                          <p:stCondLst>
                                            <p:cond delay="200"/>
                                          </p:stCondLst>
                                        </p:cTn>
                                        <p:tgtEl>
                                          <p:spTgt spid="6">
                                            <p:txEl>
                                              <p:pRg st="0" end="0"/>
                                            </p:txEl>
                                          </p:spTgt>
                                        </p:tgtEl>
                                        <p:attrNameLst>
                                          <p:attrName>r</p:attrName>
                                        </p:attrNameLst>
                                      </p:cBhvr>
                                    </p:animRot>
                                    <p:animRot by="240000">
                                      <p:cBhvr>
                                        <p:cTn id="8" dur="200" fill="hold">
                                          <p:stCondLst>
                                            <p:cond delay="400"/>
                                          </p:stCondLst>
                                        </p:cTn>
                                        <p:tgtEl>
                                          <p:spTgt spid="6">
                                            <p:txEl>
                                              <p:pRg st="0" end="0"/>
                                            </p:txEl>
                                          </p:spTgt>
                                        </p:tgtEl>
                                        <p:attrNameLst>
                                          <p:attrName>r</p:attrName>
                                        </p:attrNameLst>
                                      </p:cBhvr>
                                    </p:animRot>
                                    <p:animRot by="-240000">
                                      <p:cBhvr>
                                        <p:cTn id="9" dur="200" fill="hold">
                                          <p:stCondLst>
                                            <p:cond delay="600"/>
                                          </p:stCondLst>
                                        </p:cTn>
                                        <p:tgtEl>
                                          <p:spTgt spid="6">
                                            <p:txEl>
                                              <p:pRg st="0" end="0"/>
                                            </p:txEl>
                                          </p:spTgt>
                                        </p:tgtEl>
                                        <p:attrNameLst>
                                          <p:attrName>r</p:attrName>
                                        </p:attrNameLst>
                                      </p:cBhvr>
                                    </p:animRot>
                                    <p:animRot by="120000">
                                      <p:cBhvr>
                                        <p:cTn id="10" dur="200" fill="hold">
                                          <p:stCondLst>
                                            <p:cond delay="80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
                                            <p:txEl>
                                              <p:pRg st="4" end="4"/>
                                            </p:txEl>
                                          </p:spTgt>
                                        </p:tgtEl>
                                        <p:attrNameLst>
                                          <p:attrName>r</p:attrName>
                                        </p:attrNameLst>
                                      </p:cBhvr>
                                    </p:animRot>
                                    <p:animRot by="-240000">
                                      <p:cBhvr>
                                        <p:cTn id="15" dur="200" fill="hold">
                                          <p:stCondLst>
                                            <p:cond delay="200"/>
                                          </p:stCondLst>
                                        </p:cTn>
                                        <p:tgtEl>
                                          <p:spTgt spid="6">
                                            <p:txEl>
                                              <p:pRg st="4" end="4"/>
                                            </p:txEl>
                                          </p:spTgt>
                                        </p:tgtEl>
                                        <p:attrNameLst>
                                          <p:attrName>r</p:attrName>
                                        </p:attrNameLst>
                                      </p:cBhvr>
                                    </p:animRot>
                                    <p:animRot by="240000">
                                      <p:cBhvr>
                                        <p:cTn id="16" dur="200" fill="hold">
                                          <p:stCondLst>
                                            <p:cond delay="400"/>
                                          </p:stCondLst>
                                        </p:cTn>
                                        <p:tgtEl>
                                          <p:spTgt spid="6">
                                            <p:txEl>
                                              <p:pRg st="4" end="4"/>
                                            </p:txEl>
                                          </p:spTgt>
                                        </p:tgtEl>
                                        <p:attrNameLst>
                                          <p:attrName>r</p:attrName>
                                        </p:attrNameLst>
                                      </p:cBhvr>
                                    </p:animRot>
                                    <p:animRot by="-240000">
                                      <p:cBhvr>
                                        <p:cTn id="17" dur="200" fill="hold">
                                          <p:stCondLst>
                                            <p:cond delay="600"/>
                                          </p:stCondLst>
                                        </p:cTn>
                                        <p:tgtEl>
                                          <p:spTgt spid="6">
                                            <p:txEl>
                                              <p:pRg st="4" end="4"/>
                                            </p:txEl>
                                          </p:spTgt>
                                        </p:tgtEl>
                                        <p:attrNameLst>
                                          <p:attrName>r</p:attrName>
                                        </p:attrNameLst>
                                      </p:cBhvr>
                                    </p:animRot>
                                    <p:animRot by="120000">
                                      <p:cBhvr>
                                        <p:cTn id="18" dur="200" fill="hold">
                                          <p:stCondLst>
                                            <p:cond delay="800"/>
                                          </p:stCondLst>
                                        </p:cTn>
                                        <p:tgtEl>
                                          <p:spTgt spid="6">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ADFF241-744B-4242-A467-60F147AAD71A}"/>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20" name="TextBox 19">
            <a:extLst>
              <a:ext uri="{FF2B5EF4-FFF2-40B4-BE49-F238E27FC236}">
                <a16:creationId xmlns:a16="http://schemas.microsoft.com/office/drawing/2014/main" id="{F1C9EBF9-B9CD-48EF-8064-45632A8EA9B5}"/>
              </a:ext>
            </a:extLst>
          </p:cNvPr>
          <p:cNvSpPr txBox="1"/>
          <p:nvPr/>
        </p:nvSpPr>
        <p:spPr>
          <a:xfrm>
            <a:off x="10325608" y="2635363"/>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pic>
        <p:nvPicPr>
          <p:cNvPr id="22" name="Picture 21">
            <a:extLst>
              <a:ext uri="{FF2B5EF4-FFF2-40B4-BE49-F238E27FC236}">
                <a16:creationId xmlns:a16="http://schemas.microsoft.com/office/drawing/2014/main" id="{C7DD0B20-BC28-4013-9B76-299275D6E3F5}"/>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24" name="Picture 23">
            <a:extLst>
              <a:ext uri="{FF2B5EF4-FFF2-40B4-BE49-F238E27FC236}">
                <a16:creationId xmlns:a16="http://schemas.microsoft.com/office/drawing/2014/main" id="{2303D263-9CDB-447A-8863-352D542B5F9C}"/>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25" name="Picture 24">
            <a:extLst>
              <a:ext uri="{FF2B5EF4-FFF2-40B4-BE49-F238E27FC236}">
                <a16:creationId xmlns:a16="http://schemas.microsoft.com/office/drawing/2014/main" id="{09FFAEC8-8A33-4CEA-A5B9-51CE9BA0A5FC}"/>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26" name="Picture 25">
            <a:extLst>
              <a:ext uri="{FF2B5EF4-FFF2-40B4-BE49-F238E27FC236}">
                <a16:creationId xmlns:a16="http://schemas.microsoft.com/office/drawing/2014/main" id="{C8B2A8B5-380E-46AC-98CE-B921B96E40E2}"/>
              </a:ext>
            </a:extLst>
          </p:cNvPr>
          <p:cNvPicPr>
            <a:picLocks noChangeAspect="1"/>
          </p:cNvPicPr>
          <p:nvPr/>
        </p:nvPicPr>
        <p:blipFill>
          <a:blip r:embed="rId4"/>
          <a:stretch>
            <a:fillRect/>
          </a:stretch>
        </p:blipFill>
        <p:spPr>
          <a:xfrm flipH="1">
            <a:off x="7654938" y="4615469"/>
            <a:ext cx="2857903" cy="1839779"/>
          </a:xfrm>
          <a:prstGeom prst="rect">
            <a:avLst/>
          </a:prstGeom>
        </p:spPr>
      </p:pic>
      <p:pic>
        <p:nvPicPr>
          <p:cNvPr id="27" name="Graphic 26">
            <a:extLst>
              <a:ext uri="{FF2B5EF4-FFF2-40B4-BE49-F238E27FC236}">
                <a16:creationId xmlns:a16="http://schemas.microsoft.com/office/drawing/2014/main" id="{CF7748DA-FAB7-4D3B-BC8F-80D1F76D831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185910" y="2866809"/>
            <a:ext cx="1133049" cy="1200581"/>
          </a:xfrm>
          <a:prstGeom prst="rect">
            <a:avLst/>
          </a:prstGeom>
        </p:spPr>
      </p:pic>
      <p:pic>
        <p:nvPicPr>
          <p:cNvPr id="28" name="Graphic 27">
            <a:extLst>
              <a:ext uri="{FF2B5EF4-FFF2-40B4-BE49-F238E27FC236}">
                <a16:creationId xmlns:a16="http://schemas.microsoft.com/office/drawing/2014/main" id="{19AC733D-CAAA-44F2-B44C-7B54FB2110C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85385" y="2868864"/>
            <a:ext cx="1133049" cy="1200581"/>
          </a:xfrm>
          <a:prstGeom prst="rect">
            <a:avLst/>
          </a:prstGeom>
        </p:spPr>
      </p:pic>
      <p:pic>
        <p:nvPicPr>
          <p:cNvPr id="29" name="Graphic 28">
            <a:extLst>
              <a:ext uri="{FF2B5EF4-FFF2-40B4-BE49-F238E27FC236}">
                <a16:creationId xmlns:a16="http://schemas.microsoft.com/office/drawing/2014/main" id="{109B7331-CCA8-46C4-9241-3A8745BA3DE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860" y="2866810"/>
            <a:ext cx="1133049" cy="1200581"/>
          </a:xfrm>
          <a:prstGeom prst="rect">
            <a:avLst/>
          </a:prstGeom>
        </p:spPr>
      </p:pic>
      <p:pic>
        <p:nvPicPr>
          <p:cNvPr id="30" name="Graphic 29">
            <a:extLst>
              <a:ext uri="{FF2B5EF4-FFF2-40B4-BE49-F238E27FC236}">
                <a16:creationId xmlns:a16="http://schemas.microsoft.com/office/drawing/2014/main" id="{1C27A9AF-ED17-4D91-97A7-1C91239FB67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685622" y="2866809"/>
            <a:ext cx="1133049" cy="1200581"/>
          </a:xfrm>
          <a:prstGeom prst="rect">
            <a:avLst/>
          </a:prstGeom>
        </p:spPr>
      </p:pic>
      <p:sp>
        <p:nvSpPr>
          <p:cNvPr id="23" name="Subtitle 2">
            <a:extLst>
              <a:ext uri="{FF2B5EF4-FFF2-40B4-BE49-F238E27FC236}">
                <a16:creationId xmlns:a16="http://schemas.microsoft.com/office/drawing/2014/main" id="{9087EF74-955B-46C6-A465-4191F203DF6B}"/>
              </a:ext>
            </a:extLst>
          </p:cNvPr>
          <p:cNvSpPr txBox="1">
            <a:spLocks/>
          </p:cNvSpPr>
          <p:nvPr/>
        </p:nvSpPr>
        <p:spPr bwMode="auto">
          <a:xfrm>
            <a:off x="0" y="68137"/>
            <a:ext cx="10921977" cy="5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Times New Roman" pitchFamily="18" charset="0"/>
                <a:ea typeface="+mn-ea"/>
                <a:cs typeface="Times New Roman" pitchFamily="18"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Times New Roman" pitchFamily="18" charset="0"/>
                <a:ea typeface="+mn-ea"/>
                <a:cs typeface="Times New Roman" pitchFamily="18" charset="0"/>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Times New Roman" pitchFamily="18" charset="0"/>
                <a:ea typeface="+mn-ea"/>
                <a:cs typeface="Times New Roman" pitchFamily="18"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B</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ò</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G</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à</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mấy</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
            <a:b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1" name="Subtitle 2">
            <a:extLst>
              <a:ext uri="{FF2B5EF4-FFF2-40B4-BE49-F238E27FC236}">
                <a16:creationId xmlns:a16="http://schemas.microsoft.com/office/drawing/2014/main" id="{5CD2E202-5158-4909-95F7-9F8F23018C2E}"/>
              </a:ext>
            </a:extLst>
          </p:cNvPr>
          <p:cNvSpPr txBox="1">
            <a:spLocks/>
          </p:cNvSpPr>
          <p:nvPr/>
        </p:nvSpPr>
        <p:spPr bwMode="auto">
          <a:xfrm>
            <a:off x="96312" y="661915"/>
            <a:ext cx="9574873" cy="5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Times New Roman" pitchFamily="18" charset="0"/>
                <a:ea typeface="+mn-ea"/>
                <a:cs typeface="Times New Roman" pitchFamily="18"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Times New Roman" pitchFamily="18" charset="0"/>
                <a:ea typeface="+mn-ea"/>
                <a:cs typeface="Times New Roman" pitchFamily="18" charset="0"/>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Times New Roman" pitchFamily="18" charset="0"/>
                <a:ea typeface="+mn-ea"/>
                <a:cs typeface="Times New Roman" pitchFamily="18"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B</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ò</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G</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à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ít</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Ít</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mấy</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
            <a:b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196266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766">
        <p15:prstTrans prst="peelOff"/>
      </p:transition>
    </mc:Choice>
    <mc:Fallback xmlns="">
      <p:transition spd="slow" advTm="547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0"/>
                                        </p:tgtEl>
                                        <p:attrNameLst>
                                          <p:attrName>ppt_w</p:attrName>
                                        </p:attrNameLst>
                                      </p:cBhvr>
                                      <p:tavLst>
                                        <p:tav tm="0">
                                          <p:val>
                                            <p:strVal val="ppt_w"/>
                                          </p:val>
                                        </p:tav>
                                        <p:tav tm="100000">
                                          <p:val>
                                            <p:fltVal val="0"/>
                                          </p:val>
                                        </p:tav>
                                      </p:tavLst>
                                    </p:anim>
                                    <p:anim calcmode="lin" valueType="num">
                                      <p:cBhvr>
                                        <p:cTn id="7" dur="500"/>
                                        <p:tgtEl>
                                          <p:spTgt spid="20"/>
                                        </p:tgtEl>
                                        <p:attrNameLst>
                                          <p:attrName>ppt_h</p:attrName>
                                        </p:attrNameLst>
                                      </p:cBhvr>
                                      <p:tavLst>
                                        <p:tav tm="0">
                                          <p:val>
                                            <p:strVal val="ppt_h"/>
                                          </p:val>
                                        </p:tav>
                                        <p:tav tm="100000">
                                          <p:val>
                                            <p:fltVal val="0"/>
                                          </p:val>
                                        </p:tav>
                                      </p:tavLst>
                                    </p:anim>
                                    <p:animEffect transition="out" filter="fade">
                                      <p:cBhvr>
                                        <p:cTn id="8" dur="500"/>
                                        <p:tgtEl>
                                          <p:spTgt spid="20"/>
                                        </p:tgtEl>
                                      </p:cBhvr>
                                    </p:animEffect>
                                    <p:set>
                                      <p:cBhvr>
                                        <p:cTn id="9" dur="1" fill="hold">
                                          <p:stCondLst>
                                            <p:cond delay="499"/>
                                          </p:stCondLst>
                                        </p:cTn>
                                        <p:tgtEl>
                                          <p:spTgt spid="2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30"/>
                                        </p:tgtEl>
                                        <p:attrNameLst>
                                          <p:attrName>ppt_w</p:attrName>
                                        </p:attrNameLst>
                                      </p:cBhvr>
                                      <p:tavLst>
                                        <p:tav tm="0">
                                          <p:val>
                                            <p:strVal val="ppt_w"/>
                                          </p:val>
                                        </p:tav>
                                        <p:tav tm="100000">
                                          <p:val>
                                            <p:fltVal val="0"/>
                                          </p:val>
                                        </p:tav>
                                      </p:tavLst>
                                    </p:anim>
                                    <p:anim calcmode="lin" valueType="num">
                                      <p:cBhvr>
                                        <p:cTn id="14" dur="500"/>
                                        <p:tgtEl>
                                          <p:spTgt spid="30"/>
                                        </p:tgtEl>
                                        <p:attrNameLst>
                                          <p:attrName>ppt_h</p:attrName>
                                        </p:attrNameLst>
                                      </p:cBhvr>
                                      <p:tavLst>
                                        <p:tav tm="0">
                                          <p:val>
                                            <p:strVal val="ppt_h"/>
                                          </p:val>
                                        </p:tav>
                                        <p:tav tm="100000">
                                          <p:val>
                                            <p:fltVal val="0"/>
                                          </p:val>
                                        </p:tav>
                                      </p:tavLst>
                                    </p:anim>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7"/>
                                        </p:tgtEl>
                                        <p:attrNameLst>
                                          <p:attrName>ppt_w</p:attrName>
                                        </p:attrNameLst>
                                      </p:cBhvr>
                                      <p:tavLst>
                                        <p:tav tm="0">
                                          <p:val>
                                            <p:strVal val="ppt_w"/>
                                          </p:val>
                                        </p:tav>
                                        <p:tav tm="100000">
                                          <p:val>
                                            <p:fltVal val="0"/>
                                          </p:val>
                                        </p:tav>
                                      </p:tavLst>
                                    </p:anim>
                                    <p:anim calcmode="lin" valueType="num">
                                      <p:cBhvr>
                                        <p:cTn id="21" dur="500"/>
                                        <p:tgtEl>
                                          <p:spTgt spid="27"/>
                                        </p:tgtEl>
                                        <p:attrNameLst>
                                          <p:attrName>ppt_h</p:attrName>
                                        </p:attrNameLst>
                                      </p:cBhvr>
                                      <p:tavLst>
                                        <p:tav tm="0">
                                          <p:val>
                                            <p:strVal val="ppt_h"/>
                                          </p:val>
                                        </p:tav>
                                        <p:tav tm="100000">
                                          <p:val>
                                            <p:fltVal val="0"/>
                                          </p:val>
                                        </p:tav>
                                      </p:tavLst>
                                    </p:anim>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8"/>
                                        </p:tgtEl>
                                      </p:cBhvr>
                                    </p:animEffect>
                                    <p:animScale>
                                      <p:cBhvr>
                                        <p:cTn id="33" dur="250" autoRev="1" fill="hold"/>
                                        <p:tgtEl>
                                          <p:spTgt spid="2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7D4773-5391-4B60-85E8-641A0E4C7FE1}"/>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14" name="Rectangle 13">
            <a:extLst>
              <a:ext uri="{FF2B5EF4-FFF2-40B4-BE49-F238E27FC236}">
                <a16:creationId xmlns:a16="http://schemas.microsoft.com/office/drawing/2014/main" id="{58127B02-3DB9-4714-ADF0-A11825605A40}"/>
              </a:ext>
            </a:extLst>
          </p:cNvPr>
          <p:cNvSpPr/>
          <p:nvPr/>
        </p:nvSpPr>
        <p:spPr>
          <a:xfrm>
            <a:off x="387763" y="68386"/>
            <a:ext cx="9682459"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Muốn</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bằng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chúng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ta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44A53313-F11F-4794-A324-230C04BE1019}"/>
              </a:ext>
            </a:extLst>
          </p:cNvPr>
          <p:cNvSpPr/>
          <p:nvPr/>
        </p:nvSpPr>
        <p:spPr>
          <a:xfrm>
            <a:off x="387763" y="659992"/>
            <a:ext cx="2478563" cy="523220"/>
          </a:xfrm>
          <a:prstGeom prst="rect">
            <a:avLst/>
          </a:prstGeom>
          <a:noFill/>
        </p:spPr>
        <p:txBody>
          <a:bodyPr wrap="non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Bớt</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2 con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8" name="Picture 17">
            <a:extLst>
              <a:ext uri="{FF2B5EF4-FFF2-40B4-BE49-F238E27FC236}">
                <a16:creationId xmlns:a16="http://schemas.microsoft.com/office/drawing/2014/main" id="{619F9C4C-C405-4813-9DA1-F423BB504E95}"/>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19" name="Picture 18">
            <a:extLst>
              <a:ext uri="{FF2B5EF4-FFF2-40B4-BE49-F238E27FC236}">
                <a16:creationId xmlns:a16="http://schemas.microsoft.com/office/drawing/2014/main" id="{8EA5A234-60EF-412F-88FA-B8D9C5B0DEDF}"/>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20" name="Picture 19">
            <a:extLst>
              <a:ext uri="{FF2B5EF4-FFF2-40B4-BE49-F238E27FC236}">
                <a16:creationId xmlns:a16="http://schemas.microsoft.com/office/drawing/2014/main" id="{E364BFF2-08D7-4394-B9D4-F9A689DEFC82}"/>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21" name="Picture 20">
            <a:extLst>
              <a:ext uri="{FF2B5EF4-FFF2-40B4-BE49-F238E27FC236}">
                <a16:creationId xmlns:a16="http://schemas.microsoft.com/office/drawing/2014/main" id="{658BA2FA-6B53-410A-B78B-2B68E93BE386}"/>
              </a:ext>
            </a:extLst>
          </p:cNvPr>
          <p:cNvPicPr>
            <a:picLocks noChangeAspect="1"/>
          </p:cNvPicPr>
          <p:nvPr/>
        </p:nvPicPr>
        <p:blipFill>
          <a:blip r:embed="rId4"/>
          <a:stretch>
            <a:fillRect/>
          </a:stretch>
        </p:blipFill>
        <p:spPr>
          <a:xfrm flipH="1">
            <a:off x="7629876" y="4615469"/>
            <a:ext cx="2857903" cy="1839779"/>
          </a:xfrm>
          <a:prstGeom prst="rect">
            <a:avLst/>
          </a:prstGeom>
        </p:spPr>
      </p:pic>
      <p:pic>
        <p:nvPicPr>
          <p:cNvPr id="24" name="Graphic 23">
            <a:extLst>
              <a:ext uri="{FF2B5EF4-FFF2-40B4-BE49-F238E27FC236}">
                <a16:creationId xmlns:a16="http://schemas.microsoft.com/office/drawing/2014/main" id="{1F76E410-CFE8-439C-9137-0A702548FD6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85385" y="2868864"/>
            <a:ext cx="1133049" cy="1200581"/>
          </a:xfrm>
          <a:prstGeom prst="rect">
            <a:avLst/>
          </a:prstGeom>
        </p:spPr>
      </p:pic>
      <p:pic>
        <p:nvPicPr>
          <p:cNvPr id="25" name="Graphic 24">
            <a:extLst>
              <a:ext uri="{FF2B5EF4-FFF2-40B4-BE49-F238E27FC236}">
                <a16:creationId xmlns:a16="http://schemas.microsoft.com/office/drawing/2014/main" id="{88F777AB-9378-4B34-B53E-CB4C7531B2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860" y="2866810"/>
            <a:ext cx="1133049" cy="1200581"/>
          </a:xfrm>
          <a:prstGeom prst="rect">
            <a:avLst/>
          </a:prstGeom>
        </p:spPr>
      </p:pic>
      <p:sp>
        <p:nvSpPr>
          <p:cNvPr id="16" name="TextBox 15">
            <a:extLst>
              <a:ext uri="{FF2B5EF4-FFF2-40B4-BE49-F238E27FC236}">
                <a16:creationId xmlns:a16="http://schemas.microsoft.com/office/drawing/2014/main" id="{90E6A36E-9A9E-4A1F-8FF8-BD1F8E875AD1}"/>
              </a:ext>
            </a:extLst>
          </p:cNvPr>
          <p:cNvSpPr txBox="1"/>
          <p:nvPr/>
        </p:nvSpPr>
        <p:spPr>
          <a:xfrm>
            <a:off x="5465403" y="2635363"/>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2</a:t>
            </a:r>
          </a:p>
        </p:txBody>
      </p:sp>
    </p:spTree>
    <p:custDataLst>
      <p:tags r:id="rId1"/>
    </p:custDataLst>
    <p:extLst>
      <p:ext uri="{BB962C8B-B14F-4D97-AF65-F5344CB8AC3E}">
        <p14:creationId xmlns:p14="http://schemas.microsoft.com/office/powerpoint/2010/main" val="887803013"/>
      </p:ext>
    </p:extLst>
  </p:cSld>
  <p:clrMapOvr>
    <a:masterClrMapping/>
  </p:clrMapOvr>
  <mc:AlternateContent xmlns:mc="http://schemas.openxmlformats.org/markup-compatibility/2006" xmlns:p14="http://schemas.microsoft.com/office/powerpoint/2010/main">
    <mc:Choice Requires="p14">
      <p:transition spd="slow" p14:dur="1200" advTm="22643">
        <p14:prism/>
      </p:transition>
    </mc:Choice>
    <mc:Fallback xmlns="">
      <p:transition spd="slow" advTm="226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1"/>
                                        </p:tgtEl>
                                        <p:attrNameLst>
                                          <p:attrName>ppt_w</p:attrName>
                                        </p:attrNameLst>
                                      </p:cBhvr>
                                      <p:tavLst>
                                        <p:tav tm="0">
                                          <p:val>
                                            <p:strVal val="ppt_w"/>
                                          </p:val>
                                        </p:tav>
                                        <p:tav tm="100000">
                                          <p:val>
                                            <p:fltVal val="0"/>
                                          </p:val>
                                        </p:tav>
                                      </p:tavLst>
                                    </p:anim>
                                    <p:anim calcmode="lin" valueType="num">
                                      <p:cBhvr>
                                        <p:cTn id="21" dur="500"/>
                                        <p:tgtEl>
                                          <p:spTgt spid="21"/>
                                        </p:tgtEl>
                                        <p:attrNameLst>
                                          <p:attrName>ppt_h</p:attrName>
                                        </p:attrNameLst>
                                      </p:cBhvr>
                                      <p:tavLst>
                                        <p:tav tm="0">
                                          <p:val>
                                            <p:strVal val="ppt_h"/>
                                          </p:val>
                                        </p:tav>
                                        <p:tav tm="100000">
                                          <p:val>
                                            <p:fltVal val="0"/>
                                          </p:val>
                                        </p:tav>
                                      </p:tavLst>
                                    </p:anim>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ADFF241-744B-4242-A467-60F147AAD71A}"/>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20" name="TextBox 19">
            <a:extLst>
              <a:ext uri="{FF2B5EF4-FFF2-40B4-BE49-F238E27FC236}">
                <a16:creationId xmlns:a16="http://schemas.microsoft.com/office/drawing/2014/main" id="{F1C9EBF9-B9CD-48EF-8064-45632A8EA9B5}"/>
              </a:ext>
            </a:extLst>
          </p:cNvPr>
          <p:cNvSpPr txBox="1"/>
          <p:nvPr/>
        </p:nvSpPr>
        <p:spPr>
          <a:xfrm>
            <a:off x="5596428" y="2635365"/>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2</a:t>
            </a:r>
          </a:p>
        </p:txBody>
      </p:sp>
      <p:pic>
        <p:nvPicPr>
          <p:cNvPr id="22" name="Picture 21">
            <a:extLst>
              <a:ext uri="{FF2B5EF4-FFF2-40B4-BE49-F238E27FC236}">
                <a16:creationId xmlns:a16="http://schemas.microsoft.com/office/drawing/2014/main" id="{C7DD0B20-BC28-4013-9B76-299275D6E3F5}"/>
              </a:ext>
            </a:extLst>
          </p:cNvPr>
          <p:cNvPicPr>
            <a:picLocks noChangeAspect="1"/>
          </p:cNvPicPr>
          <p:nvPr/>
        </p:nvPicPr>
        <p:blipFill>
          <a:blip r:embed="rId4"/>
          <a:stretch>
            <a:fillRect/>
          </a:stretch>
        </p:blipFill>
        <p:spPr>
          <a:xfrm flipH="1">
            <a:off x="273733" y="4615469"/>
            <a:ext cx="2857903" cy="1839779"/>
          </a:xfrm>
          <a:prstGeom prst="rect">
            <a:avLst/>
          </a:prstGeom>
        </p:spPr>
      </p:pic>
      <p:pic>
        <p:nvPicPr>
          <p:cNvPr id="24" name="Picture 23">
            <a:extLst>
              <a:ext uri="{FF2B5EF4-FFF2-40B4-BE49-F238E27FC236}">
                <a16:creationId xmlns:a16="http://schemas.microsoft.com/office/drawing/2014/main" id="{2303D263-9CDB-447A-8863-352D542B5F9C}"/>
              </a:ext>
            </a:extLst>
          </p:cNvPr>
          <p:cNvPicPr>
            <a:picLocks noChangeAspect="1"/>
          </p:cNvPicPr>
          <p:nvPr/>
        </p:nvPicPr>
        <p:blipFill>
          <a:blip r:embed="rId4"/>
          <a:stretch>
            <a:fillRect/>
          </a:stretch>
        </p:blipFill>
        <p:spPr>
          <a:xfrm flipH="1">
            <a:off x="2784921" y="4615470"/>
            <a:ext cx="2857903" cy="1839779"/>
          </a:xfrm>
          <a:prstGeom prst="rect">
            <a:avLst/>
          </a:prstGeom>
        </p:spPr>
      </p:pic>
      <p:pic>
        <p:nvPicPr>
          <p:cNvPr id="28" name="Graphic 27">
            <a:extLst>
              <a:ext uri="{FF2B5EF4-FFF2-40B4-BE49-F238E27FC236}">
                <a16:creationId xmlns:a16="http://schemas.microsoft.com/office/drawing/2014/main" id="{19AC733D-CAAA-44F2-B44C-7B54FB2110C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62806" y="2868864"/>
            <a:ext cx="1133049" cy="1200581"/>
          </a:xfrm>
          <a:prstGeom prst="rect">
            <a:avLst/>
          </a:prstGeom>
        </p:spPr>
      </p:pic>
      <p:pic>
        <p:nvPicPr>
          <p:cNvPr id="29" name="Graphic 28">
            <a:extLst>
              <a:ext uri="{FF2B5EF4-FFF2-40B4-BE49-F238E27FC236}">
                <a16:creationId xmlns:a16="http://schemas.microsoft.com/office/drawing/2014/main" id="{109B7331-CCA8-46C4-9241-3A8745BA3DE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2281" y="2866810"/>
            <a:ext cx="1133049" cy="1200581"/>
          </a:xfrm>
          <a:prstGeom prst="rect">
            <a:avLst/>
          </a:prstGeom>
        </p:spPr>
      </p:pic>
    </p:spTree>
    <p:custDataLst>
      <p:tags r:id="rId1"/>
    </p:custDataLst>
    <p:extLst>
      <p:ext uri="{BB962C8B-B14F-4D97-AF65-F5344CB8AC3E}">
        <p14:creationId xmlns:p14="http://schemas.microsoft.com/office/powerpoint/2010/main" val="137551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538">
        <p15:prstTrans prst="pageCurlDouble"/>
      </p:transition>
    </mc:Choice>
    <mc:Fallback xmlns="">
      <p:transition spd="slow" advTm="225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0"/>
                                        </p:tgtEl>
                                        <p:attrNameLst>
                                          <p:attrName>ppt_w</p:attrName>
                                        </p:attrNameLst>
                                      </p:cBhvr>
                                      <p:tavLst>
                                        <p:tav tm="0">
                                          <p:val>
                                            <p:strVal val="ppt_w"/>
                                          </p:val>
                                        </p:tav>
                                        <p:tav tm="100000">
                                          <p:val>
                                            <p:fltVal val="0"/>
                                          </p:val>
                                        </p:tav>
                                      </p:tavLst>
                                    </p:anim>
                                    <p:anim calcmode="lin" valueType="num">
                                      <p:cBhvr>
                                        <p:cTn id="7" dur="500"/>
                                        <p:tgtEl>
                                          <p:spTgt spid="20"/>
                                        </p:tgtEl>
                                        <p:attrNameLst>
                                          <p:attrName>ppt_h</p:attrName>
                                        </p:attrNameLst>
                                      </p:cBhvr>
                                      <p:tavLst>
                                        <p:tav tm="0">
                                          <p:val>
                                            <p:strVal val="ppt_h"/>
                                          </p:val>
                                        </p:tav>
                                        <p:tav tm="100000">
                                          <p:val>
                                            <p:fltVal val="0"/>
                                          </p:val>
                                        </p:tav>
                                      </p:tavLst>
                                    </p:anim>
                                    <p:animEffect transition="out" filter="fade">
                                      <p:cBhvr>
                                        <p:cTn id="8" dur="500"/>
                                        <p:tgtEl>
                                          <p:spTgt spid="20"/>
                                        </p:tgtEl>
                                      </p:cBhvr>
                                    </p:animEffect>
                                    <p:set>
                                      <p:cBhvr>
                                        <p:cTn id="9" dur="1" fill="hold">
                                          <p:stCondLst>
                                            <p:cond delay="499"/>
                                          </p:stCondLst>
                                        </p:cTn>
                                        <p:tgtEl>
                                          <p:spTgt spid="2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9"/>
                                        </p:tgtEl>
                                        <p:attrNameLst>
                                          <p:attrName>ppt_w</p:attrName>
                                        </p:attrNameLst>
                                      </p:cBhvr>
                                      <p:tavLst>
                                        <p:tav tm="0">
                                          <p:val>
                                            <p:strVal val="ppt_w"/>
                                          </p:val>
                                        </p:tav>
                                        <p:tav tm="100000">
                                          <p:val>
                                            <p:fltVal val="0"/>
                                          </p:val>
                                        </p:tav>
                                      </p:tavLst>
                                    </p:anim>
                                    <p:anim calcmode="lin" valueType="num">
                                      <p:cBhvr>
                                        <p:cTn id="14" dur="500"/>
                                        <p:tgtEl>
                                          <p:spTgt spid="29"/>
                                        </p:tgtEl>
                                        <p:attrNameLst>
                                          <p:attrName>ppt_h</p:attrName>
                                        </p:attrNameLst>
                                      </p:cBhvr>
                                      <p:tavLst>
                                        <p:tav tm="0">
                                          <p:val>
                                            <p:strVal val="ppt_h"/>
                                          </p:val>
                                        </p:tav>
                                        <p:tav tm="100000">
                                          <p:val>
                                            <p:fltVal val="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8"/>
                                        </p:tgtEl>
                                        <p:attrNameLst>
                                          <p:attrName>ppt_w</p:attrName>
                                        </p:attrNameLst>
                                      </p:cBhvr>
                                      <p:tavLst>
                                        <p:tav tm="0">
                                          <p:val>
                                            <p:strVal val="ppt_w"/>
                                          </p:val>
                                        </p:tav>
                                        <p:tav tm="100000">
                                          <p:val>
                                            <p:fltVal val="0"/>
                                          </p:val>
                                        </p:tav>
                                      </p:tavLst>
                                    </p:anim>
                                    <p:anim calcmode="lin" valueType="num">
                                      <p:cBhvr>
                                        <p:cTn id="21" dur="500"/>
                                        <p:tgtEl>
                                          <p:spTgt spid="28"/>
                                        </p:tgtEl>
                                        <p:attrNameLst>
                                          <p:attrName>ppt_h</p:attrName>
                                        </p:attrNameLst>
                                      </p:cBhvr>
                                      <p:tavLst>
                                        <p:tav tm="0">
                                          <p:val>
                                            <p:strVal val="ppt_h"/>
                                          </p:val>
                                        </p:tav>
                                        <p:tav tm="100000">
                                          <p:val>
                                            <p:fltVal val="0"/>
                                          </p:val>
                                        </p:tav>
                                      </p:tavLst>
                                    </p:anim>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fltVal val="0"/>
                                          </p:val>
                                        </p:tav>
                                      </p:tavLst>
                                    </p:anim>
                                    <p:anim calcmode="lin" valueType="num">
                                      <p:cBhvr>
                                        <p:cTn id="28" dur="500"/>
                                        <p:tgtEl>
                                          <p:spTgt spid="22"/>
                                        </p:tgtEl>
                                        <p:attrNameLst>
                                          <p:attrName>ppt_h</p:attrName>
                                        </p:attrNameLst>
                                      </p:cBhvr>
                                      <p:tavLst>
                                        <p:tav tm="0">
                                          <p:val>
                                            <p:strVal val="ppt_h"/>
                                          </p:val>
                                        </p:tav>
                                        <p:tav tm="100000">
                                          <p:val>
                                            <p:fltVal val="0"/>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24"/>
                                        </p:tgtEl>
                                        <p:attrNameLst>
                                          <p:attrName>ppt_w</p:attrName>
                                        </p:attrNameLst>
                                      </p:cBhvr>
                                      <p:tavLst>
                                        <p:tav tm="0">
                                          <p:val>
                                            <p:strVal val="ppt_w"/>
                                          </p:val>
                                        </p:tav>
                                        <p:tav tm="100000">
                                          <p:val>
                                            <p:fltVal val="0"/>
                                          </p:val>
                                        </p:tav>
                                      </p:tavLst>
                                    </p:anim>
                                    <p:anim calcmode="lin" valueType="num">
                                      <p:cBhvr>
                                        <p:cTn id="35" dur="500"/>
                                        <p:tgtEl>
                                          <p:spTgt spid="24"/>
                                        </p:tgtEl>
                                        <p:attrNameLst>
                                          <p:attrName>ppt_h</p:attrName>
                                        </p:attrNameLst>
                                      </p:cBhvr>
                                      <p:tavLst>
                                        <p:tav tm="0">
                                          <p:val>
                                            <p:strVal val="ppt_h"/>
                                          </p:val>
                                        </p:tav>
                                        <p:tav tm="100000">
                                          <p:val>
                                            <p:fltVal val="0"/>
                                          </p:val>
                                        </p:tav>
                                      </p:tavLst>
                                    </p:anim>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F71E-EA3C-4053-81E4-24F41E0008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E972EBC-7CDC-44A1-A24E-46F9CF1077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85" t="3653" r="2294" b="3015"/>
          <a:stretch/>
        </p:blipFill>
        <p:spPr>
          <a:xfrm>
            <a:off x="0" y="0"/>
            <a:ext cx="12192000" cy="6858000"/>
          </a:xfrm>
        </p:spPr>
      </p:pic>
      <p:sp>
        <p:nvSpPr>
          <p:cNvPr id="6" name="Rectangle 5">
            <a:extLst>
              <a:ext uri="{FF2B5EF4-FFF2-40B4-BE49-F238E27FC236}">
                <a16:creationId xmlns:a16="http://schemas.microsoft.com/office/drawing/2014/main" id="{C6D8CB77-D1FA-4827-9B5D-EAE7D9C24DCB}"/>
              </a:ext>
            </a:extLst>
          </p:cNvPr>
          <p:cNvSpPr/>
          <p:nvPr/>
        </p:nvSpPr>
        <p:spPr>
          <a:xfrm>
            <a:off x="2016569" y="3351014"/>
            <a:ext cx="8082662" cy="923330"/>
          </a:xfrm>
          <a:prstGeom prst="rect">
            <a:avLst/>
          </a:prstGeom>
          <a:noFill/>
        </p:spPr>
        <p:txBody>
          <a:bodyPr wrap="none" lIns="91440" tIns="45720" rIns="91440" bIns="45720">
            <a:prstTxWarp prst="textStop">
              <a:avLst/>
            </a:prstTxWarp>
            <a:spAutoFit/>
          </a:bodyPr>
          <a:lstStyle/>
          <a:p>
            <a:pPr algn="ctr">
              <a:defRPr/>
            </a:pPr>
            <a:r>
              <a:rPr lang="en-US" sz="5400" b="1" dirty="0">
                <a:ln w="6600">
                  <a:solidFill>
                    <a:srgbClr val="ED7D31"/>
                  </a:solidFill>
                  <a:prstDash val="solid"/>
                </a:ln>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THỬ TÀI THÔNG MINH</a:t>
            </a:r>
          </a:p>
        </p:txBody>
      </p:sp>
      <p:sp>
        <p:nvSpPr>
          <p:cNvPr id="7" name="TextBox 6">
            <a:extLst>
              <a:ext uri="{FF2B5EF4-FFF2-40B4-BE49-F238E27FC236}">
                <a16:creationId xmlns:a16="http://schemas.microsoft.com/office/drawing/2014/main" id="{1C818C3D-9508-4738-9593-9D6D832A5A30}"/>
              </a:ext>
            </a:extLst>
          </p:cNvPr>
          <p:cNvSpPr txBox="1"/>
          <p:nvPr/>
        </p:nvSpPr>
        <p:spPr>
          <a:xfrm>
            <a:off x="4436204" y="1812965"/>
            <a:ext cx="3059984"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a:t>
            </a:r>
            <a:r>
              <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Tree>
    <p:custDataLst>
      <p:tags r:id="rId1"/>
    </p:custDataLst>
    <p:extLst>
      <p:ext uri="{BB962C8B-B14F-4D97-AF65-F5344CB8AC3E}">
        <p14:creationId xmlns:p14="http://schemas.microsoft.com/office/powerpoint/2010/main" val="2449334349"/>
      </p:ext>
    </p:extLst>
  </p:cSld>
  <p:clrMapOvr>
    <a:masterClrMapping/>
  </p:clrMapOvr>
  <mc:AlternateContent xmlns:mc="http://schemas.openxmlformats.org/markup-compatibility/2006" xmlns:p14="http://schemas.microsoft.com/office/powerpoint/2010/main">
    <mc:Choice Requires="p14">
      <p:transition spd="slow" p14:dur="1400" advTm="10150">
        <p14:doors dir="vert"/>
      </p:transition>
    </mc:Choice>
    <mc:Fallback xmlns="">
      <p:transition spd="slow" advTm="101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1" nodeType="clickEffect">
                                  <p:stCondLst>
                                    <p:cond delay="0"/>
                                  </p:stCondLst>
                                  <p:iterate type="lt">
                                    <p:tmPct val="0"/>
                                  </p:iterate>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34" presetClass="emph" presetSubtype="0" repeatCount="indefinite" fill="hold" grpId="0" nodeType="withEffect">
                                  <p:stCondLst>
                                    <p:cond delay="0"/>
                                  </p:stCondLst>
                                  <p:iterate type="lt">
                                    <p:tmPct val="10000"/>
                                  </p:iterate>
                                  <p:childTnLst>
                                    <p:animMotion origin="layout" path="M 5E-6 1.48148E-6 L 5E-6 -0.02408 " pathEditMode="relative" rAng="0" ptsTypes="AA">
                                      <p:cBhvr>
                                        <p:cTn id="27" dur="250" accel="50000" decel="50000" autoRev="1" fill="hold">
                                          <p:stCondLst>
                                            <p:cond delay="0"/>
                                          </p:stCondLst>
                                        </p:cTn>
                                        <p:tgtEl>
                                          <p:spTgt spid="6"/>
                                        </p:tgtEl>
                                        <p:attrNameLst>
                                          <p:attrName>ppt_x</p:attrName>
                                          <p:attrName>ppt_y</p:attrName>
                                        </p:attrNameLst>
                                      </p:cBhvr>
                                      <p:rCtr x="0" y="-1204"/>
                                    </p:animMotion>
                                    <p:animRot by="1500000">
                                      <p:cBhvr>
                                        <p:cTn id="28" dur="125" fill="hold">
                                          <p:stCondLst>
                                            <p:cond delay="0"/>
                                          </p:stCondLst>
                                        </p:cTn>
                                        <p:tgtEl>
                                          <p:spTgt spid="6"/>
                                        </p:tgtEl>
                                        <p:attrNameLst>
                                          <p:attrName>r</p:attrName>
                                        </p:attrNameLst>
                                      </p:cBhvr>
                                    </p:animRot>
                                    <p:animRot by="-1500000">
                                      <p:cBhvr>
                                        <p:cTn id="29" dur="125" fill="hold">
                                          <p:stCondLst>
                                            <p:cond delay="125"/>
                                          </p:stCondLst>
                                        </p:cTn>
                                        <p:tgtEl>
                                          <p:spTgt spid="6"/>
                                        </p:tgtEl>
                                        <p:attrNameLst>
                                          <p:attrName>r</p:attrName>
                                        </p:attrNameLst>
                                      </p:cBhvr>
                                    </p:animRot>
                                    <p:animRot by="-1500000">
                                      <p:cBhvr>
                                        <p:cTn id="30" dur="125" fill="hold">
                                          <p:stCondLst>
                                            <p:cond delay="250"/>
                                          </p:stCondLst>
                                        </p:cTn>
                                        <p:tgtEl>
                                          <p:spTgt spid="6"/>
                                        </p:tgtEl>
                                        <p:attrNameLst>
                                          <p:attrName>r</p:attrName>
                                        </p:attrNameLst>
                                      </p:cBhvr>
                                    </p:animRot>
                                    <p:animRot by="1500000">
                                      <p:cBhvr>
                                        <p:cTn id="31"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4"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1341" y="692698"/>
            <a:ext cx="2371819" cy="2100124"/>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616" y="254135"/>
            <a:ext cx="2481965" cy="1666882"/>
          </a:xfrm>
          <a:prstGeom prst="rect">
            <a:avLst/>
          </a:prstGeom>
        </p:spPr>
      </p:pic>
      <p:pic>
        <p:nvPicPr>
          <p:cNvPr id="12" name="Picture 11">
            <a:hlinkClick r:id="rId4"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752" y="4021148"/>
            <a:ext cx="2371819" cy="2100124"/>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027" y="3582585"/>
            <a:ext cx="2481965" cy="1666882"/>
          </a:xfrm>
          <a:prstGeom prst="rect">
            <a:avLst/>
          </a:prstGeom>
        </p:spPr>
      </p:pic>
      <p:pic>
        <p:nvPicPr>
          <p:cNvPr id="14" name="Picture 13">
            <a:hlinkClick r:id="rId9"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376" y="4047604"/>
            <a:ext cx="2371819" cy="2100124"/>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3651" y="3609041"/>
            <a:ext cx="2481965" cy="166688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pic>
        <p:nvPicPr>
          <p:cNvPr id="8" name="Picture 7">
            <a:hlinkClick r:id="rId1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44419" y="679801"/>
            <a:ext cx="2371819" cy="2100124"/>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8694" y="241238"/>
            <a:ext cx="2481965" cy="1666882"/>
          </a:xfrm>
          <a:prstGeom prst="rect">
            <a:avLst/>
          </a:prstGeom>
        </p:spPr>
      </p:pic>
      <p:pic>
        <p:nvPicPr>
          <p:cNvPr id="18" name="Picture 17">
            <a:hlinkClick r:id="rId16" action="ppaction://hlinksldjump"/>
            <a:extLst>
              <a:ext uri="{FF2B5EF4-FFF2-40B4-BE49-F238E27FC236}">
                <a16:creationId xmlns:a16="http://schemas.microsoft.com/office/drawing/2014/main" id="{B4DDB8F0-D188-40D2-8D26-B59BD1C0AE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37224" y="4007901"/>
            <a:ext cx="2371819" cy="2100124"/>
          </a:xfrm>
          <a:prstGeom prst="rect">
            <a:avLst/>
          </a:prstGeom>
        </p:spPr>
      </p:pic>
      <p:pic>
        <p:nvPicPr>
          <p:cNvPr id="19" name="Picture 18">
            <a:extLst>
              <a:ext uri="{FF2B5EF4-FFF2-40B4-BE49-F238E27FC236}">
                <a16:creationId xmlns:a16="http://schemas.microsoft.com/office/drawing/2014/main" id="{632975BB-B085-41DD-B903-C105E69AFBC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91499" y="3569338"/>
            <a:ext cx="2481965" cy="1666882"/>
          </a:xfrm>
          <a:prstGeom prst="rect">
            <a:avLst/>
          </a:prstGeom>
        </p:spPr>
      </p:pic>
    </p:spTree>
    <p:extLst>
      <p:ext uri="{BB962C8B-B14F-4D97-AF65-F5344CB8AC3E}">
        <p14:creationId xmlns:p14="http://schemas.microsoft.com/office/powerpoint/2010/main" val="557731554"/>
      </p:ext>
    </p:extLst>
  </p:cSld>
  <p:clrMapOvr>
    <a:masterClrMapping/>
  </p:clrMapOvr>
  <p:transition spd="slow" advTm="17584">
    <p:wheel spokes="1"/>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Ribbon: Curved and Tilted Up 5">
            <a:extLst>
              <a:ext uri="{FF2B5EF4-FFF2-40B4-BE49-F238E27FC236}">
                <a16:creationId xmlns:a16="http://schemas.microsoft.com/office/drawing/2014/main" id="{60B3C7D2-1D00-4691-9E5E-1566C7675507}"/>
              </a:ext>
            </a:extLst>
          </p:cNvPr>
          <p:cNvSpPr/>
          <p:nvPr/>
        </p:nvSpPr>
        <p:spPr>
          <a:xfrm>
            <a:off x="5556071" y="567913"/>
            <a:ext cx="1841158" cy="1136822"/>
          </a:xfrm>
          <a:prstGeom prst="ellipseRibbon2">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8800" b="1" dirty="0">
                <a:solidFill>
                  <a:srgbClr val="0000FF"/>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id="{FC6DE5FB-24E4-46C3-AA52-674B0D559600}"/>
              </a:ext>
            </a:extLst>
          </p:cNvPr>
          <p:cNvSpPr/>
          <p:nvPr/>
        </p:nvSpPr>
        <p:spPr>
          <a:xfrm>
            <a:off x="2697542" y="2134412"/>
            <a:ext cx="3657600" cy="1655805"/>
          </a:xfrm>
          <a:prstGeom prst="rect">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a:solidFill>
                  <a:sysClr val="windowText" lastClr="000000"/>
                </a:solidFill>
              </a:ln>
            </a:endParaRPr>
          </a:p>
        </p:txBody>
      </p:sp>
      <p:pic>
        <p:nvPicPr>
          <p:cNvPr id="3" name="Picture 2">
            <a:extLst>
              <a:ext uri="{FF2B5EF4-FFF2-40B4-BE49-F238E27FC236}">
                <a16:creationId xmlns:a16="http://schemas.microsoft.com/office/drawing/2014/main" id="{2EF02D0A-87C0-4466-A775-B8FA8F4020A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2700727" y="2189676"/>
            <a:ext cx="1203142" cy="1563473"/>
          </a:xfrm>
          <a:prstGeom prst="rect">
            <a:avLst/>
          </a:prstGeom>
        </p:spPr>
      </p:pic>
      <p:pic>
        <p:nvPicPr>
          <p:cNvPr id="8" name="Picture 7">
            <a:extLst>
              <a:ext uri="{FF2B5EF4-FFF2-40B4-BE49-F238E27FC236}">
                <a16:creationId xmlns:a16="http://schemas.microsoft.com/office/drawing/2014/main" id="{62ED6D9B-8F62-47EF-AC35-93DCD9D1F56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3854490" y="2189676"/>
            <a:ext cx="1203142" cy="1563473"/>
          </a:xfrm>
          <a:prstGeom prst="rect">
            <a:avLst/>
          </a:prstGeom>
        </p:spPr>
      </p:pic>
      <p:pic>
        <p:nvPicPr>
          <p:cNvPr id="9" name="Picture 8">
            <a:extLst>
              <a:ext uri="{FF2B5EF4-FFF2-40B4-BE49-F238E27FC236}">
                <a16:creationId xmlns:a16="http://schemas.microsoft.com/office/drawing/2014/main" id="{2E43E205-C238-401C-8356-B34A7A459B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5057632" y="2180577"/>
            <a:ext cx="1203142" cy="1563473"/>
          </a:xfrm>
          <a:prstGeom prst="rect">
            <a:avLst/>
          </a:prstGeom>
        </p:spPr>
      </p:pic>
      <p:sp>
        <p:nvSpPr>
          <p:cNvPr id="10" name="Rectangle 9">
            <a:extLst>
              <a:ext uri="{FF2B5EF4-FFF2-40B4-BE49-F238E27FC236}">
                <a16:creationId xmlns:a16="http://schemas.microsoft.com/office/drawing/2014/main" id="{F2B143AC-41C7-4689-9C96-A6DBF3FF4793}"/>
              </a:ext>
            </a:extLst>
          </p:cNvPr>
          <p:cNvSpPr/>
          <p:nvPr/>
        </p:nvSpPr>
        <p:spPr>
          <a:xfrm>
            <a:off x="7533153" y="2134410"/>
            <a:ext cx="1302097" cy="1655805"/>
          </a:xfrm>
          <a:prstGeom prst="rect">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a:solidFill>
                  <a:sysClr val="windowText" lastClr="000000"/>
                </a:solidFill>
              </a:ln>
            </a:endParaRPr>
          </a:p>
        </p:txBody>
      </p:sp>
      <p:sp>
        <p:nvSpPr>
          <p:cNvPr id="12" name="TextBox 11">
            <a:extLst>
              <a:ext uri="{FF2B5EF4-FFF2-40B4-BE49-F238E27FC236}">
                <a16:creationId xmlns:a16="http://schemas.microsoft.com/office/drawing/2014/main" id="{ACD00CAA-70BF-490F-B530-FE79B2B0326A}"/>
              </a:ext>
            </a:extLst>
          </p:cNvPr>
          <p:cNvSpPr txBox="1"/>
          <p:nvPr/>
        </p:nvSpPr>
        <p:spPr>
          <a:xfrm>
            <a:off x="7748683" y="2174390"/>
            <a:ext cx="990601" cy="1569660"/>
          </a:xfrm>
          <a:prstGeom prst="rect">
            <a:avLst/>
          </a:prstGeom>
          <a:noFill/>
        </p:spPr>
        <p:txBody>
          <a:bodyPr wrap="square" rtlCol="0">
            <a:spAutoFit/>
          </a:bodyPr>
          <a:lstStyle/>
          <a:p>
            <a:r>
              <a:rPr lang="en-US" sz="9600" b="1" dirty="0">
                <a:solidFill>
                  <a:srgbClr val="FF0000"/>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75CF9939-A454-40EA-B0C4-6B4C7709842A}"/>
              </a:ext>
            </a:extLst>
          </p:cNvPr>
          <p:cNvSpPr/>
          <p:nvPr/>
        </p:nvSpPr>
        <p:spPr>
          <a:xfrm>
            <a:off x="1021526" y="4573631"/>
            <a:ext cx="1302097" cy="165580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n>
                <a:solidFill>
                  <a:sysClr val="windowText" lastClr="000000"/>
                </a:solidFill>
              </a:ln>
            </a:endParaRPr>
          </a:p>
        </p:txBody>
      </p:sp>
      <p:sp>
        <p:nvSpPr>
          <p:cNvPr id="16" name="Rectangle 15">
            <a:extLst>
              <a:ext uri="{FF2B5EF4-FFF2-40B4-BE49-F238E27FC236}">
                <a16:creationId xmlns:a16="http://schemas.microsoft.com/office/drawing/2014/main" id="{65F3D725-D380-4DA7-B7D3-C417C51400EA}"/>
              </a:ext>
            </a:extLst>
          </p:cNvPr>
          <p:cNvSpPr/>
          <p:nvPr/>
        </p:nvSpPr>
        <p:spPr>
          <a:xfrm>
            <a:off x="3768152" y="4573631"/>
            <a:ext cx="2547860" cy="165580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n>
                <a:solidFill>
                  <a:sysClr val="windowText" lastClr="000000"/>
                </a:solidFill>
              </a:ln>
            </a:endParaRPr>
          </a:p>
        </p:txBody>
      </p:sp>
      <p:sp>
        <p:nvSpPr>
          <p:cNvPr id="17" name="Rectangle 16">
            <a:extLst>
              <a:ext uri="{FF2B5EF4-FFF2-40B4-BE49-F238E27FC236}">
                <a16:creationId xmlns:a16="http://schemas.microsoft.com/office/drawing/2014/main" id="{EDF1CE1B-FADC-4CB8-9BB8-FA2324246C35}"/>
              </a:ext>
            </a:extLst>
          </p:cNvPr>
          <p:cNvSpPr/>
          <p:nvPr/>
        </p:nvSpPr>
        <p:spPr>
          <a:xfrm>
            <a:off x="7721308" y="4577836"/>
            <a:ext cx="3601843" cy="165580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n>
                <a:solidFill>
                  <a:sysClr val="windowText" lastClr="000000"/>
                </a:solidFill>
              </a:ln>
            </a:endParaRPr>
          </a:p>
        </p:txBody>
      </p:sp>
      <p:pic>
        <p:nvPicPr>
          <p:cNvPr id="14" name="Picture 13">
            <a:extLst>
              <a:ext uri="{FF2B5EF4-FFF2-40B4-BE49-F238E27FC236}">
                <a16:creationId xmlns:a16="http://schemas.microsoft.com/office/drawing/2014/main" id="{6358AE66-6B24-4652-9F4E-4A981045E1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10120009" y="4573631"/>
            <a:ext cx="1203142" cy="1627830"/>
          </a:xfrm>
          <a:prstGeom prst="rect">
            <a:avLst/>
          </a:prstGeom>
        </p:spPr>
      </p:pic>
      <p:pic>
        <p:nvPicPr>
          <p:cNvPr id="11" name="Picture 10">
            <a:extLst>
              <a:ext uri="{FF2B5EF4-FFF2-40B4-BE49-F238E27FC236}">
                <a16:creationId xmlns:a16="http://schemas.microsoft.com/office/drawing/2014/main" id="{5B89B331-5A7F-4E37-A0F2-D51E5EC85E0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7785803" y="4624001"/>
            <a:ext cx="1203142" cy="1563473"/>
          </a:xfrm>
          <a:prstGeom prst="rect">
            <a:avLst/>
          </a:prstGeom>
        </p:spPr>
      </p:pic>
      <p:pic>
        <p:nvPicPr>
          <p:cNvPr id="15" name="Picture 14">
            <a:extLst>
              <a:ext uri="{FF2B5EF4-FFF2-40B4-BE49-F238E27FC236}">
                <a16:creationId xmlns:a16="http://schemas.microsoft.com/office/drawing/2014/main" id="{52B39710-43B8-47FA-B71E-C967FFF6150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8970295" y="4605810"/>
            <a:ext cx="1203142" cy="1563473"/>
          </a:xfrm>
          <a:prstGeom prst="rect">
            <a:avLst/>
          </a:prstGeom>
        </p:spPr>
      </p:pic>
      <p:pic>
        <p:nvPicPr>
          <p:cNvPr id="19" name="Picture 18">
            <a:extLst>
              <a:ext uri="{FF2B5EF4-FFF2-40B4-BE49-F238E27FC236}">
                <a16:creationId xmlns:a16="http://schemas.microsoft.com/office/drawing/2014/main" id="{E0F054E1-1E24-4A3A-8225-463DE1DF18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5050408" y="4605810"/>
            <a:ext cx="1203142" cy="1563473"/>
          </a:xfrm>
          <a:prstGeom prst="rect">
            <a:avLst/>
          </a:prstGeom>
        </p:spPr>
      </p:pic>
      <p:pic>
        <p:nvPicPr>
          <p:cNvPr id="20" name="Picture 19">
            <a:extLst>
              <a:ext uri="{FF2B5EF4-FFF2-40B4-BE49-F238E27FC236}">
                <a16:creationId xmlns:a16="http://schemas.microsoft.com/office/drawing/2014/main" id="{EB09A4E2-4489-4CE3-8D1B-63B42E255F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1084442" y="4640092"/>
            <a:ext cx="1203142" cy="1563473"/>
          </a:xfrm>
          <a:prstGeom prst="rect">
            <a:avLst/>
          </a:prstGeom>
        </p:spPr>
      </p:pic>
      <p:pic>
        <p:nvPicPr>
          <p:cNvPr id="21" name="Picture 20">
            <a:extLst>
              <a:ext uri="{FF2B5EF4-FFF2-40B4-BE49-F238E27FC236}">
                <a16:creationId xmlns:a16="http://schemas.microsoft.com/office/drawing/2014/main" id="{452D4F82-F8A9-4698-BA19-A418BA2AC8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3820552" y="4624001"/>
            <a:ext cx="1203142" cy="1563473"/>
          </a:xfrm>
          <a:prstGeom prst="rect">
            <a:avLst/>
          </a:prstGeom>
        </p:spPr>
      </p:pic>
      <p:sp>
        <p:nvSpPr>
          <p:cNvPr id="23" name="TextBox 22">
            <a:extLst>
              <a:ext uri="{FF2B5EF4-FFF2-40B4-BE49-F238E27FC236}">
                <a16:creationId xmlns:a16="http://schemas.microsoft.com/office/drawing/2014/main" id="{9CF4084E-8841-48E3-A8BD-37F538B48E18}"/>
              </a:ext>
            </a:extLst>
          </p:cNvPr>
          <p:cNvSpPr txBox="1"/>
          <p:nvPr/>
        </p:nvSpPr>
        <p:spPr>
          <a:xfrm>
            <a:off x="1304531" y="612585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3A1ADDD6-0FC1-42CE-9D4B-8C1A5F285622}"/>
              </a:ext>
            </a:extLst>
          </p:cNvPr>
          <p:cNvSpPr txBox="1"/>
          <p:nvPr/>
        </p:nvSpPr>
        <p:spPr>
          <a:xfrm>
            <a:off x="4703419" y="612585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a:t>
            </a:r>
          </a:p>
        </p:txBody>
      </p:sp>
      <p:sp>
        <p:nvSpPr>
          <p:cNvPr id="25" name="TextBox 24">
            <a:extLst>
              <a:ext uri="{FF2B5EF4-FFF2-40B4-BE49-F238E27FC236}">
                <a16:creationId xmlns:a16="http://schemas.microsoft.com/office/drawing/2014/main" id="{3FD028E6-ACB4-4DC8-A12A-97D97E1D43E5}"/>
              </a:ext>
            </a:extLst>
          </p:cNvPr>
          <p:cNvSpPr txBox="1"/>
          <p:nvPr/>
        </p:nvSpPr>
        <p:spPr>
          <a:xfrm>
            <a:off x="9250590" y="612585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a:t>
            </a:r>
          </a:p>
        </p:txBody>
      </p:sp>
      <p:cxnSp>
        <p:nvCxnSpPr>
          <p:cNvPr id="27" name="Straight Arrow Connector 26">
            <a:extLst>
              <a:ext uri="{FF2B5EF4-FFF2-40B4-BE49-F238E27FC236}">
                <a16:creationId xmlns:a16="http://schemas.microsoft.com/office/drawing/2014/main" id="{E6D9F96E-09B9-4298-8022-0535F0133115}"/>
              </a:ext>
            </a:extLst>
          </p:cNvPr>
          <p:cNvCxnSpPr>
            <a:cxnSpLocks/>
            <a:stCxn id="6" idx="1"/>
          </p:cNvCxnSpPr>
          <p:nvPr/>
        </p:nvCxnSpPr>
        <p:spPr>
          <a:xfrm flipH="1">
            <a:off x="4422124" y="1216257"/>
            <a:ext cx="1364092" cy="9573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D137DE5-7ED3-491C-ABC1-6BD28725276A}"/>
              </a:ext>
            </a:extLst>
          </p:cNvPr>
          <p:cNvCxnSpPr>
            <a:cxnSpLocks/>
            <a:stCxn id="6" idx="3"/>
            <a:endCxn id="10" idx="0"/>
          </p:cNvCxnSpPr>
          <p:nvPr/>
        </p:nvCxnSpPr>
        <p:spPr>
          <a:xfrm>
            <a:off x="7167084" y="1216257"/>
            <a:ext cx="1017118" cy="9181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tangle: Folded Corner 33">
            <a:extLst>
              <a:ext uri="{FF2B5EF4-FFF2-40B4-BE49-F238E27FC236}">
                <a16:creationId xmlns:a16="http://schemas.microsoft.com/office/drawing/2014/main" id="{EFE8D4AB-85C9-4666-9F48-B4E86AF1591A}"/>
              </a:ext>
            </a:extLst>
          </p:cNvPr>
          <p:cNvSpPr/>
          <p:nvPr/>
        </p:nvSpPr>
        <p:spPr>
          <a:xfrm>
            <a:off x="1664169" y="42727"/>
            <a:ext cx="8582591" cy="5069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thêm</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bao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nhiêu</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Mèo</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nữa</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4?</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5" name="Picture 34">
            <a:hlinkClick r:id="rId9" action="ppaction://hlinksldjump"/>
            <a:extLst>
              <a:ext uri="{FF2B5EF4-FFF2-40B4-BE49-F238E27FC236}">
                <a16:creationId xmlns:a16="http://schemas.microsoft.com/office/drawing/2014/main" id="{AE4E53E5-8B32-44FF-99CF-E0DE14C88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019" y="2634412"/>
            <a:ext cx="1552795" cy="1196336"/>
          </a:xfrm>
          <a:prstGeom prst="rect">
            <a:avLst/>
          </a:prstGeom>
        </p:spPr>
      </p:pic>
      <p:pic>
        <p:nvPicPr>
          <p:cNvPr id="36" name="Picture 35">
            <a:extLst>
              <a:ext uri="{FF2B5EF4-FFF2-40B4-BE49-F238E27FC236}">
                <a16:creationId xmlns:a16="http://schemas.microsoft.com/office/drawing/2014/main" id="{6E6ECB55-BFD9-4E17-8BE9-8ACE2D34B6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964" y="2286658"/>
            <a:ext cx="1624906" cy="949540"/>
          </a:xfrm>
          <a:prstGeom prst="rect">
            <a:avLst/>
          </a:prstGeom>
        </p:spPr>
      </p:pic>
      <p:pic>
        <p:nvPicPr>
          <p:cNvPr id="37" name="Picture 36">
            <a:extLst>
              <a:ext uri="{FF2B5EF4-FFF2-40B4-BE49-F238E27FC236}">
                <a16:creationId xmlns:a16="http://schemas.microsoft.com/office/drawing/2014/main" id="{D77D5D24-C130-467C-BE96-4CE6C4C00B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7910" y="1081845"/>
            <a:ext cx="563320" cy="816920"/>
          </a:xfrm>
          <a:prstGeom prst="rect">
            <a:avLst/>
          </a:prstGeom>
        </p:spPr>
      </p:pic>
      <p:pic>
        <p:nvPicPr>
          <p:cNvPr id="38" name="Picture 37">
            <a:extLst>
              <a:ext uri="{FF2B5EF4-FFF2-40B4-BE49-F238E27FC236}">
                <a16:creationId xmlns:a16="http://schemas.microsoft.com/office/drawing/2014/main" id="{2A3CADD7-7A05-419E-9594-5570AB287EB6}"/>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438" b="95313" l="4688" r="97500">
                        <a14:foregroundMark x1="39063" y1="9688" x2="39063" y2="9688"/>
                        <a14:foregroundMark x1="30312" y1="10000" x2="30312" y2="10000"/>
                        <a14:foregroundMark x1="35000" y1="9375" x2="35000" y2="9375"/>
                        <a14:foregroundMark x1="57813" y1="11875" x2="57813" y2="11875"/>
                        <a14:foregroundMark x1="53125" y1="11875" x2="53125" y2="11875"/>
                        <a14:foregroundMark x1="52812" y1="10938" x2="52812" y2="10938"/>
                        <a14:foregroundMark x1="56250" y1="11563" x2="56250" y2="11563"/>
                        <a14:foregroundMark x1="48438" y1="10000" x2="48438" y2="10000"/>
                        <a14:foregroundMark x1="41250" y1="8438" x2="41250" y2="8438"/>
                        <a14:foregroundMark x1="55313" y1="11250" x2="55313" y2="11250"/>
                        <a14:foregroundMark x1="56563" y1="10000" x2="56563" y2="10000"/>
                        <a14:backgroundMark x1="83438" y1="23750" x2="83438" y2="23750"/>
                        <a14:backgroundMark x1="87500" y1="19688" x2="87500" y2="19688"/>
                        <a14:backgroundMark x1="78125" y1="39375" x2="78125" y2="39375"/>
                        <a14:backgroundMark x1="75313" y1="32813" x2="75313" y2="32813"/>
                        <a14:backgroundMark x1="75000" y1="30625" x2="75000" y2="30625"/>
                        <a14:backgroundMark x1="75000" y1="40000" x2="75000" y2="40000"/>
                        <a14:backgroundMark x1="75625" y1="43125" x2="75625" y2="43125"/>
                        <a14:backgroundMark x1="58125" y1="6875" x2="58125" y2="6875"/>
                        <a14:backgroundMark x1="45313" y1="5313" x2="45313" y2="5313"/>
                        <a14:backgroundMark x1="42188" y1="4688" x2="42188" y2="4688"/>
                      </a14:backgroundRemoval>
                    </a14:imgEffect>
                  </a14:imgLayer>
                </a14:imgProps>
              </a:ext>
            </a:extLst>
          </a:blip>
          <a:srcRect t="8862"/>
          <a:stretch/>
        </p:blipFill>
        <p:spPr>
          <a:xfrm>
            <a:off x="141967" y="1397510"/>
            <a:ext cx="1797393" cy="1588289"/>
          </a:xfrm>
          <a:prstGeom prst="rect">
            <a:avLst/>
          </a:prstGeom>
        </p:spPr>
      </p:pic>
      <p:sp>
        <p:nvSpPr>
          <p:cNvPr id="39" name="Oval 38">
            <a:extLst>
              <a:ext uri="{FF2B5EF4-FFF2-40B4-BE49-F238E27FC236}">
                <a16:creationId xmlns:a16="http://schemas.microsoft.com/office/drawing/2014/main" id="{5B7206A7-7481-4BE1-A698-74E91D7AA3FA}"/>
              </a:ext>
            </a:extLst>
          </p:cNvPr>
          <p:cNvSpPr/>
          <p:nvPr/>
        </p:nvSpPr>
        <p:spPr>
          <a:xfrm>
            <a:off x="9917855" y="2133048"/>
            <a:ext cx="1708599" cy="1610955"/>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5</a:t>
            </a:r>
            <a:endParaRPr lang="en-US" sz="4800" b="1" kern="0" dirty="0">
              <a:solidFill>
                <a:prstClr val="black"/>
              </a:solidFill>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AD734EBD-105E-47B7-AA70-757F3D468D09}"/>
              </a:ext>
            </a:extLst>
          </p:cNvPr>
          <p:cNvSpPr/>
          <p:nvPr/>
        </p:nvSpPr>
        <p:spPr>
          <a:xfrm>
            <a:off x="9917855" y="2124285"/>
            <a:ext cx="1708599" cy="1618739"/>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4</a:t>
            </a:r>
          </a:p>
        </p:txBody>
      </p:sp>
      <p:sp>
        <p:nvSpPr>
          <p:cNvPr id="41" name="Oval 40">
            <a:extLst>
              <a:ext uri="{FF2B5EF4-FFF2-40B4-BE49-F238E27FC236}">
                <a16:creationId xmlns:a16="http://schemas.microsoft.com/office/drawing/2014/main" id="{3D17757A-F41C-4897-95BC-A04895E6FA64}"/>
              </a:ext>
            </a:extLst>
          </p:cNvPr>
          <p:cNvSpPr/>
          <p:nvPr/>
        </p:nvSpPr>
        <p:spPr>
          <a:xfrm>
            <a:off x="9917855" y="2119246"/>
            <a:ext cx="1708599" cy="1623215"/>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3</a:t>
            </a:r>
          </a:p>
        </p:txBody>
      </p:sp>
      <p:sp>
        <p:nvSpPr>
          <p:cNvPr id="42" name="Oval 41">
            <a:extLst>
              <a:ext uri="{FF2B5EF4-FFF2-40B4-BE49-F238E27FC236}">
                <a16:creationId xmlns:a16="http://schemas.microsoft.com/office/drawing/2014/main" id="{6061B4BE-5407-4036-A69A-0C0D6A0F8CCF}"/>
              </a:ext>
            </a:extLst>
          </p:cNvPr>
          <p:cNvSpPr/>
          <p:nvPr/>
        </p:nvSpPr>
        <p:spPr>
          <a:xfrm>
            <a:off x="9917855" y="2120142"/>
            <a:ext cx="1708599" cy="1618739"/>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2</a:t>
            </a:r>
          </a:p>
        </p:txBody>
      </p:sp>
      <p:sp>
        <p:nvSpPr>
          <p:cNvPr id="43" name="Oval 42">
            <a:extLst>
              <a:ext uri="{FF2B5EF4-FFF2-40B4-BE49-F238E27FC236}">
                <a16:creationId xmlns:a16="http://schemas.microsoft.com/office/drawing/2014/main" id="{31E77488-4D38-4BAB-8CE0-8AA9795689F1}"/>
              </a:ext>
            </a:extLst>
          </p:cNvPr>
          <p:cNvSpPr/>
          <p:nvPr/>
        </p:nvSpPr>
        <p:spPr>
          <a:xfrm>
            <a:off x="9917855" y="2120141"/>
            <a:ext cx="1708599" cy="1618739"/>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1</a:t>
            </a:r>
          </a:p>
        </p:txBody>
      </p:sp>
      <p:sp>
        <p:nvSpPr>
          <p:cNvPr id="44" name="Oval 43">
            <a:extLst>
              <a:ext uri="{FF2B5EF4-FFF2-40B4-BE49-F238E27FC236}">
                <a16:creationId xmlns:a16="http://schemas.microsoft.com/office/drawing/2014/main" id="{F2CD5A7E-4EF0-489E-A24F-E28742F7E821}"/>
              </a:ext>
            </a:extLst>
          </p:cNvPr>
          <p:cNvSpPr/>
          <p:nvPr/>
        </p:nvSpPr>
        <p:spPr>
          <a:xfrm>
            <a:off x="9917855" y="2120141"/>
            <a:ext cx="1708599" cy="1618739"/>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2800" b="1" kern="0" dirty="0" err="1">
                <a:solidFill>
                  <a:prstClr val="black"/>
                </a:solidFill>
                <a:latin typeface="Times New Roman" panose="02020603050405020304" pitchFamily="18" charset="0"/>
                <a:cs typeface="Times New Roman" panose="02020603050405020304" pitchFamily="18" charset="0"/>
              </a:rPr>
              <a:t>Hết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giờ</a:t>
            </a:r>
            <a:endParaRPr lang="en-US" sz="2800" b="1" kern="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86320169"/>
      </p:ext>
    </p:extLst>
  </p:cSld>
  <p:clrMapOvr>
    <a:masterClrMapping/>
  </p:clrMapOvr>
  <p:transition spd="slow" advTm="47229">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8"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ppt_x"/>
                                          </p:val>
                                        </p:tav>
                                        <p:tav tm="100000">
                                          <p:val>
                                            <p:strVal val="#ppt_x"/>
                                          </p:val>
                                        </p:tav>
                                      </p:tavLst>
                                    </p:anim>
                                    <p:anim calcmode="lin" valueType="num">
                                      <p:cBhvr additive="base">
                                        <p:cTn id="5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ppt_x"/>
                                          </p:val>
                                        </p:tav>
                                        <p:tav tm="100000">
                                          <p:val>
                                            <p:strVal val="#ppt_x"/>
                                          </p:val>
                                        </p:tav>
                                      </p:tavLst>
                                    </p:anim>
                                    <p:anim calcmode="lin" valueType="num">
                                      <p:cBhvr additive="base">
                                        <p:cTn id="69" dur="500" fill="hold"/>
                                        <p:tgtEl>
                                          <p:spTgt spid="17"/>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repeatCount="indefinite" fill="hold" grpId="0" nodeType="clickEffect">
                                  <p:stCondLst>
                                    <p:cond delay="0"/>
                                  </p:stCondLst>
                                  <p:endCondLst>
                                    <p:cond evt="onNext" delay="0">
                                      <p:tgtEl>
                                        <p:sldTgt/>
                                      </p:tgtEl>
                                    </p:cond>
                                  </p:endCondLst>
                                  <p:childTnLst>
                                    <p:set>
                                      <p:cBhvr>
                                        <p:cTn id="77" dur="1" fill="hold">
                                          <p:stCondLst>
                                            <p:cond delay="0"/>
                                          </p:stCondLst>
                                        </p:cTn>
                                        <p:tgtEl>
                                          <p:spTgt spid="39"/>
                                        </p:tgtEl>
                                        <p:attrNameLst>
                                          <p:attrName>style.visibility</p:attrName>
                                        </p:attrNameLst>
                                      </p:cBhvr>
                                      <p:to>
                                        <p:strVal val="visible"/>
                                      </p:to>
                                    </p:set>
                                    <p:animEffect transition="in" filter="wheel(1)">
                                      <p:cBhvr>
                                        <p:cTn id="78" dur="1000"/>
                                        <p:tgtEl>
                                          <p:spTgt spid="39"/>
                                        </p:tgtEl>
                                      </p:cBhvr>
                                    </p:animEffect>
                                  </p:childTnLst>
                                  <p:subTnLst>
                                    <p:animClr clrSpc="rgb" dir="cw">
                                      <p:cBhvr override="childStyle">
                                        <p:cTn dur="1" fill="hold" display="0" masterRel="nextClick" afterEffect="1"/>
                                        <p:tgtEl>
                                          <p:spTgt spid="39"/>
                                        </p:tgtEl>
                                        <p:attrNameLst>
                                          <p:attrName>ppt_c</p:attrName>
                                        </p:attrNameLst>
                                      </p:cBhvr>
                                      <p:to>
                                        <a:srgbClr val="FF6699"/>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00"/>
                            </p:stCondLst>
                            <p:childTnLst>
                              <p:par>
                                <p:cTn id="80" presetID="21" presetClass="entr" presetSubtype="1"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heel(1)">
                                      <p:cBhvr>
                                        <p:cTn id="82" dur="1000"/>
                                        <p:tgtEl>
                                          <p:spTgt spid="40"/>
                                        </p:tgtEl>
                                      </p:cBhvr>
                                    </p:animEffect>
                                  </p:childTnLst>
                                  <p:subTnLst>
                                    <p:animClr clrSpc="rgb" dir="cw">
                                      <p:cBhvr override="childStyle">
                                        <p:cTn dur="1" fill="hold" display="0" masterRel="nextClick" afterEffect="1"/>
                                        <p:tgtEl>
                                          <p:spTgt spid="40"/>
                                        </p:tgtEl>
                                        <p:attrNameLst>
                                          <p:attrName>ppt_c</p:attrName>
                                        </p:attrNameLst>
                                      </p:cBhvr>
                                      <p:to>
                                        <a:srgbClr val="FF6699"/>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2000"/>
                            </p:stCondLst>
                            <p:childTnLst>
                              <p:par>
                                <p:cTn id="84" presetID="21" presetClass="entr" presetSubtype="1" fill="hold" grpId="0" nodeType="after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wheel(1)">
                                      <p:cBhvr>
                                        <p:cTn id="86" dur="1000"/>
                                        <p:tgtEl>
                                          <p:spTgt spid="41"/>
                                        </p:tgtEl>
                                      </p:cBhvr>
                                    </p:animEffect>
                                  </p:childTnLst>
                                  <p:subTnLst>
                                    <p:animClr clrSpc="rgb" dir="cw">
                                      <p:cBhvr override="childStyle">
                                        <p:cTn dur="1" fill="hold" display="0" masterRel="nextClick" afterEffect="1"/>
                                        <p:tgtEl>
                                          <p:spTgt spid="41"/>
                                        </p:tgtEl>
                                        <p:attrNameLst>
                                          <p:attrName>ppt_c</p:attrName>
                                        </p:attrNameLst>
                                      </p:cBhvr>
                                      <p:to>
                                        <a:srgbClr val="FF6699"/>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3000"/>
                            </p:stCondLst>
                            <p:childTnLst>
                              <p:par>
                                <p:cTn id="88" presetID="21" presetClass="entr" presetSubtype="1" fill="hold" grpId="0"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heel(1)">
                                      <p:cBhvr>
                                        <p:cTn id="90" dur="1000"/>
                                        <p:tgtEl>
                                          <p:spTgt spid="42"/>
                                        </p:tgtEl>
                                      </p:cBhvr>
                                    </p:animEffect>
                                  </p:childTnLst>
                                  <p:subTnLst>
                                    <p:animClr clrSpc="rgb" dir="cw">
                                      <p:cBhvr override="childStyle">
                                        <p:cTn dur="1" fill="hold" display="0" masterRel="nextClick" afterEffect="1"/>
                                        <p:tgtEl>
                                          <p:spTgt spid="42"/>
                                        </p:tgtEl>
                                        <p:attrNameLst>
                                          <p:attrName>ppt_c</p:attrName>
                                        </p:attrNameLst>
                                      </p:cBhvr>
                                      <p:to>
                                        <a:srgbClr val="FF6699"/>
                                      </p:to>
                                    </p:animClr>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1" fill="hold">
                            <p:stCondLst>
                              <p:cond delay="4000"/>
                            </p:stCondLst>
                            <p:childTnLst>
                              <p:par>
                                <p:cTn id="92" presetID="21" presetClass="entr" presetSubtype="1"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heel(1)">
                                      <p:cBhvr>
                                        <p:cTn id="94" dur="10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6699"/>
                                      </p:to>
                                    </p:animClr>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childTnLst>
                          </p:cTn>
                        </p:par>
                        <p:par>
                          <p:cTn id="95" fill="hold">
                            <p:stCondLst>
                              <p:cond delay="5000"/>
                            </p:stCondLst>
                            <p:childTnLst>
                              <p:par>
                                <p:cTn id="96" presetID="21" presetClass="entr" presetSubtype="1"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wheel(1)">
                                      <p:cBhvr>
                                        <p:cTn id="98" dur="1000"/>
                                        <p:tgtEl>
                                          <p:spTgt spid="44"/>
                                        </p:tgtEl>
                                      </p:cBhvr>
                                    </p:animEffect>
                                  </p:childTnLst>
                                  <p:subTnLst>
                                    <p:animClr clrSpc="rgb" dir="cw">
                                      <p:cBhvr override="childStyle">
                                        <p:cTn dur="1" fill="hold" display="0" masterRel="nextClick" afterEffect="1"/>
                                        <p:tgtEl>
                                          <p:spTgt spid="44"/>
                                        </p:tgtEl>
                                        <p:attrNameLst>
                                          <p:attrName>ppt_c</p:attrName>
                                        </p:attrNameLst>
                                      </p:cBhvr>
                                      <p:to>
                                        <a:srgbClr val="FF6699"/>
                                      </p:to>
                                    </p:animClr>
                                    <p:audio>
                                      <p:cMediaNode>
                                        <p:cTn display="0" masterRel="sameClick">
                                          <p:stCondLst>
                                            <p:cond evt="begin" delay="0">
                                              <p:tn val="96"/>
                                            </p:cond>
                                          </p:stCondLst>
                                          <p:endCondLst>
                                            <p:cond evt="onStopAudio" delay="0">
                                              <p:tgtEl>
                                                <p:sldTgt/>
                                              </p:tgtEl>
                                            </p:cond>
                                          </p:endCondLst>
                                        </p:cTn>
                                        <p:tgtEl>
                                          <p:sndTgt r:embed="rId5" name="bomb.wav"/>
                                        </p:tgtEl>
                                      </p:cMediaNode>
                                    </p:audio>
                                  </p:subTnLst>
                                </p:cTn>
                              </p:par>
                            </p:childTnLst>
                          </p:cTn>
                        </p:par>
                      </p:childTnLst>
                    </p:cTn>
                  </p:par>
                  <p:par>
                    <p:cTn id="99" fill="hold">
                      <p:stCondLst>
                        <p:cond delay="indefinite"/>
                      </p:stCondLst>
                      <p:childTnLst>
                        <p:par>
                          <p:cTn id="100" fill="hold">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39"/>
                                        </p:tgtEl>
                                      </p:cBhvr>
                                    </p:animEffect>
                                    <p:set>
                                      <p:cBhvr>
                                        <p:cTn id="103" dur="1" fill="hold">
                                          <p:stCondLst>
                                            <p:cond delay="499"/>
                                          </p:stCondLst>
                                        </p:cTn>
                                        <p:tgtEl>
                                          <p:spTgt spid="39"/>
                                        </p:tgtEl>
                                        <p:attrNameLst>
                                          <p:attrName>style.visibility</p:attrName>
                                        </p:attrNameLst>
                                      </p:cBhvr>
                                      <p:to>
                                        <p:strVal val="hidden"/>
                                      </p:to>
                                    </p:set>
                                  </p:childTnLst>
                                </p:cTn>
                              </p:par>
                              <p:par>
                                <p:cTn id="104" presetID="3" presetClass="exit" presetSubtype="10" fill="hold" grpId="1" nodeType="withEffect">
                                  <p:stCondLst>
                                    <p:cond delay="0"/>
                                  </p:stCondLst>
                                  <p:childTnLst>
                                    <p:animEffect transition="out" filter="blinds(horizontal)">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3" presetClass="exit" presetSubtype="10" fill="hold" grpId="1" nodeType="withEffect">
                                  <p:stCondLst>
                                    <p:cond delay="0"/>
                                  </p:stCondLst>
                                  <p:childTnLst>
                                    <p:animEffect transition="out" filter="blinds(horizontal)">
                                      <p:cBhvr>
                                        <p:cTn id="108" dur="500"/>
                                        <p:tgtEl>
                                          <p:spTgt spid="41"/>
                                        </p:tgtEl>
                                      </p:cBhvr>
                                    </p:animEffect>
                                    <p:set>
                                      <p:cBhvr>
                                        <p:cTn id="109" dur="1" fill="hold">
                                          <p:stCondLst>
                                            <p:cond delay="499"/>
                                          </p:stCondLst>
                                        </p:cTn>
                                        <p:tgtEl>
                                          <p:spTgt spid="41"/>
                                        </p:tgtEl>
                                        <p:attrNameLst>
                                          <p:attrName>style.visibility</p:attrName>
                                        </p:attrNameLst>
                                      </p:cBhvr>
                                      <p:to>
                                        <p:strVal val="hidden"/>
                                      </p:to>
                                    </p:set>
                                  </p:childTnLst>
                                </p:cTn>
                              </p:par>
                              <p:par>
                                <p:cTn id="110" presetID="3" presetClass="exit" presetSubtype="10" fill="hold" grpId="1" nodeType="withEffect">
                                  <p:stCondLst>
                                    <p:cond delay="0"/>
                                  </p:stCondLst>
                                  <p:childTnLst>
                                    <p:animEffect transition="out" filter="blinds(horizontal)">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par>
                                <p:cTn id="113" presetID="3" presetClass="exit" presetSubtype="10" fill="hold" grpId="1" nodeType="withEffect">
                                  <p:stCondLst>
                                    <p:cond delay="0"/>
                                  </p:stCondLst>
                                  <p:childTnLst>
                                    <p:animEffect transition="out" filter="blinds(horizontal)">
                                      <p:cBhvr>
                                        <p:cTn id="114" dur="500"/>
                                        <p:tgtEl>
                                          <p:spTgt spid="43"/>
                                        </p:tgtEl>
                                      </p:cBhvr>
                                    </p:animEffect>
                                    <p:set>
                                      <p:cBhvr>
                                        <p:cTn id="115" dur="1" fill="hold">
                                          <p:stCondLst>
                                            <p:cond delay="499"/>
                                          </p:stCondLst>
                                        </p:cTn>
                                        <p:tgtEl>
                                          <p:spTgt spid="43"/>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44"/>
                                        </p:tgtEl>
                                      </p:cBhvr>
                                    </p:animEffect>
                                    <p:set>
                                      <p:cBhvr>
                                        <p:cTn id="118" dur="1" fill="hold">
                                          <p:stCondLst>
                                            <p:cond delay="499"/>
                                          </p:stCondLst>
                                        </p:cTn>
                                        <p:tgtEl>
                                          <p:spTgt spid="4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xit" presetSubtype="32" fill="hold" grpId="1" nodeType="clickEffect">
                                  <p:stCondLst>
                                    <p:cond delay="0"/>
                                  </p:stCondLst>
                                  <p:childTnLst>
                                    <p:anim calcmode="lin" valueType="num">
                                      <p:cBhvr>
                                        <p:cTn id="122" dur="500"/>
                                        <p:tgtEl>
                                          <p:spTgt spid="16"/>
                                        </p:tgtEl>
                                        <p:attrNameLst>
                                          <p:attrName>ppt_w</p:attrName>
                                        </p:attrNameLst>
                                      </p:cBhvr>
                                      <p:tavLst>
                                        <p:tav tm="0">
                                          <p:val>
                                            <p:strVal val="ppt_w"/>
                                          </p:val>
                                        </p:tav>
                                        <p:tav tm="100000">
                                          <p:val>
                                            <p:fltVal val="0"/>
                                          </p:val>
                                        </p:tav>
                                      </p:tavLst>
                                    </p:anim>
                                    <p:anim calcmode="lin" valueType="num">
                                      <p:cBhvr>
                                        <p:cTn id="123" dur="500"/>
                                        <p:tgtEl>
                                          <p:spTgt spid="16"/>
                                        </p:tgtEl>
                                        <p:attrNameLst>
                                          <p:attrName>ppt_h</p:attrName>
                                        </p:attrNameLst>
                                      </p:cBhvr>
                                      <p:tavLst>
                                        <p:tav tm="0">
                                          <p:val>
                                            <p:strVal val="ppt_h"/>
                                          </p:val>
                                        </p:tav>
                                        <p:tav tm="100000">
                                          <p:val>
                                            <p:fltVal val="0"/>
                                          </p:val>
                                        </p:tav>
                                      </p:tavLst>
                                    </p:anim>
                                    <p:animEffect transition="out" filter="fade">
                                      <p:cBhvr>
                                        <p:cTn id="124" dur="500"/>
                                        <p:tgtEl>
                                          <p:spTgt spid="16"/>
                                        </p:tgtEl>
                                      </p:cBhvr>
                                    </p:animEffect>
                                    <p:set>
                                      <p:cBhvr>
                                        <p:cTn id="125" dur="1" fill="hold">
                                          <p:stCondLst>
                                            <p:cond delay="499"/>
                                          </p:stCondLst>
                                        </p:cTn>
                                        <p:tgtEl>
                                          <p:spTgt spid="16"/>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21"/>
                                        </p:tgtEl>
                                        <p:attrNameLst>
                                          <p:attrName>ppt_w</p:attrName>
                                        </p:attrNameLst>
                                      </p:cBhvr>
                                      <p:tavLst>
                                        <p:tav tm="0">
                                          <p:val>
                                            <p:strVal val="ppt_w"/>
                                          </p:val>
                                        </p:tav>
                                        <p:tav tm="100000">
                                          <p:val>
                                            <p:fltVal val="0"/>
                                          </p:val>
                                        </p:tav>
                                      </p:tavLst>
                                    </p:anim>
                                    <p:anim calcmode="lin" valueType="num">
                                      <p:cBhvr>
                                        <p:cTn id="128" dur="500"/>
                                        <p:tgtEl>
                                          <p:spTgt spid="21"/>
                                        </p:tgtEl>
                                        <p:attrNameLst>
                                          <p:attrName>ppt_h</p:attrName>
                                        </p:attrNameLst>
                                      </p:cBhvr>
                                      <p:tavLst>
                                        <p:tav tm="0">
                                          <p:val>
                                            <p:strVal val="ppt_h"/>
                                          </p:val>
                                        </p:tav>
                                        <p:tav tm="100000">
                                          <p:val>
                                            <p:fltVal val="0"/>
                                          </p:val>
                                        </p:tav>
                                      </p:tavLst>
                                    </p:anim>
                                    <p:animEffect transition="out" filter="fade">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53" presetClass="exit" presetSubtype="32" fill="hold" nodeType="withEffect">
                                  <p:stCondLst>
                                    <p:cond delay="0"/>
                                  </p:stCondLst>
                                  <p:childTnLst>
                                    <p:anim calcmode="lin" valueType="num">
                                      <p:cBhvr>
                                        <p:cTn id="132" dur="500"/>
                                        <p:tgtEl>
                                          <p:spTgt spid="19"/>
                                        </p:tgtEl>
                                        <p:attrNameLst>
                                          <p:attrName>ppt_w</p:attrName>
                                        </p:attrNameLst>
                                      </p:cBhvr>
                                      <p:tavLst>
                                        <p:tav tm="0">
                                          <p:val>
                                            <p:strVal val="ppt_w"/>
                                          </p:val>
                                        </p:tav>
                                        <p:tav tm="100000">
                                          <p:val>
                                            <p:fltVal val="0"/>
                                          </p:val>
                                        </p:tav>
                                      </p:tavLst>
                                    </p:anim>
                                    <p:anim calcmode="lin" valueType="num">
                                      <p:cBhvr>
                                        <p:cTn id="133" dur="500"/>
                                        <p:tgtEl>
                                          <p:spTgt spid="19"/>
                                        </p:tgtEl>
                                        <p:attrNameLst>
                                          <p:attrName>ppt_h</p:attrName>
                                        </p:attrNameLst>
                                      </p:cBhvr>
                                      <p:tavLst>
                                        <p:tav tm="0">
                                          <p:val>
                                            <p:strVal val="ppt_h"/>
                                          </p:val>
                                        </p:tav>
                                        <p:tav tm="100000">
                                          <p:val>
                                            <p:fltVal val="0"/>
                                          </p:val>
                                        </p:tav>
                                      </p:tavLst>
                                    </p:anim>
                                    <p:animEffect transition="out" filter="fade">
                                      <p:cBhvr>
                                        <p:cTn id="134" dur="500"/>
                                        <p:tgtEl>
                                          <p:spTgt spid="19"/>
                                        </p:tgtEl>
                                      </p:cBhvr>
                                    </p:animEffect>
                                    <p:set>
                                      <p:cBhvr>
                                        <p:cTn id="135" dur="1" fill="hold">
                                          <p:stCondLst>
                                            <p:cond delay="499"/>
                                          </p:stCondLst>
                                        </p:cTn>
                                        <p:tgtEl>
                                          <p:spTgt spid="19"/>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500"/>
                                        <p:tgtEl>
                                          <p:spTgt spid="24"/>
                                        </p:tgtEl>
                                        <p:attrNameLst>
                                          <p:attrName>ppt_w</p:attrName>
                                        </p:attrNameLst>
                                      </p:cBhvr>
                                      <p:tavLst>
                                        <p:tav tm="0">
                                          <p:val>
                                            <p:strVal val="ppt_w"/>
                                          </p:val>
                                        </p:tav>
                                        <p:tav tm="100000">
                                          <p:val>
                                            <p:fltVal val="0"/>
                                          </p:val>
                                        </p:tav>
                                      </p:tavLst>
                                    </p:anim>
                                    <p:anim calcmode="lin" valueType="num">
                                      <p:cBhvr>
                                        <p:cTn id="138" dur="500"/>
                                        <p:tgtEl>
                                          <p:spTgt spid="24"/>
                                        </p:tgtEl>
                                        <p:attrNameLst>
                                          <p:attrName>ppt_h</p:attrName>
                                        </p:attrNameLst>
                                      </p:cBhvr>
                                      <p:tavLst>
                                        <p:tav tm="0">
                                          <p:val>
                                            <p:strVal val="ppt_h"/>
                                          </p:val>
                                        </p:tav>
                                        <p:tav tm="100000">
                                          <p:val>
                                            <p:fltVal val="0"/>
                                          </p:val>
                                        </p:tav>
                                      </p:tavLst>
                                    </p:anim>
                                    <p:animEffect transition="out" filter="fade">
                                      <p:cBhvr>
                                        <p:cTn id="139" dur="500"/>
                                        <p:tgtEl>
                                          <p:spTgt spid="24"/>
                                        </p:tgtEl>
                                      </p:cBhvr>
                                    </p:animEffect>
                                    <p:set>
                                      <p:cBhvr>
                                        <p:cTn id="140" dur="1" fill="hold">
                                          <p:stCondLst>
                                            <p:cond delay="499"/>
                                          </p:stCondLst>
                                        </p:cTn>
                                        <p:tgtEl>
                                          <p:spTgt spid="24"/>
                                        </p:tgtEl>
                                        <p:attrNameLst>
                                          <p:attrName>style.visibility</p:attrName>
                                        </p:attrNameLst>
                                      </p:cBhvr>
                                      <p:to>
                                        <p:strVal val="hidden"/>
                                      </p:to>
                                    </p:set>
                                  </p:childTnLst>
                                </p:cTn>
                              </p:par>
                              <p:par>
                                <p:cTn id="141" presetID="53" presetClass="exit" presetSubtype="32" fill="hold" nodeType="withEffect">
                                  <p:stCondLst>
                                    <p:cond delay="0"/>
                                  </p:stCondLst>
                                  <p:childTnLst>
                                    <p:anim calcmode="lin" valueType="num">
                                      <p:cBhvr>
                                        <p:cTn id="142" dur="500"/>
                                        <p:tgtEl>
                                          <p:spTgt spid="14"/>
                                        </p:tgtEl>
                                        <p:attrNameLst>
                                          <p:attrName>ppt_w</p:attrName>
                                        </p:attrNameLst>
                                      </p:cBhvr>
                                      <p:tavLst>
                                        <p:tav tm="0">
                                          <p:val>
                                            <p:strVal val="ppt_w"/>
                                          </p:val>
                                        </p:tav>
                                        <p:tav tm="100000">
                                          <p:val>
                                            <p:fltVal val="0"/>
                                          </p:val>
                                        </p:tav>
                                      </p:tavLst>
                                    </p:anim>
                                    <p:anim calcmode="lin" valueType="num">
                                      <p:cBhvr>
                                        <p:cTn id="143" dur="500"/>
                                        <p:tgtEl>
                                          <p:spTgt spid="14"/>
                                        </p:tgtEl>
                                        <p:attrNameLst>
                                          <p:attrName>ppt_h</p:attrName>
                                        </p:attrNameLst>
                                      </p:cBhvr>
                                      <p:tavLst>
                                        <p:tav tm="0">
                                          <p:val>
                                            <p:strVal val="ppt_h"/>
                                          </p:val>
                                        </p:tav>
                                        <p:tav tm="100000">
                                          <p:val>
                                            <p:fltVal val="0"/>
                                          </p:val>
                                        </p:tav>
                                      </p:tavLst>
                                    </p:anim>
                                    <p:animEffect transition="out" filter="fade">
                                      <p:cBhvr>
                                        <p:cTn id="144" dur="500"/>
                                        <p:tgtEl>
                                          <p:spTgt spid="14"/>
                                        </p:tgtEl>
                                      </p:cBhvr>
                                    </p:animEffect>
                                    <p:set>
                                      <p:cBhvr>
                                        <p:cTn id="145" dur="1" fill="hold">
                                          <p:stCondLst>
                                            <p:cond delay="499"/>
                                          </p:stCondLst>
                                        </p:cTn>
                                        <p:tgtEl>
                                          <p:spTgt spid="14"/>
                                        </p:tgtEl>
                                        <p:attrNameLst>
                                          <p:attrName>style.visibility</p:attrName>
                                        </p:attrNameLst>
                                      </p:cBhvr>
                                      <p:to>
                                        <p:strVal val="hidden"/>
                                      </p:to>
                                    </p:set>
                                  </p:childTnLst>
                                </p:cTn>
                              </p:par>
                              <p:par>
                                <p:cTn id="146" presetID="53" presetClass="exit" presetSubtype="32" fill="hold" grpId="1" nodeType="withEffect">
                                  <p:stCondLst>
                                    <p:cond delay="0"/>
                                  </p:stCondLst>
                                  <p:childTnLst>
                                    <p:anim calcmode="lin" valueType="num">
                                      <p:cBhvr>
                                        <p:cTn id="147" dur="500"/>
                                        <p:tgtEl>
                                          <p:spTgt spid="25"/>
                                        </p:tgtEl>
                                        <p:attrNameLst>
                                          <p:attrName>ppt_w</p:attrName>
                                        </p:attrNameLst>
                                      </p:cBhvr>
                                      <p:tavLst>
                                        <p:tav tm="0">
                                          <p:val>
                                            <p:strVal val="ppt_w"/>
                                          </p:val>
                                        </p:tav>
                                        <p:tav tm="100000">
                                          <p:val>
                                            <p:fltVal val="0"/>
                                          </p:val>
                                        </p:tav>
                                      </p:tavLst>
                                    </p:anim>
                                    <p:anim calcmode="lin" valueType="num">
                                      <p:cBhvr>
                                        <p:cTn id="148" dur="500"/>
                                        <p:tgtEl>
                                          <p:spTgt spid="25"/>
                                        </p:tgtEl>
                                        <p:attrNameLst>
                                          <p:attrName>ppt_h</p:attrName>
                                        </p:attrNameLst>
                                      </p:cBhvr>
                                      <p:tavLst>
                                        <p:tav tm="0">
                                          <p:val>
                                            <p:strVal val="ppt_h"/>
                                          </p:val>
                                        </p:tav>
                                        <p:tav tm="100000">
                                          <p:val>
                                            <p:fltVal val="0"/>
                                          </p:val>
                                        </p:tav>
                                      </p:tavLst>
                                    </p:anim>
                                    <p:animEffect transition="out" filter="fade">
                                      <p:cBhvr>
                                        <p:cTn id="149" dur="500"/>
                                        <p:tgtEl>
                                          <p:spTgt spid="25"/>
                                        </p:tgtEl>
                                      </p:cBhvr>
                                    </p:animEffect>
                                    <p:set>
                                      <p:cBhvr>
                                        <p:cTn id="150" dur="1" fill="hold">
                                          <p:stCondLst>
                                            <p:cond delay="499"/>
                                          </p:stCondLst>
                                        </p:cTn>
                                        <p:tgtEl>
                                          <p:spTgt spid="25"/>
                                        </p:tgtEl>
                                        <p:attrNameLst>
                                          <p:attrName>style.visibility</p:attrName>
                                        </p:attrNameLst>
                                      </p:cBhvr>
                                      <p:to>
                                        <p:strVal val="hidden"/>
                                      </p:to>
                                    </p:set>
                                  </p:childTnLst>
                                </p:cTn>
                              </p:par>
                              <p:par>
                                <p:cTn id="151" presetID="53" presetClass="exit" presetSubtype="32" fill="hold" nodeType="withEffect">
                                  <p:stCondLst>
                                    <p:cond delay="0"/>
                                  </p:stCondLst>
                                  <p:childTnLst>
                                    <p:anim calcmode="lin" valueType="num">
                                      <p:cBhvr>
                                        <p:cTn id="152" dur="500"/>
                                        <p:tgtEl>
                                          <p:spTgt spid="15"/>
                                        </p:tgtEl>
                                        <p:attrNameLst>
                                          <p:attrName>ppt_w</p:attrName>
                                        </p:attrNameLst>
                                      </p:cBhvr>
                                      <p:tavLst>
                                        <p:tav tm="0">
                                          <p:val>
                                            <p:strVal val="ppt_w"/>
                                          </p:val>
                                        </p:tav>
                                        <p:tav tm="100000">
                                          <p:val>
                                            <p:fltVal val="0"/>
                                          </p:val>
                                        </p:tav>
                                      </p:tavLst>
                                    </p:anim>
                                    <p:anim calcmode="lin" valueType="num">
                                      <p:cBhvr>
                                        <p:cTn id="153" dur="500"/>
                                        <p:tgtEl>
                                          <p:spTgt spid="15"/>
                                        </p:tgtEl>
                                        <p:attrNameLst>
                                          <p:attrName>ppt_h</p:attrName>
                                        </p:attrNameLst>
                                      </p:cBhvr>
                                      <p:tavLst>
                                        <p:tav tm="0">
                                          <p:val>
                                            <p:strVal val="ppt_h"/>
                                          </p:val>
                                        </p:tav>
                                        <p:tav tm="100000">
                                          <p:val>
                                            <p:fltVal val="0"/>
                                          </p:val>
                                        </p:tav>
                                      </p:tavLst>
                                    </p:anim>
                                    <p:animEffect transition="out" filter="fade">
                                      <p:cBhvr>
                                        <p:cTn id="154" dur="500"/>
                                        <p:tgtEl>
                                          <p:spTgt spid="15"/>
                                        </p:tgtEl>
                                      </p:cBhvr>
                                    </p:animEffect>
                                    <p:set>
                                      <p:cBhvr>
                                        <p:cTn id="155" dur="1" fill="hold">
                                          <p:stCondLst>
                                            <p:cond delay="499"/>
                                          </p:stCondLst>
                                        </p:cTn>
                                        <p:tgtEl>
                                          <p:spTgt spid="15"/>
                                        </p:tgtEl>
                                        <p:attrNameLst>
                                          <p:attrName>style.visibility</p:attrName>
                                        </p:attrNameLst>
                                      </p:cBhvr>
                                      <p:to>
                                        <p:strVal val="hidden"/>
                                      </p:to>
                                    </p:set>
                                  </p:childTnLst>
                                </p:cTn>
                              </p:par>
                              <p:par>
                                <p:cTn id="156" presetID="53" presetClass="exit" presetSubtype="32" fill="hold" grpId="1" nodeType="withEffect">
                                  <p:stCondLst>
                                    <p:cond delay="0"/>
                                  </p:stCondLst>
                                  <p:childTnLst>
                                    <p:anim calcmode="lin" valueType="num">
                                      <p:cBhvr>
                                        <p:cTn id="157" dur="500"/>
                                        <p:tgtEl>
                                          <p:spTgt spid="17"/>
                                        </p:tgtEl>
                                        <p:attrNameLst>
                                          <p:attrName>ppt_w</p:attrName>
                                        </p:attrNameLst>
                                      </p:cBhvr>
                                      <p:tavLst>
                                        <p:tav tm="0">
                                          <p:val>
                                            <p:strVal val="ppt_w"/>
                                          </p:val>
                                        </p:tav>
                                        <p:tav tm="100000">
                                          <p:val>
                                            <p:fltVal val="0"/>
                                          </p:val>
                                        </p:tav>
                                      </p:tavLst>
                                    </p:anim>
                                    <p:anim calcmode="lin" valueType="num">
                                      <p:cBhvr>
                                        <p:cTn id="158" dur="500"/>
                                        <p:tgtEl>
                                          <p:spTgt spid="17"/>
                                        </p:tgtEl>
                                        <p:attrNameLst>
                                          <p:attrName>ppt_h</p:attrName>
                                        </p:attrNameLst>
                                      </p:cBhvr>
                                      <p:tavLst>
                                        <p:tav tm="0">
                                          <p:val>
                                            <p:strVal val="ppt_h"/>
                                          </p:val>
                                        </p:tav>
                                        <p:tav tm="100000">
                                          <p:val>
                                            <p:fltVal val="0"/>
                                          </p:val>
                                        </p:tav>
                                      </p:tavLst>
                                    </p:anim>
                                    <p:animEffect transition="out" filter="fade">
                                      <p:cBhvr>
                                        <p:cTn id="159" dur="500"/>
                                        <p:tgtEl>
                                          <p:spTgt spid="17"/>
                                        </p:tgtEl>
                                      </p:cBhvr>
                                    </p:animEffect>
                                    <p:set>
                                      <p:cBhvr>
                                        <p:cTn id="160" dur="1" fill="hold">
                                          <p:stCondLst>
                                            <p:cond delay="499"/>
                                          </p:stCondLst>
                                        </p:cTn>
                                        <p:tgtEl>
                                          <p:spTgt spid="17"/>
                                        </p:tgtEl>
                                        <p:attrNameLst>
                                          <p:attrName>style.visibility</p:attrName>
                                        </p:attrNameLst>
                                      </p:cBhvr>
                                      <p:to>
                                        <p:strVal val="hidden"/>
                                      </p:to>
                                    </p:set>
                                  </p:childTnLst>
                                </p:cTn>
                              </p:par>
                              <p:par>
                                <p:cTn id="161" presetID="53" presetClass="exit" presetSubtype="32" fill="hold" nodeType="withEffect">
                                  <p:stCondLst>
                                    <p:cond delay="0"/>
                                  </p:stCondLst>
                                  <p:childTnLst>
                                    <p:anim calcmode="lin" valueType="num">
                                      <p:cBhvr>
                                        <p:cTn id="162" dur="500"/>
                                        <p:tgtEl>
                                          <p:spTgt spid="11"/>
                                        </p:tgtEl>
                                        <p:attrNameLst>
                                          <p:attrName>ppt_w</p:attrName>
                                        </p:attrNameLst>
                                      </p:cBhvr>
                                      <p:tavLst>
                                        <p:tav tm="0">
                                          <p:val>
                                            <p:strVal val="ppt_w"/>
                                          </p:val>
                                        </p:tav>
                                        <p:tav tm="100000">
                                          <p:val>
                                            <p:fltVal val="0"/>
                                          </p:val>
                                        </p:tav>
                                      </p:tavLst>
                                    </p:anim>
                                    <p:anim calcmode="lin" valueType="num">
                                      <p:cBhvr>
                                        <p:cTn id="163" dur="500"/>
                                        <p:tgtEl>
                                          <p:spTgt spid="11"/>
                                        </p:tgtEl>
                                        <p:attrNameLst>
                                          <p:attrName>ppt_h</p:attrName>
                                        </p:attrNameLst>
                                      </p:cBhvr>
                                      <p:tavLst>
                                        <p:tav tm="0">
                                          <p:val>
                                            <p:strVal val="ppt_h"/>
                                          </p:val>
                                        </p:tav>
                                        <p:tav tm="100000">
                                          <p:val>
                                            <p:fltVal val="0"/>
                                          </p:val>
                                        </p:tav>
                                      </p:tavLst>
                                    </p:anim>
                                    <p:animEffect transition="out" filter="fade">
                                      <p:cBhvr>
                                        <p:cTn id="164" dur="500"/>
                                        <p:tgtEl>
                                          <p:spTgt spid="11"/>
                                        </p:tgtEl>
                                      </p:cBhvr>
                                    </p:animEffect>
                                    <p:set>
                                      <p:cBhvr>
                                        <p:cTn id="165" dur="1" fill="hold">
                                          <p:stCondLst>
                                            <p:cond delay="499"/>
                                          </p:stCondLst>
                                        </p:cTn>
                                        <p:tgtEl>
                                          <p:spTgt spid="11"/>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12"/>
                                        </p:tgtEl>
                                        <p:attrNameLst>
                                          <p:attrName>ppt_w</p:attrName>
                                        </p:attrNameLst>
                                      </p:cBhvr>
                                      <p:tavLst>
                                        <p:tav tm="0">
                                          <p:val>
                                            <p:strVal val="ppt_w"/>
                                          </p:val>
                                        </p:tav>
                                        <p:tav tm="100000">
                                          <p:val>
                                            <p:fltVal val="0"/>
                                          </p:val>
                                        </p:tav>
                                      </p:tavLst>
                                    </p:anim>
                                    <p:anim calcmode="lin" valueType="num">
                                      <p:cBhvr>
                                        <p:cTn id="168" dur="500"/>
                                        <p:tgtEl>
                                          <p:spTgt spid="12"/>
                                        </p:tgtEl>
                                        <p:attrNameLst>
                                          <p:attrName>ppt_h</p:attrName>
                                        </p:attrNameLst>
                                      </p:cBhvr>
                                      <p:tavLst>
                                        <p:tav tm="0">
                                          <p:val>
                                            <p:strVal val="ppt_h"/>
                                          </p:val>
                                        </p:tav>
                                        <p:tav tm="100000">
                                          <p:val>
                                            <p:fltVal val="0"/>
                                          </p:val>
                                        </p:tav>
                                      </p:tavLst>
                                    </p:anim>
                                    <p:animEffect transition="out" filter="fade">
                                      <p:cBhvr>
                                        <p:cTn id="169" dur="500"/>
                                        <p:tgtEl>
                                          <p:spTgt spid="12"/>
                                        </p:tgtEl>
                                      </p:cBhvr>
                                    </p:animEffect>
                                    <p:set>
                                      <p:cBhvr>
                                        <p:cTn id="170" dur="1" fill="hold">
                                          <p:stCondLst>
                                            <p:cond delay="499"/>
                                          </p:stCondLst>
                                        </p:cTn>
                                        <p:tgtEl>
                                          <p:spTgt spid="1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56" presetClass="path" presetSubtype="0" accel="50000" decel="50000" fill="hold" nodeType="clickEffect">
                                  <p:stCondLst>
                                    <p:cond delay="0"/>
                                  </p:stCondLst>
                                  <p:childTnLst>
                                    <p:animMotion origin="layout" path="M -1.25E-6 7.40741E-7 L 0.53294 -0.36065 " pathEditMode="relative" rAng="0" ptsTypes="AA">
                                      <p:cBhvr>
                                        <p:cTn id="174" dur="2000" fill="hold"/>
                                        <p:tgtEl>
                                          <p:spTgt spid="20"/>
                                        </p:tgtEl>
                                        <p:attrNameLst>
                                          <p:attrName>ppt_x</p:attrName>
                                          <p:attrName>ppt_y</p:attrName>
                                        </p:attrNameLst>
                                      </p:cBhvr>
                                      <p:rCtr x="26641" y="-18032"/>
                                    </p:animMotion>
                                  </p:childTnLst>
                                </p:cTn>
                              </p:par>
                            </p:childTnLst>
                          </p:cTn>
                        </p:par>
                      </p:childTnLst>
                    </p:cTn>
                  </p:par>
                  <p:par>
                    <p:cTn id="175" fill="hold">
                      <p:stCondLst>
                        <p:cond delay="indefinite"/>
                      </p:stCondLst>
                      <p:childTnLst>
                        <p:par>
                          <p:cTn id="176" fill="hold">
                            <p:stCondLst>
                              <p:cond delay="0"/>
                            </p:stCondLst>
                            <p:childTnLst>
                              <p:par>
                                <p:cTn id="177" presetID="64" presetClass="path" presetSubtype="0" accel="50000" decel="50000" fill="hold" nodeType="clickEffect">
                                  <p:stCondLst>
                                    <p:cond delay="0"/>
                                  </p:stCondLst>
                                  <p:childTnLst>
                                    <p:animMotion origin="layout" path="M 0 0 L 0 -0.25 E" pathEditMode="relative" ptsTypes="">
                                      <p:cBhvr>
                                        <p:cTn id="178" dur="2000" fill="hold"/>
                                        <p:tgtEl>
                                          <p:spTgt spid="36"/>
                                        </p:tgtEl>
                                        <p:attrNameLst>
                                          <p:attrName>ppt_x</p:attrName>
                                          <p:attrName>ppt_y</p:attrName>
                                        </p:attrNameLst>
                                      </p:cBhvr>
                                    </p:animMotion>
                                  </p:childTnLst>
                                  <p:subTnLst>
                                    <p:audio>
                                      <p:cMediaNode>
                                        <p:cTn display="0" masterRel="sameClick">
                                          <p:stCondLst>
                                            <p:cond evt="begin" delay="0">
                                              <p:tn val="177"/>
                                            </p:cond>
                                          </p:stCondLst>
                                          <p:endCondLst>
                                            <p:cond evt="onStopAudio" delay="0">
                                              <p:tgtEl>
                                                <p:sldTgt/>
                                              </p:tgtEl>
                                            </p:cond>
                                          </p:endCondLst>
                                        </p:cTn>
                                        <p:tgtEl>
                                          <p:sndTgt r:embed="rId3" name="chimes.wav"/>
                                        </p:tgtEl>
                                      </p:cMediaNode>
                                    </p:audio>
                                  </p:sub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37"/>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38"/>
                                        </p:tgtEl>
                                        <p:attrNameLst>
                                          <p:attrName>style.visibility</p:attrName>
                                        </p:attrNameLst>
                                      </p:cBhvr>
                                      <p:to>
                                        <p:strVal val="visible"/>
                                      </p:to>
                                    </p:set>
                                  </p:childTnLst>
                                </p:cTn>
                              </p:par>
                              <p:par>
                                <p:cTn id="185" presetID="32" presetClass="emph" presetSubtype="0" fill="hold" nodeType="withEffect">
                                  <p:stCondLst>
                                    <p:cond delay="0"/>
                                  </p:stCondLst>
                                  <p:childTnLst>
                                    <p:animRot by="120000">
                                      <p:cBhvr>
                                        <p:cTn id="186" dur="100" fill="hold">
                                          <p:stCondLst>
                                            <p:cond delay="0"/>
                                          </p:stCondLst>
                                        </p:cTn>
                                        <p:tgtEl>
                                          <p:spTgt spid="38"/>
                                        </p:tgtEl>
                                        <p:attrNameLst>
                                          <p:attrName>r</p:attrName>
                                        </p:attrNameLst>
                                      </p:cBhvr>
                                    </p:animRot>
                                    <p:animRot by="-240000">
                                      <p:cBhvr>
                                        <p:cTn id="187" dur="200" fill="hold">
                                          <p:stCondLst>
                                            <p:cond delay="200"/>
                                          </p:stCondLst>
                                        </p:cTn>
                                        <p:tgtEl>
                                          <p:spTgt spid="38"/>
                                        </p:tgtEl>
                                        <p:attrNameLst>
                                          <p:attrName>r</p:attrName>
                                        </p:attrNameLst>
                                      </p:cBhvr>
                                    </p:animRot>
                                    <p:animRot by="240000">
                                      <p:cBhvr>
                                        <p:cTn id="188" dur="200" fill="hold">
                                          <p:stCondLst>
                                            <p:cond delay="400"/>
                                          </p:stCondLst>
                                        </p:cTn>
                                        <p:tgtEl>
                                          <p:spTgt spid="38"/>
                                        </p:tgtEl>
                                        <p:attrNameLst>
                                          <p:attrName>r</p:attrName>
                                        </p:attrNameLst>
                                      </p:cBhvr>
                                    </p:animRot>
                                    <p:animRot by="-240000">
                                      <p:cBhvr>
                                        <p:cTn id="189" dur="200" fill="hold">
                                          <p:stCondLst>
                                            <p:cond delay="600"/>
                                          </p:stCondLst>
                                        </p:cTn>
                                        <p:tgtEl>
                                          <p:spTgt spid="38"/>
                                        </p:tgtEl>
                                        <p:attrNameLst>
                                          <p:attrName>r</p:attrName>
                                        </p:attrNameLst>
                                      </p:cBhvr>
                                    </p:animRot>
                                    <p:animRot by="120000">
                                      <p:cBhvr>
                                        <p:cTn id="190" dur="200" fill="hold">
                                          <p:stCondLst>
                                            <p:cond delay="800"/>
                                          </p:stCondLst>
                                        </p:cTn>
                                        <p:tgtEl>
                                          <p:spTgt spid="38"/>
                                        </p:tgtEl>
                                        <p:attrNameLst>
                                          <p:attrName>r</p:attrName>
                                        </p:attrNameLst>
                                      </p:cBhvr>
                                    </p:animRot>
                                  </p:childTnLst>
                                  <p:subTnLst>
                                    <p:audio>
                                      <p:cMediaNode>
                                        <p:cTn display="0" masterRel="sameClick">
                                          <p:stCondLst>
                                            <p:cond evt="begin" delay="0">
                                              <p:tn val="185"/>
                                            </p:cond>
                                          </p:stCondLst>
                                          <p:endCondLst>
                                            <p:cond evt="onStopAudio" delay="0">
                                              <p:tgtEl>
                                                <p:sldTgt/>
                                              </p:tgtEl>
                                            </p:cond>
                                          </p:endCondLst>
                                        </p:cTn>
                                        <p:tgtEl>
                                          <p:sndTgt r:embed="rId6" name="applause.wav"/>
                                        </p:tgtEl>
                                      </p:cMediaNode>
                                    </p:audio>
                                  </p:subTnLst>
                                </p:cTn>
                              </p:par>
                              <p:par>
                                <p:cTn id="191" presetID="32" presetClass="emph" presetSubtype="0" fill="hold" nodeType="withEffect">
                                  <p:stCondLst>
                                    <p:cond delay="0"/>
                                  </p:stCondLst>
                                  <p:childTnLst>
                                    <p:animRot by="120000">
                                      <p:cBhvr>
                                        <p:cTn id="192" dur="100" fill="hold">
                                          <p:stCondLst>
                                            <p:cond delay="0"/>
                                          </p:stCondLst>
                                        </p:cTn>
                                        <p:tgtEl>
                                          <p:spTgt spid="37"/>
                                        </p:tgtEl>
                                        <p:attrNameLst>
                                          <p:attrName>r</p:attrName>
                                        </p:attrNameLst>
                                      </p:cBhvr>
                                    </p:animRot>
                                    <p:animRot by="-240000">
                                      <p:cBhvr>
                                        <p:cTn id="193" dur="200" fill="hold">
                                          <p:stCondLst>
                                            <p:cond delay="200"/>
                                          </p:stCondLst>
                                        </p:cTn>
                                        <p:tgtEl>
                                          <p:spTgt spid="37"/>
                                        </p:tgtEl>
                                        <p:attrNameLst>
                                          <p:attrName>r</p:attrName>
                                        </p:attrNameLst>
                                      </p:cBhvr>
                                    </p:animRot>
                                    <p:animRot by="240000">
                                      <p:cBhvr>
                                        <p:cTn id="194" dur="200" fill="hold">
                                          <p:stCondLst>
                                            <p:cond delay="400"/>
                                          </p:stCondLst>
                                        </p:cTn>
                                        <p:tgtEl>
                                          <p:spTgt spid="37"/>
                                        </p:tgtEl>
                                        <p:attrNameLst>
                                          <p:attrName>r</p:attrName>
                                        </p:attrNameLst>
                                      </p:cBhvr>
                                    </p:animRot>
                                    <p:animRot by="-240000">
                                      <p:cBhvr>
                                        <p:cTn id="195" dur="200" fill="hold">
                                          <p:stCondLst>
                                            <p:cond delay="600"/>
                                          </p:stCondLst>
                                        </p:cTn>
                                        <p:tgtEl>
                                          <p:spTgt spid="37"/>
                                        </p:tgtEl>
                                        <p:attrNameLst>
                                          <p:attrName>r</p:attrName>
                                        </p:attrNameLst>
                                      </p:cBhvr>
                                    </p:animRot>
                                    <p:animRot by="120000">
                                      <p:cBhvr>
                                        <p:cTn id="196" dur="200" fill="hold">
                                          <p:stCondLst>
                                            <p:cond delay="800"/>
                                          </p:stCondLst>
                                        </p:cTn>
                                        <p:tgtEl>
                                          <p:spTgt spid="37"/>
                                        </p:tgtEl>
                                        <p:attrNameLst>
                                          <p:attrName>r</p:attrName>
                                        </p:attrNameLst>
                                      </p:cBhvr>
                                    </p:animRot>
                                  </p:childTnLst>
                                  <p:subTnLst>
                                    <p:audio>
                                      <p:cMediaNode>
                                        <p:cTn display="0" masterRel="sameClick">
                                          <p:stCondLst>
                                            <p:cond evt="begin" delay="0">
                                              <p:tn val="19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animBg="1"/>
      <p:bldP spid="16" grpId="1" animBg="1"/>
      <p:bldP spid="17" grpId="0" animBg="1"/>
      <p:bldP spid="17" grpId="1" animBg="1"/>
      <p:bldP spid="23" grpId="0"/>
      <p:bldP spid="24" grpId="0"/>
      <p:bldP spid="24" grpId="1"/>
      <p:bldP spid="25" grpId="0"/>
      <p:bldP spid="25" grpId="1"/>
      <p:bldP spid="34"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D7B58-2A24-4E72-8B91-99393501C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07" y="2498405"/>
            <a:ext cx="1497434" cy="1325901"/>
          </a:xfrm>
          <a:prstGeom prst="rect">
            <a:avLst/>
          </a:prstGeom>
        </p:spPr>
      </p:pic>
      <p:pic>
        <p:nvPicPr>
          <p:cNvPr id="5" name="Picture 4">
            <a:extLst>
              <a:ext uri="{FF2B5EF4-FFF2-40B4-BE49-F238E27FC236}">
                <a16:creationId xmlns:a16="http://schemas.microsoft.com/office/drawing/2014/main" id="{7E6180BD-2B81-4CE5-899B-D85A6F8077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637" y="2172922"/>
            <a:ext cx="1566974" cy="1052376"/>
          </a:xfrm>
          <a:prstGeom prst="rect">
            <a:avLst/>
          </a:prstGeom>
        </p:spPr>
      </p:pic>
      <p:pic>
        <p:nvPicPr>
          <p:cNvPr id="6" name="Picture 5">
            <a:extLst>
              <a:ext uri="{FF2B5EF4-FFF2-40B4-BE49-F238E27FC236}">
                <a16:creationId xmlns:a16="http://schemas.microsoft.com/office/drawing/2014/main" id="{2F01AA42-D2B3-4E1B-A7AB-5976C8CD31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1423" y="755442"/>
            <a:ext cx="714375" cy="1190625"/>
          </a:xfrm>
          <a:prstGeom prst="rect">
            <a:avLst/>
          </a:prstGeom>
        </p:spPr>
      </p:pic>
      <p:pic>
        <p:nvPicPr>
          <p:cNvPr id="7" name="Picture 2" descr="Thỏ bông thân thiện">
            <a:extLst>
              <a:ext uri="{FF2B5EF4-FFF2-40B4-BE49-F238E27FC236}">
                <a16:creationId xmlns:a16="http://schemas.microsoft.com/office/drawing/2014/main" id="{5F1F166F-635B-48D5-A386-DD7865CD0A3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500" b="96167" l="2500" r="90000">
                        <a14:foregroundMark x1="31000" y1="22500" x2="31000" y2="22500"/>
                        <a14:foregroundMark x1="33000" y1="17833" x2="33000" y2="17833"/>
                        <a14:foregroundMark x1="33667" y1="17333" x2="31167" y2="17833"/>
                        <a14:foregroundMark x1="31500" y1="18833" x2="31500" y2="18833"/>
                        <a14:foregroundMark x1="30333" y1="18833" x2="30333" y2="18833"/>
                        <a14:foregroundMark x1="30167" y1="20167" x2="30667" y2="20167"/>
                        <a14:foregroundMark x1="67000" y1="20167" x2="67667" y2="20000"/>
                        <a14:foregroundMark x1="66833" y1="19667" x2="66833" y2="19667"/>
                        <a14:foregroundMark x1="66000" y1="19833" x2="66000" y2="19833"/>
                        <a14:foregroundMark x1="55333" y1="30667" x2="55333" y2="30667"/>
                        <a14:foregroundMark x1="57333" y1="29000" x2="57333" y2="29000"/>
                        <a14:foregroundMark x1="58667" y1="26333" x2="58667" y2="26333"/>
                        <a14:foregroundMark x1="59500" y1="25000" x2="59500" y2="25000"/>
                        <a14:foregroundMark x1="60333" y1="23667" x2="60333" y2="23667"/>
                        <a14:foregroundMark x1="61667" y1="22000" x2="61667" y2="22000"/>
                        <a14:foregroundMark x1="62167" y1="20167" x2="62167" y2="20167"/>
                        <a14:foregroundMark x1="61833" y1="20167" x2="61833" y2="20167"/>
                        <a14:foregroundMark x1="60833" y1="20833" x2="59833" y2="21833"/>
                        <a14:foregroundMark x1="59833" y1="22000" x2="59833" y2="22000"/>
                        <a14:foregroundMark x1="58833" y1="23333" x2="58167" y2="24000"/>
                        <a14:foregroundMark x1="57333" y1="25000" x2="57333" y2="25000"/>
                        <a14:foregroundMark x1="56167" y1="26833" x2="56167" y2="26833"/>
                        <a14:foregroundMark x1="55500" y1="28833" x2="55333" y2="29500"/>
                        <a14:foregroundMark x1="54667" y1="28500" x2="54667" y2="28500"/>
                        <a14:foregroundMark x1="55000" y1="30667" x2="55000" y2="30667"/>
                      </a14:backgroundRemoval>
                    </a14:imgEffect>
                  </a14:imgLayer>
                </a14:imgProps>
              </a:ext>
              <a:ext uri="{28A0092B-C50C-407E-A947-70E740481C1C}">
                <a14:useLocalDpi xmlns:a14="http://schemas.microsoft.com/office/drawing/2010/main" val="0"/>
              </a:ext>
            </a:extLst>
          </a:blip>
          <a:srcRect l="23666" t="16025" r="25500" b="4914"/>
          <a:stretch/>
        </p:blipFill>
        <p:spPr bwMode="auto">
          <a:xfrm>
            <a:off x="339703" y="943886"/>
            <a:ext cx="1566974" cy="18980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Folded Corner 7">
            <a:extLst>
              <a:ext uri="{FF2B5EF4-FFF2-40B4-BE49-F238E27FC236}">
                <a16:creationId xmlns:a16="http://schemas.microsoft.com/office/drawing/2014/main" id="{475937FE-02A9-493C-AD67-DD8B7DCEEC7A}"/>
              </a:ext>
            </a:extLst>
          </p:cNvPr>
          <p:cNvSpPr/>
          <p:nvPr/>
        </p:nvSpPr>
        <p:spPr>
          <a:xfrm>
            <a:off x="1664169" y="54436"/>
            <a:ext cx="8582591" cy="5069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thêm</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bao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nhiêu</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Thỏ</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nữa</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4?</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ibbon: Curved and Tilted Up 8">
            <a:extLst>
              <a:ext uri="{FF2B5EF4-FFF2-40B4-BE49-F238E27FC236}">
                <a16:creationId xmlns:a16="http://schemas.microsoft.com/office/drawing/2014/main" id="{4300852C-453C-4818-9736-FB73D3648426}"/>
              </a:ext>
            </a:extLst>
          </p:cNvPr>
          <p:cNvSpPr/>
          <p:nvPr/>
        </p:nvSpPr>
        <p:spPr>
          <a:xfrm>
            <a:off x="5137321" y="596886"/>
            <a:ext cx="1841158" cy="1136822"/>
          </a:xfrm>
          <a:prstGeom prst="ellipseRibbon2">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8800" b="1" dirty="0">
                <a:solidFill>
                  <a:srgbClr val="FF0000"/>
                </a:solidFill>
                <a:latin typeface="Times New Roman" panose="02020603050405020304" pitchFamily="18" charset="0"/>
                <a:cs typeface="Times New Roman" panose="02020603050405020304" pitchFamily="18" charset="0"/>
              </a:rPr>
              <a:t>4</a:t>
            </a:r>
          </a:p>
        </p:txBody>
      </p:sp>
      <p:cxnSp>
        <p:nvCxnSpPr>
          <p:cNvPr id="10" name="Straight Arrow Connector 9">
            <a:extLst>
              <a:ext uri="{FF2B5EF4-FFF2-40B4-BE49-F238E27FC236}">
                <a16:creationId xmlns:a16="http://schemas.microsoft.com/office/drawing/2014/main" id="{2D96D628-240E-4F2F-8553-8AA987B74D5C}"/>
              </a:ext>
            </a:extLst>
          </p:cNvPr>
          <p:cNvCxnSpPr>
            <a:cxnSpLocks/>
            <a:stCxn id="9" idx="1"/>
            <a:endCxn id="12" idx="0"/>
          </p:cNvCxnSpPr>
          <p:nvPr/>
        </p:nvCxnSpPr>
        <p:spPr>
          <a:xfrm flipH="1">
            <a:off x="4009767" y="1245230"/>
            <a:ext cx="1357699" cy="7318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9561C5D-3E64-4CBC-B9EB-75AB42788131}"/>
              </a:ext>
            </a:extLst>
          </p:cNvPr>
          <p:cNvCxnSpPr>
            <a:cxnSpLocks/>
            <a:stCxn id="9" idx="3"/>
          </p:cNvCxnSpPr>
          <p:nvPr/>
        </p:nvCxnSpPr>
        <p:spPr>
          <a:xfrm>
            <a:off x="6748334" y="1245230"/>
            <a:ext cx="1409001" cy="7318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rapezoid 11">
            <a:extLst>
              <a:ext uri="{FF2B5EF4-FFF2-40B4-BE49-F238E27FC236}">
                <a16:creationId xmlns:a16="http://schemas.microsoft.com/office/drawing/2014/main" id="{9FCBEA0A-8ABB-4E86-A605-872DC7A5785D}"/>
              </a:ext>
            </a:extLst>
          </p:cNvPr>
          <p:cNvSpPr/>
          <p:nvPr/>
        </p:nvSpPr>
        <p:spPr>
          <a:xfrm>
            <a:off x="2397210" y="1977080"/>
            <a:ext cx="3225114" cy="1695254"/>
          </a:xfrm>
          <a:prstGeom prst="trapezoid">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rapezoid 14">
            <a:extLst>
              <a:ext uri="{FF2B5EF4-FFF2-40B4-BE49-F238E27FC236}">
                <a16:creationId xmlns:a16="http://schemas.microsoft.com/office/drawing/2014/main" id="{CD3FD052-4DB9-4BAC-B0C7-16E5850B3CFB}"/>
              </a:ext>
            </a:extLst>
          </p:cNvPr>
          <p:cNvSpPr/>
          <p:nvPr/>
        </p:nvSpPr>
        <p:spPr>
          <a:xfrm>
            <a:off x="6485550" y="1977080"/>
            <a:ext cx="3225114" cy="1695254"/>
          </a:xfrm>
          <a:prstGeom prst="trapezoid">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Trapezoid 32">
            <a:extLst>
              <a:ext uri="{FF2B5EF4-FFF2-40B4-BE49-F238E27FC236}">
                <a16:creationId xmlns:a16="http://schemas.microsoft.com/office/drawing/2014/main" id="{6F2E3F68-A389-4AD6-98EF-3B48B717F330}"/>
              </a:ext>
            </a:extLst>
          </p:cNvPr>
          <p:cNvSpPr/>
          <p:nvPr/>
        </p:nvSpPr>
        <p:spPr>
          <a:xfrm>
            <a:off x="355879" y="4548156"/>
            <a:ext cx="2149938" cy="1695254"/>
          </a:xfrm>
          <a:prstGeom prst="trapezoi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4" name="Trapezoid 33">
            <a:extLst>
              <a:ext uri="{FF2B5EF4-FFF2-40B4-BE49-F238E27FC236}">
                <a16:creationId xmlns:a16="http://schemas.microsoft.com/office/drawing/2014/main" id="{1F5219FF-FB27-427D-BD9B-2558D7855E16}"/>
              </a:ext>
            </a:extLst>
          </p:cNvPr>
          <p:cNvSpPr/>
          <p:nvPr/>
        </p:nvSpPr>
        <p:spPr>
          <a:xfrm>
            <a:off x="7537623" y="4548156"/>
            <a:ext cx="4298498" cy="1695254"/>
          </a:xfrm>
          <a:prstGeom prst="trapezoi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7" name="Trapezoid 46">
            <a:extLst>
              <a:ext uri="{FF2B5EF4-FFF2-40B4-BE49-F238E27FC236}">
                <a16:creationId xmlns:a16="http://schemas.microsoft.com/office/drawing/2014/main" id="{13038DC6-98DC-40CA-9F47-A24B36CCF420}"/>
              </a:ext>
            </a:extLst>
          </p:cNvPr>
          <p:cNvSpPr/>
          <p:nvPr/>
        </p:nvSpPr>
        <p:spPr>
          <a:xfrm>
            <a:off x="3408920" y="4548156"/>
            <a:ext cx="3225114" cy="1695254"/>
          </a:xfrm>
          <a:prstGeom prst="trapezoi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3B2F2BE4-2B67-4145-921D-598270F86CD5}"/>
              </a:ext>
            </a:extLst>
          </p:cNvPr>
          <p:cNvSpPr txBox="1"/>
          <p:nvPr/>
        </p:nvSpPr>
        <p:spPr>
          <a:xfrm>
            <a:off x="1105511" y="6096080"/>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p>
        </p:txBody>
      </p:sp>
      <p:sp>
        <p:nvSpPr>
          <p:cNvPr id="51" name="TextBox 50">
            <a:extLst>
              <a:ext uri="{FF2B5EF4-FFF2-40B4-BE49-F238E27FC236}">
                <a16:creationId xmlns:a16="http://schemas.microsoft.com/office/drawing/2014/main" id="{3E4DDE3E-3A96-4D7E-9F84-85C238B7AA9E}"/>
              </a:ext>
            </a:extLst>
          </p:cNvPr>
          <p:cNvSpPr txBox="1"/>
          <p:nvPr/>
        </p:nvSpPr>
        <p:spPr>
          <a:xfrm>
            <a:off x="4686783" y="609607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a:t>
            </a:r>
          </a:p>
        </p:txBody>
      </p:sp>
      <p:sp>
        <p:nvSpPr>
          <p:cNvPr id="52" name="TextBox 51">
            <a:extLst>
              <a:ext uri="{FF2B5EF4-FFF2-40B4-BE49-F238E27FC236}">
                <a16:creationId xmlns:a16="http://schemas.microsoft.com/office/drawing/2014/main" id="{DA250EDA-CA42-4FBB-86AE-53C52FA55A81}"/>
              </a:ext>
            </a:extLst>
          </p:cNvPr>
          <p:cNvSpPr txBox="1"/>
          <p:nvPr/>
        </p:nvSpPr>
        <p:spPr>
          <a:xfrm>
            <a:off x="9399980" y="609607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a:t>
            </a:r>
          </a:p>
        </p:txBody>
      </p:sp>
      <p:sp>
        <p:nvSpPr>
          <p:cNvPr id="53" name="Oval 52">
            <a:extLst>
              <a:ext uri="{FF2B5EF4-FFF2-40B4-BE49-F238E27FC236}">
                <a16:creationId xmlns:a16="http://schemas.microsoft.com/office/drawing/2014/main" id="{01FD4D4B-93AD-4E46-AD9B-6583EB6A3D8C}"/>
              </a:ext>
            </a:extLst>
          </p:cNvPr>
          <p:cNvSpPr/>
          <p:nvPr/>
        </p:nvSpPr>
        <p:spPr>
          <a:xfrm>
            <a:off x="10111764" y="2049073"/>
            <a:ext cx="1708599" cy="1610955"/>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5</a:t>
            </a:r>
            <a:endParaRPr lang="en-US" sz="4800" b="1" kern="0" dirty="0">
              <a:solidFill>
                <a:prstClr val="black"/>
              </a:solidFill>
              <a:latin typeface="Times New Roman" panose="02020603050405020304" pitchFamily="18" charset="0"/>
              <a:cs typeface="Times New Roman" panose="02020603050405020304" pitchFamily="18" charset="0"/>
            </a:endParaRPr>
          </a:p>
        </p:txBody>
      </p:sp>
      <p:sp>
        <p:nvSpPr>
          <p:cNvPr id="54" name="Oval 53">
            <a:extLst>
              <a:ext uri="{FF2B5EF4-FFF2-40B4-BE49-F238E27FC236}">
                <a16:creationId xmlns:a16="http://schemas.microsoft.com/office/drawing/2014/main" id="{84D07FCC-DB4B-4090-8655-326D8115371E}"/>
              </a:ext>
            </a:extLst>
          </p:cNvPr>
          <p:cNvSpPr/>
          <p:nvPr/>
        </p:nvSpPr>
        <p:spPr>
          <a:xfrm>
            <a:off x="10111764" y="2040310"/>
            <a:ext cx="1708599" cy="1618739"/>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4</a:t>
            </a:r>
          </a:p>
        </p:txBody>
      </p:sp>
      <p:sp>
        <p:nvSpPr>
          <p:cNvPr id="55" name="Oval 54">
            <a:extLst>
              <a:ext uri="{FF2B5EF4-FFF2-40B4-BE49-F238E27FC236}">
                <a16:creationId xmlns:a16="http://schemas.microsoft.com/office/drawing/2014/main" id="{BD4049E7-54AD-46BD-B623-7E849D5351D6}"/>
              </a:ext>
            </a:extLst>
          </p:cNvPr>
          <p:cNvSpPr/>
          <p:nvPr/>
        </p:nvSpPr>
        <p:spPr>
          <a:xfrm>
            <a:off x="10111764" y="2035271"/>
            <a:ext cx="1708599" cy="1623215"/>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3</a:t>
            </a:r>
          </a:p>
        </p:txBody>
      </p:sp>
      <p:sp>
        <p:nvSpPr>
          <p:cNvPr id="56" name="Oval 55">
            <a:extLst>
              <a:ext uri="{FF2B5EF4-FFF2-40B4-BE49-F238E27FC236}">
                <a16:creationId xmlns:a16="http://schemas.microsoft.com/office/drawing/2014/main" id="{BFAAD2E1-6419-4238-802E-CF1414F17D3F}"/>
              </a:ext>
            </a:extLst>
          </p:cNvPr>
          <p:cNvSpPr/>
          <p:nvPr/>
        </p:nvSpPr>
        <p:spPr>
          <a:xfrm>
            <a:off x="10111764" y="2036167"/>
            <a:ext cx="1708599" cy="1618739"/>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2</a:t>
            </a:r>
          </a:p>
        </p:txBody>
      </p:sp>
      <p:sp>
        <p:nvSpPr>
          <p:cNvPr id="57" name="Oval 56">
            <a:extLst>
              <a:ext uri="{FF2B5EF4-FFF2-40B4-BE49-F238E27FC236}">
                <a16:creationId xmlns:a16="http://schemas.microsoft.com/office/drawing/2014/main" id="{1CA45AB1-5974-4C09-BBAA-42623451432E}"/>
              </a:ext>
            </a:extLst>
          </p:cNvPr>
          <p:cNvSpPr/>
          <p:nvPr/>
        </p:nvSpPr>
        <p:spPr>
          <a:xfrm>
            <a:off x="10111764" y="2036166"/>
            <a:ext cx="1708599" cy="1618739"/>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1</a:t>
            </a:r>
          </a:p>
        </p:txBody>
      </p:sp>
      <p:sp>
        <p:nvSpPr>
          <p:cNvPr id="58" name="Oval 57">
            <a:extLst>
              <a:ext uri="{FF2B5EF4-FFF2-40B4-BE49-F238E27FC236}">
                <a16:creationId xmlns:a16="http://schemas.microsoft.com/office/drawing/2014/main" id="{D003C0E4-4D38-4B61-B7C6-151972FC24CB}"/>
              </a:ext>
            </a:extLst>
          </p:cNvPr>
          <p:cNvSpPr/>
          <p:nvPr/>
        </p:nvSpPr>
        <p:spPr>
          <a:xfrm>
            <a:off x="10111764" y="2036166"/>
            <a:ext cx="1708599" cy="1618739"/>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2800" b="1" kern="0" dirty="0" err="1">
                <a:solidFill>
                  <a:prstClr val="black"/>
                </a:solidFill>
                <a:latin typeface="Times New Roman" panose="02020603050405020304" pitchFamily="18" charset="0"/>
                <a:cs typeface="Times New Roman" panose="02020603050405020304" pitchFamily="18" charset="0"/>
              </a:rPr>
              <a:t>Hết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giờ</a:t>
            </a:r>
            <a:endParaRPr lang="en-US" sz="2800" b="1" kern="0" dirty="0">
              <a:solidFill>
                <a:prstClr val="black"/>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B85B57FF-EADE-4C28-8C0C-7CA6A0B8E5CB}"/>
              </a:ext>
            </a:extLst>
          </p:cNvPr>
          <p:cNvSpPr txBox="1"/>
          <p:nvPr/>
        </p:nvSpPr>
        <p:spPr>
          <a:xfrm>
            <a:off x="7662034" y="2035271"/>
            <a:ext cx="990601" cy="1569660"/>
          </a:xfrm>
          <a:prstGeom prst="rect">
            <a:avLst/>
          </a:prstGeom>
          <a:noFill/>
        </p:spPr>
        <p:txBody>
          <a:bodyPr wrap="square" rtlCol="0">
            <a:spAutoFit/>
          </a:bodyPr>
          <a:lstStyle/>
          <a:p>
            <a:r>
              <a:rPr lang="en-US" sz="9600" b="1"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51EF0D65-362C-4302-A4F9-5EC869EFAAF9}"/>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2801837" y="1999892"/>
            <a:ext cx="1072454" cy="1678462"/>
          </a:xfrm>
          <a:prstGeom prst="rect">
            <a:avLst/>
          </a:prstGeom>
        </p:spPr>
      </p:pic>
      <p:pic>
        <p:nvPicPr>
          <p:cNvPr id="36" name="Picture 35">
            <a:extLst>
              <a:ext uri="{FF2B5EF4-FFF2-40B4-BE49-F238E27FC236}">
                <a16:creationId xmlns:a16="http://schemas.microsoft.com/office/drawing/2014/main" id="{35669CBE-721F-4E0D-9D03-34373B835D68}"/>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4091637" y="2015319"/>
            <a:ext cx="1072454" cy="1678462"/>
          </a:xfrm>
          <a:prstGeom prst="rect">
            <a:avLst/>
          </a:prstGeom>
        </p:spPr>
      </p:pic>
      <p:pic>
        <p:nvPicPr>
          <p:cNvPr id="37" name="Picture 36">
            <a:extLst>
              <a:ext uri="{FF2B5EF4-FFF2-40B4-BE49-F238E27FC236}">
                <a16:creationId xmlns:a16="http://schemas.microsoft.com/office/drawing/2014/main" id="{CD86CC81-D95F-489A-8D1F-510EC44E78C1}"/>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849727" y="4567134"/>
            <a:ext cx="1072454" cy="1678462"/>
          </a:xfrm>
          <a:prstGeom prst="rect">
            <a:avLst/>
          </a:prstGeom>
        </p:spPr>
      </p:pic>
      <p:pic>
        <p:nvPicPr>
          <p:cNvPr id="38" name="Picture 37">
            <a:extLst>
              <a:ext uri="{FF2B5EF4-FFF2-40B4-BE49-F238E27FC236}">
                <a16:creationId xmlns:a16="http://schemas.microsoft.com/office/drawing/2014/main" id="{FA67CF93-AEDF-426F-AF11-366BBF5ABB09}"/>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3783194" y="4573184"/>
            <a:ext cx="1072454" cy="1678462"/>
          </a:xfrm>
          <a:prstGeom prst="rect">
            <a:avLst/>
          </a:prstGeom>
        </p:spPr>
      </p:pic>
      <p:pic>
        <p:nvPicPr>
          <p:cNvPr id="39" name="Picture 38">
            <a:extLst>
              <a:ext uri="{FF2B5EF4-FFF2-40B4-BE49-F238E27FC236}">
                <a16:creationId xmlns:a16="http://schemas.microsoft.com/office/drawing/2014/main" id="{3E2C7192-4E03-43D0-B6C5-292F9C20E8D8}"/>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5041054" y="4582652"/>
            <a:ext cx="1072454" cy="1678462"/>
          </a:xfrm>
          <a:prstGeom prst="rect">
            <a:avLst/>
          </a:prstGeom>
        </p:spPr>
      </p:pic>
      <p:pic>
        <p:nvPicPr>
          <p:cNvPr id="40" name="Picture 39">
            <a:extLst>
              <a:ext uri="{FF2B5EF4-FFF2-40B4-BE49-F238E27FC236}">
                <a16:creationId xmlns:a16="http://schemas.microsoft.com/office/drawing/2014/main" id="{C1755D54-CB82-40EA-9864-0F46CCA09102}"/>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7875732" y="4582652"/>
            <a:ext cx="1072454" cy="1678462"/>
          </a:xfrm>
          <a:prstGeom prst="rect">
            <a:avLst/>
          </a:prstGeom>
        </p:spPr>
      </p:pic>
      <p:pic>
        <p:nvPicPr>
          <p:cNvPr id="41" name="Picture 40">
            <a:extLst>
              <a:ext uri="{FF2B5EF4-FFF2-40B4-BE49-F238E27FC236}">
                <a16:creationId xmlns:a16="http://schemas.microsoft.com/office/drawing/2014/main" id="{208D7006-50B1-403C-B905-C4F617C5ECC6}"/>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9097687" y="4582652"/>
            <a:ext cx="1072454" cy="1678462"/>
          </a:xfrm>
          <a:prstGeom prst="rect">
            <a:avLst/>
          </a:prstGeom>
        </p:spPr>
      </p:pic>
      <p:pic>
        <p:nvPicPr>
          <p:cNvPr id="46" name="Picture 45">
            <a:extLst>
              <a:ext uri="{FF2B5EF4-FFF2-40B4-BE49-F238E27FC236}">
                <a16:creationId xmlns:a16="http://schemas.microsoft.com/office/drawing/2014/main" id="{CEABD963-29C2-4C84-B87B-76F806276176}"/>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10319643" y="4604063"/>
            <a:ext cx="1072454" cy="1678462"/>
          </a:xfrm>
          <a:prstGeom prst="rect">
            <a:avLst/>
          </a:prstGeom>
        </p:spPr>
      </p:pic>
    </p:spTree>
    <p:custDataLst>
      <p:tags r:id="rId1"/>
    </p:custDataLst>
    <p:extLst>
      <p:ext uri="{BB962C8B-B14F-4D97-AF65-F5344CB8AC3E}">
        <p14:creationId xmlns:p14="http://schemas.microsoft.com/office/powerpoint/2010/main" val="3203428044"/>
      </p:ext>
    </p:extLst>
  </p:cSld>
  <p:clrMapOvr>
    <a:masterClrMapping/>
  </p:clrMapOvr>
  <p:transition spd="slow" advTm="4239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0-#ppt_w/2"/>
                                          </p:val>
                                        </p:tav>
                                        <p:tav tm="100000">
                                          <p:val>
                                            <p:strVal val="#ppt_x"/>
                                          </p:val>
                                        </p:tav>
                                      </p:tavLst>
                                    </p:anim>
                                    <p:anim calcmode="lin" valueType="num">
                                      <p:cBhvr additive="base">
                                        <p:cTn id="21" dur="500" fill="hold"/>
                                        <p:tgtEl>
                                          <p:spTgt spid="3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fill="hold"/>
                                        <p:tgtEl>
                                          <p:spTgt spid="50"/>
                                        </p:tgtEl>
                                        <p:attrNameLst>
                                          <p:attrName>ppt_x</p:attrName>
                                        </p:attrNameLst>
                                      </p:cBhvr>
                                      <p:tavLst>
                                        <p:tav tm="0">
                                          <p:val>
                                            <p:strVal val="0-#ppt_w/2"/>
                                          </p:val>
                                        </p:tav>
                                        <p:tav tm="100000">
                                          <p:val>
                                            <p:strVal val="#ppt_x"/>
                                          </p:val>
                                        </p:tav>
                                      </p:tavLst>
                                    </p:anim>
                                    <p:anim calcmode="lin" valueType="num">
                                      <p:cBhvr additive="base">
                                        <p:cTn id="29"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fill="hold"/>
                                        <p:tgtEl>
                                          <p:spTgt spid="47"/>
                                        </p:tgtEl>
                                        <p:attrNameLst>
                                          <p:attrName>ppt_x</p:attrName>
                                        </p:attrNameLst>
                                      </p:cBhvr>
                                      <p:tavLst>
                                        <p:tav tm="0">
                                          <p:val>
                                            <p:strVal val="#ppt_x"/>
                                          </p:val>
                                        </p:tav>
                                        <p:tav tm="100000">
                                          <p:val>
                                            <p:strVal val="#ppt_x"/>
                                          </p:val>
                                        </p:tav>
                                      </p:tavLst>
                                    </p:anim>
                                    <p:anim calcmode="lin" valueType="num">
                                      <p:cBhvr additive="base">
                                        <p:cTn id="43" dur="500" fill="hold"/>
                                        <p:tgtEl>
                                          <p:spTgt spid="4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1+#ppt_w/2"/>
                                          </p:val>
                                        </p:tav>
                                        <p:tav tm="100000">
                                          <p:val>
                                            <p:strVal val="#ppt_x"/>
                                          </p:val>
                                        </p:tav>
                                      </p:tavLst>
                                    </p:anim>
                                    <p:anim calcmode="lin" valueType="num">
                                      <p:cBhvr additive="base">
                                        <p:cTn id="53" dur="500" fill="hold"/>
                                        <p:tgtEl>
                                          <p:spTgt spid="40"/>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500" fill="hold"/>
                                        <p:tgtEl>
                                          <p:spTgt spid="41"/>
                                        </p:tgtEl>
                                        <p:attrNameLst>
                                          <p:attrName>ppt_x</p:attrName>
                                        </p:attrNameLst>
                                      </p:cBhvr>
                                      <p:tavLst>
                                        <p:tav tm="0">
                                          <p:val>
                                            <p:strVal val="1+#ppt_w/2"/>
                                          </p:val>
                                        </p:tav>
                                        <p:tav tm="100000">
                                          <p:val>
                                            <p:strVal val="#ppt_x"/>
                                          </p:val>
                                        </p:tav>
                                      </p:tavLst>
                                    </p:anim>
                                    <p:anim calcmode="lin" valueType="num">
                                      <p:cBhvr additive="base">
                                        <p:cTn id="57" dur="500" fill="hold"/>
                                        <p:tgtEl>
                                          <p:spTgt spid="41"/>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additive="base">
                                        <p:cTn id="60" dur="500" fill="hold"/>
                                        <p:tgtEl>
                                          <p:spTgt spid="46"/>
                                        </p:tgtEl>
                                        <p:attrNameLst>
                                          <p:attrName>ppt_x</p:attrName>
                                        </p:attrNameLst>
                                      </p:cBhvr>
                                      <p:tavLst>
                                        <p:tav tm="0">
                                          <p:val>
                                            <p:strVal val="1+#ppt_w/2"/>
                                          </p:val>
                                        </p:tav>
                                        <p:tav tm="100000">
                                          <p:val>
                                            <p:strVal val="#ppt_x"/>
                                          </p:val>
                                        </p:tav>
                                      </p:tavLst>
                                    </p:anim>
                                    <p:anim calcmode="lin" valueType="num">
                                      <p:cBhvr additive="base">
                                        <p:cTn id="61" dur="500" fill="hold"/>
                                        <p:tgtEl>
                                          <p:spTgt spid="46"/>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additive="base">
                                        <p:cTn id="64" dur="500" fill="hold"/>
                                        <p:tgtEl>
                                          <p:spTgt spid="34"/>
                                        </p:tgtEl>
                                        <p:attrNameLst>
                                          <p:attrName>ppt_x</p:attrName>
                                        </p:attrNameLst>
                                      </p:cBhvr>
                                      <p:tavLst>
                                        <p:tav tm="0">
                                          <p:val>
                                            <p:strVal val="1+#ppt_w/2"/>
                                          </p:val>
                                        </p:tav>
                                        <p:tav tm="100000">
                                          <p:val>
                                            <p:strVal val="#ppt_x"/>
                                          </p:val>
                                        </p:tav>
                                      </p:tavLst>
                                    </p:anim>
                                    <p:anim calcmode="lin" valueType="num">
                                      <p:cBhvr additive="base">
                                        <p:cTn id="65" dur="500" fill="hold"/>
                                        <p:tgtEl>
                                          <p:spTgt spid="34"/>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1+#ppt_w/2"/>
                                          </p:val>
                                        </p:tav>
                                        <p:tav tm="100000">
                                          <p:val>
                                            <p:strVal val="#ppt_x"/>
                                          </p:val>
                                        </p:tav>
                                      </p:tavLst>
                                    </p:anim>
                                    <p:anim calcmode="lin" valueType="num">
                                      <p:cBhvr additive="base">
                                        <p:cTn id="69"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1" repeatCount="indefinite" fill="hold" grpId="0" nodeType="clickEffect">
                                  <p:stCondLst>
                                    <p:cond delay="0"/>
                                  </p:stCondLst>
                                  <p:endCondLst>
                                    <p:cond evt="onNext" delay="0">
                                      <p:tgtEl>
                                        <p:sldTgt/>
                                      </p:tgtEl>
                                    </p:cond>
                                  </p:endCondLst>
                                  <p:childTnLst>
                                    <p:set>
                                      <p:cBhvr>
                                        <p:cTn id="73" dur="1" fill="hold">
                                          <p:stCondLst>
                                            <p:cond delay="0"/>
                                          </p:stCondLst>
                                        </p:cTn>
                                        <p:tgtEl>
                                          <p:spTgt spid="53"/>
                                        </p:tgtEl>
                                        <p:attrNameLst>
                                          <p:attrName>style.visibility</p:attrName>
                                        </p:attrNameLst>
                                      </p:cBhvr>
                                      <p:to>
                                        <p:strVal val="visible"/>
                                      </p:to>
                                    </p:set>
                                    <p:animEffect transition="in" filter="wheel(1)">
                                      <p:cBhvr>
                                        <p:cTn id="74" dur="1000"/>
                                        <p:tgtEl>
                                          <p:spTgt spid="53"/>
                                        </p:tgtEl>
                                      </p:cBhvr>
                                    </p:animEffect>
                                  </p:childTnLst>
                                  <p:subTnLst>
                                    <p:animClr clrSpc="rgb" dir="cw">
                                      <p:cBhvr override="childStyle">
                                        <p:cTn dur="1" fill="hold" display="0" masterRel="nextClick" afterEffect="1"/>
                                        <p:tgtEl>
                                          <p:spTgt spid="53"/>
                                        </p:tgtEl>
                                        <p:attrNameLst>
                                          <p:attrName>ppt_c</p:attrName>
                                        </p:attrNameLst>
                                      </p:cBhvr>
                                      <p:to>
                                        <a:srgbClr val="FF6699"/>
                                      </p:to>
                                    </p:animClr>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5" fill="hold">
                            <p:stCondLst>
                              <p:cond delay="1000"/>
                            </p:stCondLst>
                            <p:childTnLst>
                              <p:par>
                                <p:cTn id="76" presetID="21" presetClass="entr" presetSubtype="1" fill="hold" grpId="0" nodeType="after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wheel(1)">
                                      <p:cBhvr>
                                        <p:cTn id="78" dur="1000"/>
                                        <p:tgtEl>
                                          <p:spTgt spid="54"/>
                                        </p:tgtEl>
                                      </p:cBhvr>
                                    </p:animEffect>
                                  </p:childTnLst>
                                  <p:subTnLst>
                                    <p:animClr clrSpc="rgb" dir="cw">
                                      <p:cBhvr override="childStyle">
                                        <p:cTn dur="1" fill="hold" display="0" masterRel="nextClick" afterEffect="1"/>
                                        <p:tgtEl>
                                          <p:spTgt spid="54"/>
                                        </p:tgtEl>
                                        <p:attrNameLst>
                                          <p:attrName>ppt_c</p:attrName>
                                        </p:attrNameLst>
                                      </p:cBhvr>
                                      <p:to>
                                        <a:srgbClr val="FF6699"/>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2000"/>
                            </p:stCondLst>
                            <p:childTnLst>
                              <p:par>
                                <p:cTn id="80" presetID="21" presetClass="entr" presetSubtype="1" fill="hold" grpId="0" nodeType="after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heel(1)">
                                      <p:cBhvr>
                                        <p:cTn id="82" dur="10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FF6699"/>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3000"/>
                            </p:stCondLst>
                            <p:childTnLst>
                              <p:par>
                                <p:cTn id="84" presetID="21" presetClass="entr" presetSubtype="1"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wheel(1)">
                                      <p:cBhvr>
                                        <p:cTn id="86" dur="1000"/>
                                        <p:tgtEl>
                                          <p:spTgt spid="56"/>
                                        </p:tgtEl>
                                      </p:cBhvr>
                                    </p:animEffect>
                                  </p:childTnLst>
                                  <p:subTnLst>
                                    <p:animClr clrSpc="rgb" dir="cw">
                                      <p:cBhvr override="childStyle">
                                        <p:cTn dur="1" fill="hold" display="0" masterRel="nextClick" afterEffect="1"/>
                                        <p:tgtEl>
                                          <p:spTgt spid="56"/>
                                        </p:tgtEl>
                                        <p:attrNameLst>
                                          <p:attrName>ppt_c</p:attrName>
                                        </p:attrNameLst>
                                      </p:cBhvr>
                                      <p:to>
                                        <a:srgbClr val="FF6699"/>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4000"/>
                            </p:stCondLst>
                            <p:childTnLst>
                              <p:par>
                                <p:cTn id="88" presetID="21" presetClass="entr" presetSubtype="1" fill="hold" grpId="0" nodeType="after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heel(1)">
                                      <p:cBhvr>
                                        <p:cTn id="90" dur="1000"/>
                                        <p:tgtEl>
                                          <p:spTgt spid="57"/>
                                        </p:tgtEl>
                                      </p:cBhvr>
                                    </p:animEffect>
                                  </p:childTnLst>
                                  <p:subTnLst>
                                    <p:animClr clrSpc="rgb" dir="cw">
                                      <p:cBhvr override="childStyle">
                                        <p:cTn dur="1" fill="hold" display="0" masterRel="nextClick" afterEffect="1"/>
                                        <p:tgtEl>
                                          <p:spTgt spid="57"/>
                                        </p:tgtEl>
                                        <p:attrNameLst>
                                          <p:attrName>ppt_c</p:attrName>
                                        </p:attrNameLst>
                                      </p:cBhvr>
                                      <p:to>
                                        <a:srgbClr val="FF6699"/>
                                      </p:to>
                                    </p:animClr>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1" fill="hold">
                            <p:stCondLst>
                              <p:cond delay="5000"/>
                            </p:stCondLst>
                            <p:childTnLst>
                              <p:par>
                                <p:cTn id="92" presetID="21" presetClass="entr" presetSubtype="1"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heel(1)">
                                      <p:cBhvr>
                                        <p:cTn id="94" dur="1000"/>
                                        <p:tgtEl>
                                          <p:spTgt spid="58"/>
                                        </p:tgtEl>
                                      </p:cBhvr>
                                    </p:animEffect>
                                  </p:childTnLst>
                                  <p:subTnLst>
                                    <p:animClr clrSpc="rgb" dir="cw">
                                      <p:cBhvr override="childStyle">
                                        <p:cTn dur="1" fill="hold" display="0" masterRel="nextClick" afterEffect="1"/>
                                        <p:tgtEl>
                                          <p:spTgt spid="58"/>
                                        </p:tgtEl>
                                        <p:attrNameLst>
                                          <p:attrName>ppt_c</p:attrName>
                                        </p:attrNameLst>
                                      </p:cBhvr>
                                      <p:to>
                                        <a:srgbClr val="FF6699"/>
                                      </p:to>
                                    </p:animClr>
                                    <p:audio>
                                      <p:cMediaNode>
                                        <p:cTn display="0" masterRel="sameClick">
                                          <p:stCondLst>
                                            <p:cond evt="begin" delay="0">
                                              <p:tn val="92"/>
                                            </p:cond>
                                          </p:stCondLst>
                                          <p:endCondLst>
                                            <p:cond evt="onStopAudio" delay="0">
                                              <p:tgtEl>
                                                <p:sldTgt/>
                                              </p:tgtEl>
                                            </p:cond>
                                          </p:endCondLst>
                                        </p:cTn>
                                        <p:tgtEl>
                                          <p:sndTgt r:embed="rId5" name="bomb.wav"/>
                                        </p:tgtEl>
                                      </p:cMediaNode>
                                    </p:audio>
                                  </p:sub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53"/>
                                        </p:tgtEl>
                                      </p:cBhvr>
                                    </p:animEffect>
                                    <p:set>
                                      <p:cBhvr>
                                        <p:cTn id="99" dur="1" fill="hold">
                                          <p:stCondLst>
                                            <p:cond delay="499"/>
                                          </p:stCondLst>
                                        </p:cTn>
                                        <p:tgtEl>
                                          <p:spTgt spid="53"/>
                                        </p:tgtEl>
                                        <p:attrNameLst>
                                          <p:attrName>style.visibility</p:attrName>
                                        </p:attrNameLst>
                                      </p:cBhvr>
                                      <p:to>
                                        <p:strVal val="hidden"/>
                                      </p:to>
                                    </p:set>
                                  </p:childTnLst>
                                </p:cTn>
                              </p:par>
                              <p:par>
                                <p:cTn id="100" presetID="3" presetClass="exit" presetSubtype="10" fill="hold" grpId="1" nodeType="withEffect">
                                  <p:stCondLst>
                                    <p:cond delay="0"/>
                                  </p:stCondLst>
                                  <p:childTnLst>
                                    <p:animEffect transition="out" filter="blinds(horizontal)">
                                      <p:cBhvr>
                                        <p:cTn id="101" dur="500"/>
                                        <p:tgtEl>
                                          <p:spTgt spid="54"/>
                                        </p:tgtEl>
                                      </p:cBhvr>
                                    </p:animEffect>
                                    <p:set>
                                      <p:cBhvr>
                                        <p:cTn id="102" dur="1" fill="hold">
                                          <p:stCondLst>
                                            <p:cond delay="499"/>
                                          </p:stCondLst>
                                        </p:cTn>
                                        <p:tgtEl>
                                          <p:spTgt spid="54"/>
                                        </p:tgtEl>
                                        <p:attrNameLst>
                                          <p:attrName>style.visibility</p:attrName>
                                        </p:attrNameLst>
                                      </p:cBhvr>
                                      <p:to>
                                        <p:strVal val="hidden"/>
                                      </p:to>
                                    </p:set>
                                  </p:childTnLst>
                                </p:cTn>
                              </p:par>
                              <p:par>
                                <p:cTn id="103" presetID="3" presetClass="exit" presetSubtype="10" fill="hold" grpId="1" nodeType="withEffect">
                                  <p:stCondLst>
                                    <p:cond delay="0"/>
                                  </p:stCondLst>
                                  <p:childTnLst>
                                    <p:animEffect transition="out" filter="blinds(horizontal)">
                                      <p:cBhvr>
                                        <p:cTn id="104" dur="500"/>
                                        <p:tgtEl>
                                          <p:spTgt spid="55"/>
                                        </p:tgtEl>
                                      </p:cBhvr>
                                    </p:animEffect>
                                    <p:set>
                                      <p:cBhvr>
                                        <p:cTn id="105" dur="1" fill="hold">
                                          <p:stCondLst>
                                            <p:cond delay="499"/>
                                          </p:stCondLst>
                                        </p:cTn>
                                        <p:tgtEl>
                                          <p:spTgt spid="55"/>
                                        </p:tgtEl>
                                        <p:attrNameLst>
                                          <p:attrName>style.visibility</p:attrName>
                                        </p:attrNameLst>
                                      </p:cBhvr>
                                      <p:to>
                                        <p:strVal val="hidden"/>
                                      </p:to>
                                    </p:set>
                                  </p:childTnLst>
                                </p:cTn>
                              </p:par>
                              <p:par>
                                <p:cTn id="106" presetID="3" presetClass="exit" presetSubtype="10" fill="hold" grpId="1" nodeType="withEffect">
                                  <p:stCondLst>
                                    <p:cond delay="0"/>
                                  </p:stCondLst>
                                  <p:childTnLst>
                                    <p:animEffect transition="out" filter="blinds(horizontal)">
                                      <p:cBhvr>
                                        <p:cTn id="107" dur="500"/>
                                        <p:tgtEl>
                                          <p:spTgt spid="56"/>
                                        </p:tgtEl>
                                      </p:cBhvr>
                                    </p:animEffect>
                                    <p:set>
                                      <p:cBhvr>
                                        <p:cTn id="108" dur="1" fill="hold">
                                          <p:stCondLst>
                                            <p:cond delay="499"/>
                                          </p:stCondLst>
                                        </p:cTn>
                                        <p:tgtEl>
                                          <p:spTgt spid="56"/>
                                        </p:tgtEl>
                                        <p:attrNameLst>
                                          <p:attrName>style.visibility</p:attrName>
                                        </p:attrNameLst>
                                      </p:cBhvr>
                                      <p:to>
                                        <p:strVal val="hidden"/>
                                      </p:to>
                                    </p:set>
                                  </p:childTnLst>
                                </p:cTn>
                              </p:par>
                              <p:par>
                                <p:cTn id="109" presetID="3" presetClass="exit" presetSubtype="10" fill="hold" grpId="1" nodeType="withEffect">
                                  <p:stCondLst>
                                    <p:cond delay="0"/>
                                  </p:stCondLst>
                                  <p:childTnLst>
                                    <p:animEffect transition="out" filter="blinds(horizontal)">
                                      <p:cBhvr>
                                        <p:cTn id="110" dur="500"/>
                                        <p:tgtEl>
                                          <p:spTgt spid="57"/>
                                        </p:tgtEl>
                                      </p:cBhvr>
                                    </p:animEffect>
                                    <p:set>
                                      <p:cBhvr>
                                        <p:cTn id="111" dur="1" fill="hold">
                                          <p:stCondLst>
                                            <p:cond delay="499"/>
                                          </p:stCondLst>
                                        </p:cTn>
                                        <p:tgtEl>
                                          <p:spTgt spid="57"/>
                                        </p:tgtEl>
                                        <p:attrNameLst>
                                          <p:attrName>style.visibility</p:attrName>
                                        </p:attrNameLst>
                                      </p:cBhvr>
                                      <p:to>
                                        <p:strVal val="hidden"/>
                                      </p:to>
                                    </p:set>
                                  </p:childTnLst>
                                </p:cTn>
                              </p:par>
                              <p:par>
                                <p:cTn id="112" presetID="3" presetClass="exit" presetSubtype="10" fill="hold" grpId="1" nodeType="withEffect">
                                  <p:stCondLst>
                                    <p:cond delay="0"/>
                                  </p:stCondLst>
                                  <p:childTnLst>
                                    <p:animEffect transition="out" filter="blinds(horizontal)">
                                      <p:cBhvr>
                                        <p:cTn id="113" dur="500"/>
                                        <p:tgtEl>
                                          <p:spTgt spid="58"/>
                                        </p:tgtEl>
                                      </p:cBhvr>
                                    </p:animEffect>
                                    <p:set>
                                      <p:cBhvr>
                                        <p:cTn id="114" dur="1" fill="hold">
                                          <p:stCondLst>
                                            <p:cond delay="499"/>
                                          </p:stCondLst>
                                        </p:cTn>
                                        <p:tgtEl>
                                          <p:spTgt spid="5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53" presetClass="exit" presetSubtype="32" fill="hold" nodeType="clickEffect">
                                  <p:stCondLst>
                                    <p:cond delay="0"/>
                                  </p:stCondLst>
                                  <p:childTnLst>
                                    <p:anim calcmode="lin" valueType="num">
                                      <p:cBhvr>
                                        <p:cTn id="118" dur="500"/>
                                        <p:tgtEl>
                                          <p:spTgt spid="37"/>
                                        </p:tgtEl>
                                        <p:attrNameLst>
                                          <p:attrName>ppt_w</p:attrName>
                                        </p:attrNameLst>
                                      </p:cBhvr>
                                      <p:tavLst>
                                        <p:tav tm="0">
                                          <p:val>
                                            <p:strVal val="ppt_w"/>
                                          </p:val>
                                        </p:tav>
                                        <p:tav tm="100000">
                                          <p:val>
                                            <p:fltVal val="0"/>
                                          </p:val>
                                        </p:tav>
                                      </p:tavLst>
                                    </p:anim>
                                    <p:anim calcmode="lin" valueType="num">
                                      <p:cBhvr>
                                        <p:cTn id="119" dur="500"/>
                                        <p:tgtEl>
                                          <p:spTgt spid="37"/>
                                        </p:tgtEl>
                                        <p:attrNameLst>
                                          <p:attrName>ppt_h</p:attrName>
                                        </p:attrNameLst>
                                      </p:cBhvr>
                                      <p:tavLst>
                                        <p:tav tm="0">
                                          <p:val>
                                            <p:strVal val="ppt_h"/>
                                          </p:val>
                                        </p:tav>
                                        <p:tav tm="100000">
                                          <p:val>
                                            <p:fltVal val="0"/>
                                          </p:val>
                                        </p:tav>
                                      </p:tavLst>
                                    </p:anim>
                                    <p:animEffect transition="out" filter="fade">
                                      <p:cBhvr>
                                        <p:cTn id="120" dur="500"/>
                                        <p:tgtEl>
                                          <p:spTgt spid="37"/>
                                        </p:tgtEl>
                                      </p:cBhvr>
                                    </p:animEffect>
                                    <p:set>
                                      <p:cBhvr>
                                        <p:cTn id="121" dur="1" fill="hold">
                                          <p:stCondLst>
                                            <p:cond delay="499"/>
                                          </p:stCondLst>
                                        </p:cTn>
                                        <p:tgtEl>
                                          <p:spTgt spid="37"/>
                                        </p:tgtEl>
                                        <p:attrNameLst>
                                          <p:attrName>style.visibility</p:attrName>
                                        </p:attrNameLst>
                                      </p:cBhvr>
                                      <p:to>
                                        <p:strVal val="hidden"/>
                                      </p:to>
                                    </p:set>
                                  </p:childTnLst>
                                </p:cTn>
                              </p:par>
                              <p:par>
                                <p:cTn id="122" presetID="53" presetClass="exit" presetSubtype="32" fill="hold" grpId="1" nodeType="withEffect">
                                  <p:stCondLst>
                                    <p:cond delay="0"/>
                                  </p:stCondLst>
                                  <p:childTnLst>
                                    <p:anim calcmode="lin" valueType="num">
                                      <p:cBhvr>
                                        <p:cTn id="123" dur="500"/>
                                        <p:tgtEl>
                                          <p:spTgt spid="33"/>
                                        </p:tgtEl>
                                        <p:attrNameLst>
                                          <p:attrName>ppt_w</p:attrName>
                                        </p:attrNameLst>
                                      </p:cBhvr>
                                      <p:tavLst>
                                        <p:tav tm="0">
                                          <p:val>
                                            <p:strVal val="ppt_w"/>
                                          </p:val>
                                        </p:tav>
                                        <p:tav tm="100000">
                                          <p:val>
                                            <p:fltVal val="0"/>
                                          </p:val>
                                        </p:tav>
                                      </p:tavLst>
                                    </p:anim>
                                    <p:anim calcmode="lin" valueType="num">
                                      <p:cBhvr>
                                        <p:cTn id="124" dur="500"/>
                                        <p:tgtEl>
                                          <p:spTgt spid="33"/>
                                        </p:tgtEl>
                                        <p:attrNameLst>
                                          <p:attrName>ppt_h</p:attrName>
                                        </p:attrNameLst>
                                      </p:cBhvr>
                                      <p:tavLst>
                                        <p:tav tm="0">
                                          <p:val>
                                            <p:strVal val="ppt_h"/>
                                          </p:val>
                                        </p:tav>
                                        <p:tav tm="100000">
                                          <p:val>
                                            <p:fltVal val="0"/>
                                          </p:val>
                                        </p:tav>
                                      </p:tavLst>
                                    </p:anim>
                                    <p:animEffect transition="out" filter="fade">
                                      <p:cBhvr>
                                        <p:cTn id="125" dur="500"/>
                                        <p:tgtEl>
                                          <p:spTgt spid="33"/>
                                        </p:tgtEl>
                                      </p:cBhvr>
                                    </p:animEffect>
                                    <p:set>
                                      <p:cBhvr>
                                        <p:cTn id="126" dur="1" fill="hold">
                                          <p:stCondLst>
                                            <p:cond delay="499"/>
                                          </p:stCondLst>
                                        </p:cTn>
                                        <p:tgtEl>
                                          <p:spTgt spid="33"/>
                                        </p:tgtEl>
                                        <p:attrNameLst>
                                          <p:attrName>style.visibility</p:attrName>
                                        </p:attrNameLst>
                                      </p:cBhvr>
                                      <p:to>
                                        <p:strVal val="hidden"/>
                                      </p:to>
                                    </p:set>
                                  </p:childTnLst>
                                </p:cTn>
                              </p:par>
                              <p:par>
                                <p:cTn id="127" presetID="53" presetClass="exit" presetSubtype="32" fill="hold" grpId="1" nodeType="withEffect">
                                  <p:stCondLst>
                                    <p:cond delay="0"/>
                                  </p:stCondLst>
                                  <p:childTnLst>
                                    <p:anim calcmode="lin" valueType="num">
                                      <p:cBhvr>
                                        <p:cTn id="128" dur="500"/>
                                        <p:tgtEl>
                                          <p:spTgt spid="50"/>
                                        </p:tgtEl>
                                        <p:attrNameLst>
                                          <p:attrName>ppt_w</p:attrName>
                                        </p:attrNameLst>
                                      </p:cBhvr>
                                      <p:tavLst>
                                        <p:tav tm="0">
                                          <p:val>
                                            <p:strVal val="ppt_w"/>
                                          </p:val>
                                        </p:tav>
                                        <p:tav tm="100000">
                                          <p:val>
                                            <p:fltVal val="0"/>
                                          </p:val>
                                        </p:tav>
                                      </p:tavLst>
                                    </p:anim>
                                    <p:anim calcmode="lin" valueType="num">
                                      <p:cBhvr>
                                        <p:cTn id="129" dur="500"/>
                                        <p:tgtEl>
                                          <p:spTgt spid="50"/>
                                        </p:tgtEl>
                                        <p:attrNameLst>
                                          <p:attrName>ppt_h</p:attrName>
                                        </p:attrNameLst>
                                      </p:cBhvr>
                                      <p:tavLst>
                                        <p:tav tm="0">
                                          <p:val>
                                            <p:strVal val="ppt_h"/>
                                          </p:val>
                                        </p:tav>
                                        <p:tav tm="100000">
                                          <p:val>
                                            <p:fltVal val="0"/>
                                          </p:val>
                                        </p:tav>
                                      </p:tavLst>
                                    </p:anim>
                                    <p:animEffect transition="out" filter="fade">
                                      <p:cBhvr>
                                        <p:cTn id="130" dur="500"/>
                                        <p:tgtEl>
                                          <p:spTgt spid="50"/>
                                        </p:tgtEl>
                                      </p:cBhvr>
                                    </p:animEffect>
                                    <p:set>
                                      <p:cBhvr>
                                        <p:cTn id="131" dur="1" fill="hold">
                                          <p:stCondLst>
                                            <p:cond delay="499"/>
                                          </p:stCondLst>
                                        </p:cTn>
                                        <p:tgtEl>
                                          <p:spTgt spid="50"/>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40"/>
                                        </p:tgtEl>
                                        <p:attrNameLst>
                                          <p:attrName>ppt_w</p:attrName>
                                        </p:attrNameLst>
                                      </p:cBhvr>
                                      <p:tavLst>
                                        <p:tav tm="0">
                                          <p:val>
                                            <p:strVal val="ppt_w"/>
                                          </p:val>
                                        </p:tav>
                                        <p:tav tm="100000">
                                          <p:val>
                                            <p:fltVal val="0"/>
                                          </p:val>
                                        </p:tav>
                                      </p:tavLst>
                                    </p:anim>
                                    <p:anim calcmode="lin" valueType="num">
                                      <p:cBhvr>
                                        <p:cTn id="134" dur="500"/>
                                        <p:tgtEl>
                                          <p:spTgt spid="40"/>
                                        </p:tgtEl>
                                        <p:attrNameLst>
                                          <p:attrName>ppt_h</p:attrName>
                                        </p:attrNameLst>
                                      </p:cBhvr>
                                      <p:tavLst>
                                        <p:tav tm="0">
                                          <p:val>
                                            <p:strVal val="ppt_h"/>
                                          </p:val>
                                        </p:tav>
                                        <p:tav tm="100000">
                                          <p:val>
                                            <p:fltVal val="0"/>
                                          </p:val>
                                        </p:tav>
                                      </p:tavLst>
                                    </p:anim>
                                    <p:animEffect transition="out" filter="fade">
                                      <p:cBhvr>
                                        <p:cTn id="135" dur="500"/>
                                        <p:tgtEl>
                                          <p:spTgt spid="40"/>
                                        </p:tgtEl>
                                      </p:cBhvr>
                                    </p:animEffect>
                                    <p:set>
                                      <p:cBhvr>
                                        <p:cTn id="136" dur="1" fill="hold">
                                          <p:stCondLst>
                                            <p:cond delay="499"/>
                                          </p:stCondLst>
                                        </p:cTn>
                                        <p:tgtEl>
                                          <p:spTgt spid="40"/>
                                        </p:tgtEl>
                                        <p:attrNameLst>
                                          <p:attrName>style.visibility</p:attrName>
                                        </p:attrNameLst>
                                      </p:cBhvr>
                                      <p:to>
                                        <p:strVal val="hidden"/>
                                      </p:to>
                                    </p:set>
                                  </p:childTnLst>
                                </p:cTn>
                              </p:par>
                              <p:par>
                                <p:cTn id="137" presetID="53" presetClass="exit" presetSubtype="32" fill="hold" nodeType="withEffect">
                                  <p:stCondLst>
                                    <p:cond delay="0"/>
                                  </p:stCondLst>
                                  <p:childTnLst>
                                    <p:anim calcmode="lin" valueType="num">
                                      <p:cBhvr>
                                        <p:cTn id="138" dur="500"/>
                                        <p:tgtEl>
                                          <p:spTgt spid="41"/>
                                        </p:tgtEl>
                                        <p:attrNameLst>
                                          <p:attrName>ppt_w</p:attrName>
                                        </p:attrNameLst>
                                      </p:cBhvr>
                                      <p:tavLst>
                                        <p:tav tm="0">
                                          <p:val>
                                            <p:strVal val="ppt_w"/>
                                          </p:val>
                                        </p:tav>
                                        <p:tav tm="100000">
                                          <p:val>
                                            <p:fltVal val="0"/>
                                          </p:val>
                                        </p:tav>
                                      </p:tavLst>
                                    </p:anim>
                                    <p:anim calcmode="lin" valueType="num">
                                      <p:cBhvr>
                                        <p:cTn id="139" dur="500"/>
                                        <p:tgtEl>
                                          <p:spTgt spid="41"/>
                                        </p:tgtEl>
                                        <p:attrNameLst>
                                          <p:attrName>ppt_h</p:attrName>
                                        </p:attrNameLst>
                                      </p:cBhvr>
                                      <p:tavLst>
                                        <p:tav tm="0">
                                          <p:val>
                                            <p:strVal val="ppt_h"/>
                                          </p:val>
                                        </p:tav>
                                        <p:tav tm="100000">
                                          <p:val>
                                            <p:fltVal val="0"/>
                                          </p:val>
                                        </p:tav>
                                      </p:tavLst>
                                    </p:anim>
                                    <p:animEffect transition="out" filter="fade">
                                      <p:cBhvr>
                                        <p:cTn id="140" dur="500"/>
                                        <p:tgtEl>
                                          <p:spTgt spid="41"/>
                                        </p:tgtEl>
                                      </p:cBhvr>
                                    </p:animEffect>
                                    <p:set>
                                      <p:cBhvr>
                                        <p:cTn id="141" dur="1" fill="hold">
                                          <p:stCondLst>
                                            <p:cond delay="499"/>
                                          </p:stCondLst>
                                        </p:cTn>
                                        <p:tgtEl>
                                          <p:spTgt spid="41"/>
                                        </p:tgtEl>
                                        <p:attrNameLst>
                                          <p:attrName>style.visibility</p:attrName>
                                        </p:attrNameLst>
                                      </p:cBhvr>
                                      <p:to>
                                        <p:strVal val="hidden"/>
                                      </p:to>
                                    </p:set>
                                  </p:childTnLst>
                                </p:cTn>
                              </p:par>
                              <p:par>
                                <p:cTn id="142" presetID="53" presetClass="exit" presetSubtype="32" fill="hold" nodeType="withEffect">
                                  <p:stCondLst>
                                    <p:cond delay="0"/>
                                  </p:stCondLst>
                                  <p:childTnLst>
                                    <p:anim calcmode="lin" valueType="num">
                                      <p:cBhvr>
                                        <p:cTn id="143" dur="500"/>
                                        <p:tgtEl>
                                          <p:spTgt spid="46"/>
                                        </p:tgtEl>
                                        <p:attrNameLst>
                                          <p:attrName>ppt_w</p:attrName>
                                        </p:attrNameLst>
                                      </p:cBhvr>
                                      <p:tavLst>
                                        <p:tav tm="0">
                                          <p:val>
                                            <p:strVal val="ppt_w"/>
                                          </p:val>
                                        </p:tav>
                                        <p:tav tm="100000">
                                          <p:val>
                                            <p:fltVal val="0"/>
                                          </p:val>
                                        </p:tav>
                                      </p:tavLst>
                                    </p:anim>
                                    <p:anim calcmode="lin" valueType="num">
                                      <p:cBhvr>
                                        <p:cTn id="144" dur="500"/>
                                        <p:tgtEl>
                                          <p:spTgt spid="46"/>
                                        </p:tgtEl>
                                        <p:attrNameLst>
                                          <p:attrName>ppt_h</p:attrName>
                                        </p:attrNameLst>
                                      </p:cBhvr>
                                      <p:tavLst>
                                        <p:tav tm="0">
                                          <p:val>
                                            <p:strVal val="ppt_h"/>
                                          </p:val>
                                        </p:tav>
                                        <p:tav tm="100000">
                                          <p:val>
                                            <p:fltVal val="0"/>
                                          </p:val>
                                        </p:tav>
                                      </p:tavLst>
                                    </p:anim>
                                    <p:animEffect transition="out" filter="fade">
                                      <p:cBhvr>
                                        <p:cTn id="145" dur="500"/>
                                        <p:tgtEl>
                                          <p:spTgt spid="46"/>
                                        </p:tgtEl>
                                      </p:cBhvr>
                                    </p:animEffect>
                                    <p:set>
                                      <p:cBhvr>
                                        <p:cTn id="146" dur="1" fill="hold">
                                          <p:stCondLst>
                                            <p:cond delay="499"/>
                                          </p:stCondLst>
                                        </p:cTn>
                                        <p:tgtEl>
                                          <p:spTgt spid="46"/>
                                        </p:tgtEl>
                                        <p:attrNameLst>
                                          <p:attrName>style.visibility</p:attrName>
                                        </p:attrNameLst>
                                      </p:cBhvr>
                                      <p:to>
                                        <p:strVal val="hidden"/>
                                      </p:to>
                                    </p:set>
                                  </p:childTnLst>
                                </p:cTn>
                              </p:par>
                              <p:par>
                                <p:cTn id="147" presetID="53" presetClass="exit" presetSubtype="32" fill="hold" grpId="1" nodeType="withEffect">
                                  <p:stCondLst>
                                    <p:cond delay="0"/>
                                  </p:stCondLst>
                                  <p:childTnLst>
                                    <p:anim calcmode="lin" valueType="num">
                                      <p:cBhvr>
                                        <p:cTn id="148" dur="500"/>
                                        <p:tgtEl>
                                          <p:spTgt spid="34"/>
                                        </p:tgtEl>
                                        <p:attrNameLst>
                                          <p:attrName>ppt_w</p:attrName>
                                        </p:attrNameLst>
                                      </p:cBhvr>
                                      <p:tavLst>
                                        <p:tav tm="0">
                                          <p:val>
                                            <p:strVal val="ppt_w"/>
                                          </p:val>
                                        </p:tav>
                                        <p:tav tm="100000">
                                          <p:val>
                                            <p:fltVal val="0"/>
                                          </p:val>
                                        </p:tav>
                                      </p:tavLst>
                                    </p:anim>
                                    <p:anim calcmode="lin" valueType="num">
                                      <p:cBhvr>
                                        <p:cTn id="149" dur="500"/>
                                        <p:tgtEl>
                                          <p:spTgt spid="34"/>
                                        </p:tgtEl>
                                        <p:attrNameLst>
                                          <p:attrName>ppt_h</p:attrName>
                                        </p:attrNameLst>
                                      </p:cBhvr>
                                      <p:tavLst>
                                        <p:tav tm="0">
                                          <p:val>
                                            <p:strVal val="ppt_h"/>
                                          </p:val>
                                        </p:tav>
                                        <p:tav tm="100000">
                                          <p:val>
                                            <p:fltVal val="0"/>
                                          </p:val>
                                        </p:tav>
                                      </p:tavLst>
                                    </p:anim>
                                    <p:animEffect transition="out" filter="fade">
                                      <p:cBhvr>
                                        <p:cTn id="150" dur="500"/>
                                        <p:tgtEl>
                                          <p:spTgt spid="34"/>
                                        </p:tgtEl>
                                      </p:cBhvr>
                                    </p:animEffect>
                                    <p:set>
                                      <p:cBhvr>
                                        <p:cTn id="151" dur="1" fill="hold">
                                          <p:stCondLst>
                                            <p:cond delay="499"/>
                                          </p:stCondLst>
                                        </p:cTn>
                                        <p:tgtEl>
                                          <p:spTgt spid="34"/>
                                        </p:tgtEl>
                                        <p:attrNameLst>
                                          <p:attrName>style.visibility</p:attrName>
                                        </p:attrNameLst>
                                      </p:cBhvr>
                                      <p:to>
                                        <p:strVal val="hidden"/>
                                      </p:to>
                                    </p:set>
                                  </p:childTnLst>
                                </p:cTn>
                              </p:par>
                              <p:par>
                                <p:cTn id="152" presetID="53" presetClass="exit" presetSubtype="32" fill="hold" grpId="1" nodeType="withEffect">
                                  <p:stCondLst>
                                    <p:cond delay="0"/>
                                  </p:stCondLst>
                                  <p:childTnLst>
                                    <p:anim calcmode="lin" valueType="num">
                                      <p:cBhvr>
                                        <p:cTn id="153" dur="500"/>
                                        <p:tgtEl>
                                          <p:spTgt spid="52"/>
                                        </p:tgtEl>
                                        <p:attrNameLst>
                                          <p:attrName>ppt_w</p:attrName>
                                        </p:attrNameLst>
                                      </p:cBhvr>
                                      <p:tavLst>
                                        <p:tav tm="0">
                                          <p:val>
                                            <p:strVal val="ppt_w"/>
                                          </p:val>
                                        </p:tav>
                                        <p:tav tm="100000">
                                          <p:val>
                                            <p:fltVal val="0"/>
                                          </p:val>
                                        </p:tav>
                                      </p:tavLst>
                                    </p:anim>
                                    <p:anim calcmode="lin" valueType="num">
                                      <p:cBhvr>
                                        <p:cTn id="154" dur="500"/>
                                        <p:tgtEl>
                                          <p:spTgt spid="52"/>
                                        </p:tgtEl>
                                        <p:attrNameLst>
                                          <p:attrName>ppt_h</p:attrName>
                                        </p:attrNameLst>
                                      </p:cBhvr>
                                      <p:tavLst>
                                        <p:tav tm="0">
                                          <p:val>
                                            <p:strVal val="ppt_h"/>
                                          </p:val>
                                        </p:tav>
                                        <p:tav tm="100000">
                                          <p:val>
                                            <p:fltVal val="0"/>
                                          </p:val>
                                        </p:tav>
                                      </p:tavLst>
                                    </p:anim>
                                    <p:animEffect transition="out" filter="fade">
                                      <p:cBhvr>
                                        <p:cTn id="155" dur="500"/>
                                        <p:tgtEl>
                                          <p:spTgt spid="52"/>
                                        </p:tgtEl>
                                      </p:cBhvr>
                                    </p:animEffect>
                                    <p:set>
                                      <p:cBhvr>
                                        <p:cTn id="156" dur="1" fill="hold">
                                          <p:stCondLst>
                                            <p:cond delay="499"/>
                                          </p:stCondLst>
                                        </p:cTn>
                                        <p:tgtEl>
                                          <p:spTgt spid="52"/>
                                        </p:tgtEl>
                                        <p:attrNameLst>
                                          <p:attrName>style.visibility</p:attrName>
                                        </p:attrNameLst>
                                      </p:cBhvr>
                                      <p:to>
                                        <p:strVal val="hidden"/>
                                      </p:to>
                                    </p:set>
                                  </p:childTnLst>
                                </p:cTn>
                              </p:par>
                              <p:par>
                                <p:cTn id="157" presetID="53" presetClass="exit" presetSubtype="32" fill="hold" grpId="0" nodeType="withEffect">
                                  <p:stCondLst>
                                    <p:cond delay="0"/>
                                  </p:stCondLst>
                                  <p:childTnLst>
                                    <p:anim calcmode="lin" valueType="num">
                                      <p:cBhvr>
                                        <p:cTn id="158" dur="500"/>
                                        <p:tgtEl>
                                          <p:spTgt spid="60"/>
                                        </p:tgtEl>
                                        <p:attrNameLst>
                                          <p:attrName>ppt_w</p:attrName>
                                        </p:attrNameLst>
                                      </p:cBhvr>
                                      <p:tavLst>
                                        <p:tav tm="0">
                                          <p:val>
                                            <p:strVal val="ppt_w"/>
                                          </p:val>
                                        </p:tav>
                                        <p:tav tm="100000">
                                          <p:val>
                                            <p:fltVal val="0"/>
                                          </p:val>
                                        </p:tav>
                                      </p:tavLst>
                                    </p:anim>
                                    <p:anim calcmode="lin" valueType="num">
                                      <p:cBhvr>
                                        <p:cTn id="159" dur="500"/>
                                        <p:tgtEl>
                                          <p:spTgt spid="60"/>
                                        </p:tgtEl>
                                        <p:attrNameLst>
                                          <p:attrName>ppt_h</p:attrName>
                                        </p:attrNameLst>
                                      </p:cBhvr>
                                      <p:tavLst>
                                        <p:tav tm="0">
                                          <p:val>
                                            <p:strVal val="ppt_h"/>
                                          </p:val>
                                        </p:tav>
                                        <p:tav tm="100000">
                                          <p:val>
                                            <p:fltVal val="0"/>
                                          </p:val>
                                        </p:tav>
                                      </p:tavLst>
                                    </p:anim>
                                    <p:animEffect transition="out" filter="fade">
                                      <p:cBhvr>
                                        <p:cTn id="160" dur="500"/>
                                        <p:tgtEl>
                                          <p:spTgt spid="60"/>
                                        </p:tgtEl>
                                      </p:cBhvr>
                                    </p:animEffect>
                                    <p:set>
                                      <p:cBhvr>
                                        <p:cTn id="161" dur="1" fill="hold">
                                          <p:stCondLst>
                                            <p:cond delay="499"/>
                                          </p:stCondLst>
                                        </p:cTn>
                                        <p:tgtEl>
                                          <p:spTgt spid="60"/>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56" presetClass="path" presetSubtype="0" accel="50000" decel="50000" fill="hold" nodeType="clickEffect">
                                  <p:stCondLst>
                                    <p:cond delay="0"/>
                                  </p:stCondLst>
                                  <p:childTnLst>
                                    <p:animMotion origin="layout" path="M 3.125E-6 -3.7037E-7 L 0.25143 -0.37407 " pathEditMode="relative" rAng="0" ptsTypes="AA">
                                      <p:cBhvr>
                                        <p:cTn id="165" dur="2000" fill="hold"/>
                                        <p:tgtEl>
                                          <p:spTgt spid="38"/>
                                        </p:tgtEl>
                                        <p:attrNameLst>
                                          <p:attrName>ppt_x</p:attrName>
                                          <p:attrName>ppt_y</p:attrName>
                                        </p:attrNameLst>
                                      </p:cBhvr>
                                      <p:rCtr x="12565" y="-18704"/>
                                    </p:animMotion>
                                  </p:childTnLst>
                                </p:cTn>
                              </p:par>
                              <p:par>
                                <p:cTn id="166" presetID="56" presetClass="path" presetSubtype="0" accel="50000" decel="50000" fill="hold" nodeType="withEffect">
                                  <p:stCondLst>
                                    <p:cond delay="0"/>
                                  </p:stCondLst>
                                  <p:childTnLst>
                                    <p:animMotion origin="layout" path="M -1.875E-6 7.40741E-7 L 0.25586 -0.37269 " pathEditMode="relative" rAng="0" ptsTypes="AA">
                                      <p:cBhvr>
                                        <p:cTn id="167" dur="2000" fill="hold"/>
                                        <p:tgtEl>
                                          <p:spTgt spid="39"/>
                                        </p:tgtEl>
                                        <p:attrNameLst>
                                          <p:attrName>ppt_x</p:attrName>
                                          <p:attrName>ppt_y</p:attrName>
                                        </p:attrNameLst>
                                      </p:cBhvr>
                                      <p:rCtr x="12786" y="-18634"/>
                                    </p:animMotion>
                                  </p:childTnLst>
                                </p:cTn>
                              </p:par>
                            </p:childTnLst>
                          </p:cTn>
                        </p:par>
                      </p:childTnLst>
                    </p:cTn>
                  </p:par>
                  <p:par>
                    <p:cTn id="168" fill="hold">
                      <p:stCondLst>
                        <p:cond delay="indefinite"/>
                      </p:stCondLst>
                      <p:childTnLst>
                        <p:par>
                          <p:cTn id="169" fill="hold">
                            <p:stCondLst>
                              <p:cond delay="0"/>
                            </p:stCondLst>
                            <p:childTnLst>
                              <p:par>
                                <p:cTn id="170" presetID="64" presetClass="path" presetSubtype="0" accel="50000" decel="50000" fill="hold" nodeType="clickEffect">
                                  <p:stCondLst>
                                    <p:cond delay="0"/>
                                  </p:stCondLst>
                                  <p:childTnLst>
                                    <p:animMotion origin="layout" path="M -1.45833E-6 1.48148E-6 L 0.00039 -0.30046 " pathEditMode="relative" rAng="0" ptsTypes="AA">
                                      <p:cBhvr>
                                        <p:cTn id="171" dur="2000" fill="hold"/>
                                        <p:tgtEl>
                                          <p:spTgt spid="5"/>
                                        </p:tgtEl>
                                        <p:attrNameLst>
                                          <p:attrName>ppt_x</p:attrName>
                                          <p:attrName>ppt_y</p:attrName>
                                        </p:attrNameLst>
                                      </p:cBhvr>
                                      <p:rCtr x="13" y="-15023"/>
                                    </p:animMotion>
                                  </p:childTnLst>
                                  <p:subTnLst>
                                    <p:audio>
                                      <p:cMediaNode>
                                        <p:cTn display="0" masterRel="sameClick">
                                          <p:stCondLst>
                                            <p:cond evt="begin" delay="0">
                                              <p:tn val="170"/>
                                            </p:cond>
                                          </p:stCondLst>
                                          <p:endCondLst>
                                            <p:cond evt="onStopAudio" delay="0">
                                              <p:tgtEl>
                                                <p:sldTgt/>
                                              </p:tgtEl>
                                            </p:cond>
                                          </p:endCondLst>
                                        </p:cTn>
                                        <p:tgtEl>
                                          <p:sndTgt r:embed="rId3" name="chimes.wav"/>
                                        </p:tgtEl>
                                      </p:cMediaNode>
                                    </p:audio>
                                  </p:subTnLst>
                                </p:cTn>
                              </p:par>
                            </p:childTnLst>
                          </p:cTn>
                        </p:par>
                      </p:childTnLst>
                    </p:cTn>
                  </p:par>
                  <p:par>
                    <p:cTn id="172" fill="hold">
                      <p:stCondLst>
                        <p:cond delay="indefinite"/>
                      </p:stCondLst>
                      <p:childTnLst>
                        <p:par>
                          <p:cTn id="173" fill="hold">
                            <p:stCondLst>
                              <p:cond delay="0"/>
                            </p:stCondLst>
                            <p:childTnLst>
                              <p:par>
                                <p:cTn id="174" presetID="53" presetClass="entr" presetSubtype="16" fill="hold" nodeType="clickEffect">
                                  <p:stCondLst>
                                    <p:cond delay="0"/>
                                  </p:stCondLst>
                                  <p:childTnLst>
                                    <p:set>
                                      <p:cBhvr>
                                        <p:cTn id="175" dur="1" fill="hold">
                                          <p:stCondLst>
                                            <p:cond delay="0"/>
                                          </p:stCondLst>
                                        </p:cTn>
                                        <p:tgtEl>
                                          <p:spTgt spid="7"/>
                                        </p:tgtEl>
                                        <p:attrNameLst>
                                          <p:attrName>style.visibility</p:attrName>
                                        </p:attrNameLst>
                                      </p:cBhvr>
                                      <p:to>
                                        <p:strVal val="visible"/>
                                      </p:to>
                                    </p:set>
                                    <p:anim calcmode="lin" valueType="num">
                                      <p:cBhvr>
                                        <p:cTn id="176" dur="500" fill="hold"/>
                                        <p:tgtEl>
                                          <p:spTgt spid="7"/>
                                        </p:tgtEl>
                                        <p:attrNameLst>
                                          <p:attrName>ppt_w</p:attrName>
                                        </p:attrNameLst>
                                      </p:cBhvr>
                                      <p:tavLst>
                                        <p:tav tm="0">
                                          <p:val>
                                            <p:fltVal val="0"/>
                                          </p:val>
                                        </p:tav>
                                        <p:tav tm="100000">
                                          <p:val>
                                            <p:strVal val="#ppt_w"/>
                                          </p:val>
                                        </p:tav>
                                      </p:tavLst>
                                    </p:anim>
                                    <p:anim calcmode="lin" valueType="num">
                                      <p:cBhvr>
                                        <p:cTn id="177" dur="500" fill="hold"/>
                                        <p:tgtEl>
                                          <p:spTgt spid="7"/>
                                        </p:tgtEl>
                                        <p:attrNameLst>
                                          <p:attrName>ppt_h</p:attrName>
                                        </p:attrNameLst>
                                      </p:cBhvr>
                                      <p:tavLst>
                                        <p:tav tm="0">
                                          <p:val>
                                            <p:fltVal val="0"/>
                                          </p:val>
                                        </p:tav>
                                        <p:tav tm="100000">
                                          <p:val>
                                            <p:strVal val="#ppt_h"/>
                                          </p:val>
                                        </p:tav>
                                      </p:tavLst>
                                    </p:anim>
                                    <p:animEffect transition="in" filter="fade">
                                      <p:cBhvr>
                                        <p:cTn id="178" dur="500"/>
                                        <p:tgtEl>
                                          <p:spTgt spid="7"/>
                                        </p:tgtEl>
                                      </p:cBhvr>
                                    </p:animEffect>
                                  </p:childTnLst>
                                  <p:subTnLst>
                                    <p:audio>
                                      <p:cMediaNode>
                                        <p:cTn display="0" masterRel="sameClick">
                                          <p:stCondLst>
                                            <p:cond evt="begin" delay="0">
                                              <p:tn val="174"/>
                                            </p:cond>
                                          </p:stCondLst>
                                          <p:endCondLst>
                                            <p:cond evt="onStopAudio" delay="0">
                                              <p:tgtEl>
                                                <p:sldTgt/>
                                              </p:tgtEl>
                                            </p:cond>
                                          </p:endCondLst>
                                        </p:cTn>
                                        <p:tgtEl>
                                          <p:sndTgt r:embed="rId6" name="applause.wav"/>
                                        </p:tgtEl>
                                      </p:cMediaNode>
                                    </p:audio>
                                  </p:subTnLst>
                                </p:cTn>
                              </p:par>
                              <p:par>
                                <p:cTn id="179" presetID="53" presetClass="entr" presetSubtype="16" fill="hold" nodeType="withEffect">
                                  <p:stCondLst>
                                    <p:cond delay="0"/>
                                  </p:stCondLst>
                                  <p:childTnLst>
                                    <p:set>
                                      <p:cBhvr>
                                        <p:cTn id="180" dur="1" fill="hold">
                                          <p:stCondLst>
                                            <p:cond delay="0"/>
                                          </p:stCondLst>
                                        </p:cTn>
                                        <p:tgtEl>
                                          <p:spTgt spid="6"/>
                                        </p:tgtEl>
                                        <p:attrNameLst>
                                          <p:attrName>style.visibility</p:attrName>
                                        </p:attrNameLst>
                                      </p:cBhvr>
                                      <p:to>
                                        <p:strVal val="visible"/>
                                      </p:to>
                                    </p:set>
                                    <p:anim calcmode="lin" valueType="num">
                                      <p:cBhvr>
                                        <p:cTn id="181" dur="500" fill="hold"/>
                                        <p:tgtEl>
                                          <p:spTgt spid="6"/>
                                        </p:tgtEl>
                                        <p:attrNameLst>
                                          <p:attrName>ppt_w</p:attrName>
                                        </p:attrNameLst>
                                      </p:cBhvr>
                                      <p:tavLst>
                                        <p:tav tm="0">
                                          <p:val>
                                            <p:fltVal val="0"/>
                                          </p:val>
                                        </p:tav>
                                        <p:tav tm="100000">
                                          <p:val>
                                            <p:strVal val="#ppt_w"/>
                                          </p:val>
                                        </p:tav>
                                      </p:tavLst>
                                    </p:anim>
                                    <p:anim calcmode="lin" valueType="num">
                                      <p:cBhvr>
                                        <p:cTn id="182" dur="500" fill="hold"/>
                                        <p:tgtEl>
                                          <p:spTgt spid="6"/>
                                        </p:tgtEl>
                                        <p:attrNameLst>
                                          <p:attrName>ppt_h</p:attrName>
                                        </p:attrNameLst>
                                      </p:cBhvr>
                                      <p:tavLst>
                                        <p:tav tm="0">
                                          <p:val>
                                            <p:fltVal val="0"/>
                                          </p:val>
                                        </p:tav>
                                        <p:tav tm="100000">
                                          <p:val>
                                            <p:strVal val="#ppt_h"/>
                                          </p:val>
                                        </p:tav>
                                      </p:tavLst>
                                    </p:anim>
                                    <p:animEffect transition="in" filter="fade">
                                      <p:cBhvr>
                                        <p:cTn id="183" dur="500"/>
                                        <p:tgtEl>
                                          <p:spTgt spid="6"/>
                                        </p:tgtEl>
                                      </p:cBhvr>
                                    </p:animEffect>
                                  </p:childTnLst>
                                  <p:subTnLst>
                                    <p:audio>
                                      <p:cMediaNode>
                                        <p:cTn display="0" masterRel="sameClick">
                                          <p:stCondLst>
                                            <p:cond evt="begin" delay="0">
                                              <p:tn val="179"/>
                                            </p:cond>
                                          </p:stCondLst>
                                          <p:endCondLst>
                                            <p:cond evt="onStopAudio" delay="0">
                                              <p:tgtEl>
                                                <p:sldTgt/>
                                              </p:tgtEl>
                                            </p:cond>
                                          </p:endCondLst>
                                        </p:cTn>
                                        <p:tgtEl>
                                          <p:sndTgt r:embed="rId6" name="applause.wav"/>
                                        </p:tgtEl>
                                      </p:cMediaNode>
                                    </p:audio>
                                  </p:subTnLst>
                                </p:cTn>
                              </p:par>
                              <p:par>
                                <p:cTn id="184" presetID="32" presetClass="emph" presetSubtype="0" fill="hold" nodeType="withEffect">
                                  <p:stCondLst>
                                    <p:cond delay="0"/>
                                  </p:stCondLst>
                                  <p:childTnLst>
                                    <p:animRot by="120000">
                                      <p:cBhvr>
                                        <p:cTn id="185" dur="100" fill="hold">
                                          <p:stCondLst>
                                            <p:cond delay="0"/>
                                          </p:stCondLst>
                                        </p:cTn>
                                        <p:tgtEl>
                                          <p:spTgt spid="7"/>
                                        </p:tgtEl>
                                        <p:attrNameLst>
                                          <p:attrName>r</p:attrName>
                                        </p:attrNameLst>
                                      </p:cBhvr>
                                    </p:animRot>
                                    <p:animRot by="-240000">
                                      <p:cBhvr>
                                        <p:cTn id="186" dur="200" fill="hold">
                                          <p:stCondLst>
                                            <p:cond delay="200"/>
                                          </p:stCondLst>
                                        </p:cTn>
                                        <p:tgtEl>
                                          <p:spTgt spid="7"/>
                                        </p:tgtEl>
                                        <p:attrNameLst>
                                          <p:attrName>r</p:attrName>
                                        </p:attrNameLst>
                                      </p:cBhvr>
                                    </p:animRot>
                                    <p:animRot by="240000">
                                      <p:cBhvr>
                                        <p:cTn id="187" dur="200" fill="hold">
                                          <p:stCondLst>
                                            <p:cond delay="400"/>
                                          </p:stCondLst>
                                        </p:cTn>
                                        <p:tgtEl>
                                          <p:spTgt spid="7"/>
                                        </p:tgtEl>
                                        <p:attrNameLst>
                                          <p:attrName>r</p:attrName>
                                        </p:attrNameLst>
                                      </p:cBhvr>
                                    </p:animRot>
                                    <p:animRot by="-240000">
                                      <p:cBhvr>
                                        <p:cTn id="188" dur="200" fill="hold">
                                          <p:stCondLst>
                                            <p:cond delay="600"/>
                                          </p:stCondLst>
                                        </p:cTn>
                                        <p:tgtEl>
                                          <p:spTgt spid="7"/>
                                        </p:tgtEl>
                                        <p:attrNameLst>
                                          <p:attrName>r</p:attrName>
                                        </p:attrNameLst>
                                      </p:cBhvr>
                                    </p:animRot>
                                    <p:animRot by="120000">
                                      <p:cBhvr>
                                        <p:cTn id="189" dur="200" fill="hold">
                                          <p:stCondLst>
                                            <p:cond delay="800"/>
                                          </p:stCondLst>
                                        </p:cTn>
                                        <p:tgtEl>
                                          <p:spTgt spid="7"/>
                                        </p:tgtEl>
                                        <p:attrNameLst>
                                          <p:attrName>r</p:attrName>
                                        </p:attrNameLst>
                                      </p:cBhvr>
                                    </p:animRot>
                                  </p:childTnLst>
                                  <p:subTnLst>
                                    <p:audio>
                                      <p:cMediaNode>
                                        <p:cTn display="0" masterRel="sameClick">
                                          <p:stCondLst>
                                            <p:cond evt="begin" delay="0">
                                              <p:tn val="184"/>
                                            </p:cond>
                                          </p:stCondLst>
                                          <p:endCondLst>
                                            <p:cond evt="onStopAudio" delay="0">
                                              <p:tgtEl>
                                                <p:sldTgt/>
                                              </p:tgtEl>
                                            </p:cond>
                                          </p:endCondLst>
                                        </p:cTn>
                                        <p:tgtEl>
                                          <p:sndTgt r:embed="rId6" name="applause.wav"/>
                                        </p:tgtEl>
                                      </p:cMediaNode>
                                    </p:audio>
                                  </p:subTnLst>
                                </p:cTn>
                              </p:par>
                              <p:par>
                                <p:cTn id="190" presetID="32" presetClass="emph" presetSubtype="0" fill="hold" nodeType="withEffect">
                                  <p:stCondLst>
                                    <p:cond delay="0"/>
                                  </p:stCondLst>
                                  <p:childTnLst>
                                    <p:animRot by="120000">
                                      <p:cBhvr>
                                        <p:cTn id="191" dur="100" fill="hold">
                                          <p:stCondLst>
                                            <p:cond delay="0"/>
                                          </p:stCondLst>
                                        </p:cTn>
                                        <p:tgtEl>
                                          <p:spTgt spid="6"/>
                                        </p:tgtEl>
                                        <p:attrNameLst>
                                          <p:attrName>r</p:attrName>
                                        </p:attrNameLst>
                                      </p:cBhvr>
                                    </p:animRot>
                                    <p:animRot by="-240000">
                                      <p:cBhvr>
                                        <p:cTn id="192" dur="200" fill="hold">
                                          <p:stCondLst>
                                            <p:cond delay="200"/>
                                          </p:stCondLst>
                                        </p:cTn>
                                        <p:tgtEl>
                                          <p:spTgt spid="6"/>
                                        </p:tgtEl>
                                        <p:attrNameLst>
                                          <p:attrName>r</p:attrName>
                                        </p:attrNameLst>
                                      </p:cBhvr>
                                    </p:animRot>
                                    <p:animRot by="240000">
                                      <p:cBhvr>
                                        <p:cTn id="193" dur="200" fill="hold">
                                          <p:stCondLst>
                                            <p:cond delay="400"/>
                                          </p:stCondLst>
                                        </p:cTn>
                                        <p:tgtEl>
                                          <p:spTgt spid="6"/>
                                        </p:tgtEl>
                                        <p:attrNameLst>
                                          <p:attrName>r</p:attrName>
                                        </p:attrNameLst>
                                      </p:cBhvr>
                                    </p:animRot>
                                    <p:animRot by="-240000">
                                      <p:cBhvr>
                                        <p:cTn id="194" dur="200" fill="hold">
                                          <p:stCondLst>
                                            <p:cond delay="600"/>
                                          </p:stCondLst>
                                        </p:cTn>
                                        <p:tgtEl>
                                          <p:spTgt spid="6"/>
                                        </p:tgtEl>
                                        <p:attrNameLst>
                                          <p:attrName>r</p:attrName>
                                        </p:attrNameLst>
                                      </p:cBhvr>
                                    </p:animRot>
                                    <p:animRot by="120000">
                                      <p:cBhvr>
                                        <p:cTn id="195" dur="200" fill="hold">
                                          <p:stCondLst>
                                            <p:cond delay="800"/>
                                          </p:stCondLst>
                                        </p:cTn>
                                        <p:tgtEl>
                                          <p:spTgt spid="6"/>
                                        </p:tgtEl>
                                        <p:attrNameLst>
                                          <p:attrName>r</p:attrName>
                                        </p:attrNameLst>
                                      </p:cBhvr>
                                    </p:animRot>
                                  </p:childTnLst>
                                  <p:subTnLst>
                                    <p:audio>
                                      <p:cMediaNode>
                                        <p:cTn display="0" masterRel="sameClick">
                                          <p:stCondLst>
                                            <p:cond evt="begin" delay="0">
                                              <p:tn val="19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33" grpId="1" animBg="1"/>
      <p:bldP spid="34" grpId="0" animBg="1"/>
      <p:bldP spid="34" grpId="1" animBg="1"/>
      <p:bldP spid="47" grpId="0" animBg="1"/>
      <p:bldP spid="50" grpId="0"/>
      <p:bldP spid="50" grpId="1"/>
      <p:bldP spid="51" grpId="0"/>
      <p:bldP spid="52" grpId="0"/>
      <p:bldP spid="52" grpId="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63998D-5371-41A4-B1BC-C387049253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07" y="2603061"/>
            <a:ext cx="1497434" cy="1325901"/>
          </a:xfrm>
          <a:prstGeom prst="rect">
            <a:avLst/>
          </a:prstGeom>
        </p:spPr>
      </p:pic>
      <p:pic>
        <p:nvPicPr>
          <p:cNvPr id="5" name="Picture 4">
            <a:extLst>
              <a:ext uri="{FF2B5EF4-FFF2-40B4-BE49-F238E27FC236}">
                <a16:creationId xmlns:a16="http://schemas.microsoft.com/office/drawing/2014/main" id="{DD9FF455-A328-4EA1-9817-BA5A28BD4B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637" y="2251736"/>
            <a:ext cx="1566974" cy="1052376"/>
          </a:xfrm>
          <a:prstGeom prst="rect">
            <a:avLst/>
          </a:prstGeom>
        </p:spPr>
      </p:pic>
      <p:sp>
        <p:nvSpPr>
          <p:cNvPr id="7" name="Rectangle: Folded Corner 6">
            <a:extLst>
              <a:ext uri="{FF2B5EF4-FFF2-40B4-BE49-F238E27FC236}">
                <a16:creationId xmlns:a16="http://schemas.microsoft.com/office/drawing/2014/main" id="{F95A7446-3646-4C6A-AB69-768B0BC3F11F}"/>
              </a:ext>
            </a:extLst>
          </p:cNvPr>
          <p:cNvSpPr/>
          <p:nvPr/>
        </p:nvSpPr>
        <p:spPr>
          <a:xfrm>
            <a:off x="1664169" y="42727"/>
            <a:ext cx="8582591" cy="5069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thêm</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bao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nhiêu</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Chó</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nữa</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4?</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ibbon: Curved and Tilted Up 7">
            <a:extLst>
              <a:ext uri="{FF2B5EF4-FFF2-40B4-BE49-F238E27FC236}">
                <a16:creationId xmlns:a16="http://schemas.microsoft.com/office/drawing/2014/main" id="{E526388F-60EC-483E-AE2D-C9192BF03952}"/>
              </a:ext>
            </a:extLst>
          </p:cNvPr>
          <p:cNvSpPr/>
          <p:nvPr/>
        </p:nvSpPr>
        <p:spPr>
          <a:xfrm>
            <a:off x="5137321" y="596886"/>
            <a:ext cx="1841158" cy="1136822"/>
          </a:xfrm>
          <a:prstGeom prst="ellipseRibbon2">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8800" b="1" dirty="0">
                <a:solidFill>
                  <a:srgbClr val="FFFF00"/>
                </a:solidFill>
                <a:latin typeface="Times New Roman" panose="02020603050405020304" pitchFamily="18" charset="0"/>
                <a:cs typeface="Times New Roman" panose="02020603050405020304" pitchFamily="18" charset="0"/>
              </a:rPr>
              <a:t>4</a:t>
            </a:r>
          </a:p>
        </p:txBody>
      </p:sp>
      <p:cxnSp>
        <p:nvCxnSpPr>
          <p:cNvPr id="9" name="Straight Arrow Connector 8">
            <a:extLst>
              <a:ext uri="{FF2B5EF4-FFF2-40B4-BE49-F238E27FC236}">
                <a16:creationId xmlns:a16="http://schemas.microsoft.com/office/drawing/2014/main" id="{D02E1B3D-BAB7-4AD4-A020-258300ECD669}"/>
              </a:ext>
            </a:extLst>
          </p:cNvPr>
          <p:cNvCxnSpPr>
            <a:cxnSpLocks/>
            <a:stCxn id="8" idx="1"/>
            <a:endCxn id="13" idx="0"/>
          </p:cNvCxnSpPr>
          <p:nvPr/>
        </p:nvCxnSpPr>
        <p:spPr>
          <a:xfrm flipH="1">
            <a:off x="3652966" y="1245230"/>
            <a:ext cx="1714500" cy="7939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2FBC67-81EB-49D8-8CEF-A720C8FF4B17}"/>
              </a:ext>
            </a:extLst>
          </p:cNvPr>
          <p:cNvCxnSpPr>
            <a:cxnSpLocks/>
            <a:stCxn id="8" idx="3"/>
          </p:cNvCxnSpPr>
          <p:nvPr/>
        </p:nvCxnSpPr>
        <p:spPr>
          <a:xfrm>
            <a:off x="6748334" y="1245230"/>
            <a:ext cx="1135277" cy="586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449D5D8-4B6E-4696-B36A-D3217E05EBA8}"/>
              </a:ext>
            </a:extLst>
          </p:cNvPr>
          <p:cNvSpPr/>
          <p:nvPr/>
        </p:nvSpPr>
        <p:spPr>
          <a:xfrm>
            <a:off x="2732388" y="2039198"/>
            <a:ext cx="1841156" cy="16952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8008E173-C63A-456D-BA9F-C4185CD89344}"/>
              </a:ext>
            </a:extLst>
          </p:cNvPr>
          <p:cNvSpPr/>
          <p:nvPr/>
        </p:nvSpPr>
        <p:spPr>
          <a:xfrm>
            <a:off x="5137321" y="1831845"/>
            <a:ext cx="4747712" cy="209711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0E3FB97E-5D58-40FE-AE46-1C1B4DCC548E}"/>
              </a:ext>
            </a:extLst>
          </p:cNvPr>
          <p:cNvSpPr txBox="1"/>
          <p:nvPr/>
        </p:nvSpPr>
        <p:spPr>
          <a:xfrm>
            <a:off x="7072637" y="2049073"/>
            <a:ext cx="990601" cy="1569660"/>
          </a:xfrm>
          <a:prstGeom prst="rect">
            <a:avLst/>
          </a:prstGeom>
          <a:noFill/>
        </p:spPr>
        <p:txBody>
          <a:bodyPr wrap="square" rtlCol="0">
            <a:spAutoFit/>
          </a:bodyPr>
          <a:lstStyle/>
          <a:p>
            <a:r>
              <a:rPr lang="en-US" sz="9600" b="1" dirty="0">
                <a:solidFill>
                  <a:srgbClr val="FF0000"/>
                </a:solidFill>
                <a:latin typeface="Times New Roman" panose="02020603050405020304" pitchFamily="18" charset="0"/>
                <a:cs typeface="Times New Roman" panose="02020603050405020304" pitchFamily="18" charset="0"/>
              </a:rPr>
              <a:t>?</a:t>
            </a:r>
          </a:p>
        </p:txBody>
      </p:sp>
      <p:pic>
        <p:nvPicPr>
          <p:cNvPr id="19" name="Picture 18">
            <a:extLst>
              <a:ext uri="{FF2B5EF4-FFF2-40B4-BE49-F238E27FC236}">
                <a16:creationId xmlns:a16="http://schemas.microsoft.com/office/drawing/2014/main" id="{8DBA1A77-7FC0-4462-96D0-8B3FB1E055F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2959118" y="2101315"/>
            <a:ext cx="1387695" cy="1571019"/>
          </a:xfrm>
          <a:prstGeom prst="rect">
            <a:avLst/>
          </a:prstGeom>
        </p:spPr>
      </p:pic>
      <p:sp>
        <p:nvSpPr>
          <p:cNvPr id="26" name="Oval 25">
            <a:extLst>
              <a:ext uri="{FF2B5EF4-FFF2-40B4-BE49-F238E27FC236}">
                <a16:creationId xmlns:a16="http://schemas.microsoft.com/office/drawing/2014/main" id="{848F2C57-DF91-4870-AFFA-61A506D246A8}"/>
              </a:ext>
            </a:extLst>
          </p:cNvPr>
          <p:cNvSpPr/>
          <p:nvPr/>
        </p:nvSpPr>
        <p:spPr>
          <a:xfrm>
            <a:off x="7310313" y="4515577"/>
            <a:ext cx="4723371" cy="209711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7" name="Picture 26">
            <a:extLst>
              <a:ext uri="{FF2B5EF4-FFF2-40B4-BE49-F238E27FC236}">
                <a16:creationId xmlns:a16="http://schemas.microsoft.com/office/drawing/2014/main" id="{9C5C7C01-2A74-46F4-B6F6-BF79D52B19B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7609952" y="4827260"/>
            <a:ext cx="1387695" cy="1571019"/>
          </a:xfrm>
          <a:prstGeom prst="rect">
            <a:avLst/>
          </a:prstGeom>
        </p:spPr>
      </p:pic>
      <p:pic>
        <p:nvPicPr>
          <p:cNvPr id="28" name="Picture 27">
            <a:extLst>
              <a:ext uri="{FF2B5EF4-FFF2-40B4-BE49-F238E27FC236}">
                <a16:creationId xmlns:a16="http://schemas.microsoft.com/office/drawing/2014/main" id="{91255165-FBF9-43A1-8C82-F95EA38C067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8945584" y="4785490"/>
            <a:ext cx="1387695" cy="1571019"/>
          </a:xfrm>
          <a:prstGeom prst="rect">
            <a:avLst/>
          </a:prstGeom>
        </p:spPr>
      </p:pic>
      <p:pic>
        <p:nvPicPr>
          <p:cNvPr id="29" name="Picture 28">
            <a:extLst>
              <a:ext uri="{FF2B5EF4-FFF2-40B4-BE49-F238E27FC236}">
                <a16:creationId xmlns:a16="http://schemas.microsoft.com/office/drawing/2014/main" id="{8F6A82AF-FD90-4D17-A5EB-A25728A4855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10246760" y="4785490"/>
            <a:ext cx="1387695" cy="1571019"/>
          </a:xfrm>
          <a:prstGeom prst="rect">
            <a:avLst/>
          </a:prstGeom>
        </p:spPr>
      </p:pic>
      <p:sp>
        <p:nvSpPr>
          <p:cNvPr id="30" name="Oval 29">
            <a:extLst>
              <a:ext uri="{FF2B5EF4-FFF2-40B4-BE49-F238E27FC236}">
                <a16:creationId xmlns:a16="http://schemas.microsoft.com/office/drawing/2014/main" id="{9E553DB5-62C7-4BB7-8A43-A107AE465FB7}"/>
              </a:ext>
            </a:extLst>
          </p:cNvPr>
          <p:cNvSpPr/>
          <p:nvPr/>
        </p:nvSpPr>
        <p:spPr>
          <a:xfrm>
            <a:off x="3487127" y="4515577"/>
            <a:ext cx="3172598" cy="209711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1" name="Picture 30">
            <a:extLst>
              <a:ext uri="{FF2B5EF4-FFF2-40B4-BE49-F238E27FC236}">
                <a16:creationId xmlns:a16="http://schemas.microsoft.com/office/drawing/2014/main" id="{1523339A-F2D7-4407-937B-E20977772C5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3739601" y="4778627"/>
            <a:ext cx="1387695" cy="1571019"/>
          </a:xfrm>
          <a:prstGeom prst="rect">
            <a:avLst/>
          </a:prstGeom>
        </p:spPr>
      </p:pic>
      <p:pic>
        <p:nvPicPr>
          <p:cNvPr id="32" name="Picture 31">
            <a:extLst>
              <a:ext uri="{FF2B5EF4-FFF2-40B4-BE49-F238E27FC236}">
                <a16:creationId xmlns:a16="http://schemas.microsoft.com/office/drawing/2014/main" id="{A5F1C8E9-7C25-4330-A487-D8DBDC415FD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5083397" y="4762880"/>
            <a:ext cx="1387695" cy="1571019"/>
          </a:xfrm>
          <a:prstGeom prst="rect">
            <a:avLst/>
          </a:prstGeom>
        </p:spPr>
      </p:pic>
      <p:sp>
        <p:nvSpPr>
          <p:cNvPr id="33" name="Oval 32">
            <a:extLst>
              <a:ext uri="{FF2B5EF4-FFF2-40B4-BE49-F238E27FC236}">
                <a16:creationId xmlns:a16="http://schemas.microsoft.com/office/drawing/2014/main" id="{669F84D1-61CF-4A65-8475-2CF04CBE0AC1}"/>
              </a:ext>
            </a:extLst>
          </p:cNvPr>
          <p:cNvSpPr/>
          <p:nvPr/>
        </p:nvSpPr>
        <p:spPr>
          <a:xfrm>
            <a:off x="645274" y="4515577"/>
            <a:ext cx="2160966" cy="209711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4825B683-2C75-42BE-A36E-21AC4F25FF4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1051756" y="4778627"/>
            <a:ext cx="1387695" cy="1571019"/>
          </a:xfrm>
          <a:prstGeom prst="rect">
            <a:avLst/>
          </a:prstGeom>
        </p:spPr>
      </p:pic>
      <p:sp>
        <p:nvSpPr>
          <p:cNvPr id="35" name="TextBox 34">
            <a:extLst>
              <a:ext uri="{FF2B5EF4-FFF2-40B4-BE49-F238E27FC236}">
                <a16:creationId xmlns:a16="http://schemas.microsoft.com/office/drawing/2014/main" id="{90CE4F0B-F9A4-4678-87B7-9A7CB2D1455D}"/>
              </a:ext>
            </a:extLst>
          </p:cNvPr>
          <p:cNvSpPr txBox="1"/>
          <p:nvPr/>
        </p:nvSpPr>
        <p:spPr>
          <a:xfrm>
            <a:off x="265198" y="5983250"/>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p>
        </p:txBody>
      </p:sp>
      <p:sp>
        <p:nvSpPr>
          <p:cNvPr id="36" name="TextBox 35">
            <a:extLst>
              <a:ext uri="{FF2B5EF4-FFF2-40B4-BE49-F238E27FC236}">
                <a16:creationId xmlns:a16="http://schemas.microsoft.com/office/drawing/2014/main" id="{1A678C46-D52F-4578-8569-D966E1DF8163}"/>
              </a:ext>
            </a:extLst>
          </p:cNvPr>
          <p:cNvSpPr txBox="1"/>
          <p:nvPr/>
        </p:nvSpPr>
        <p:spPr>
          <a:xfrm>
            <a:off x="3217335" y="5984276"/>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a:t>
            </a:r>
          </a:p>
        </p:txBody>
      </p:sp>
      <p:sp>
        <p:nvSpPr>
          <p:cNvPr id="37" name="TextBox 36">
            <a:extLst>
              <a:ext uri="{FF2B5EF4-FFF2-40B4-BE49-F238E27FC236}">
                <a16:creationId xmlns:a16="http://schemas.microsoft.com/office/drawing/2014/main" id="{4729779F-CA1B-451E-9E5E-617B9349DE68}"/>
              </a:ext>
            </a:extLst>
          </p:cNvPr>
          <p:cNvSpPr txBox="1"/>
          <p:nvPr/>
        </p:nvSpPr>
        <p:spPr>
          <a:xfrm>
            <a:off x="7061104" y="5981761"/>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a:t>
            </a:r>
          </a:p>
        </p:txBody>
      </p:sp>
      <p:sp>
        <p:nvSpPr>
          <p:cNvPr id="38" name="Oval 37">
            <a:extLst>
              <a:ext uri="{FF2B5EF4-FFF2-40B4-BE49-F238E27FC236}">
                <a16:creationId xmlns:a16="http://schemas.microsoft.com/office/drawing/2014/main" id="{BC726D69-313A-4174-900F-79A8D4C92F64}"/>
              </a:ext>
            </a:extLst>
          </p:cNvPr>
          <p:cNvSpPr/>
          <p:nvPr/>
        </p:nvSpPr>
        <p:spPr>
          <a:xfrm>
            <a:off x="10111764" y="2049073"/>
            <a:ext cx="1708599" cy="1610955"/>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5</a:t>
            </a:r>
            <a:endParaRPr lang="en-US" sz="4800" b="1" kern="0" dirty="0">
              <a:solidFill>
                <a:prstClr val="black"/>
              </a:solidFill>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7411272C-18B1-4E3C-8B4B-1BCE8F2C4719}"/>
              </a:ext>
            </a:extLst>
          </p:cNvPr>
          <p:cNvSpPr/>
          <p:nvPr/>
        </p:nvSpPr>
        <p:spPr>
          <a:xfrm>
            <a:off x="10111764" y="2040310"/>
            <a:ext cx="1708599" cy="1618739"/>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4</a:t>
            </a:r>
          </a:p>
        </p:txBody>
      </p:sp>
      <p:sp>
        <p:nvSpPr>
          <p:cNvPr id="40" name="Oval 39">
            <a:extLst>
              <a:ext uri="{FF2B5EF4-FFF2-40B4-BE49-F238E27FC236}">
                <a16:creationId xmlns:a16="http://schemas.microsoft.com/office/drawing/2014/main" id="{644396F8-04B7-498D-AA9B-B8A171266BE5}"/>
              </a:ext>
            </a:extLst>
          </p:cNvPr>
          <p:cNvSpPr/>
          <p:nvPr/>
        </p:nvSpPr>
        <p:spPr>
          <a:xfrm>
            <a:off x="10111764" y="2035271"/>
            <a:ext cx="1708599" cy="1623215"/>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3</a:t>
            </a:r>
          </a:p>
        </p:txBody>
      </p:sp>
      <p:sp>
        <p:nvSpPr>
          <p:cNvPr id="41" name="Oval 40">
            <a:extLst>
              <a:ext uri="{FF2B5EF4-FFF2-40B4-BE49-F238E27FC236}">
                <a16:creationId xmlns:a16="http://schemas.microsoft.com/office/drawing/2014/main" id="{3C13D25F-D5DB-4B79-9A63-66D877426725}"/>
              </a:ext>
            </a:extLst>
          </p:cNvPr>
          <p:cNvSpPr/>
          <p:nvPr/>
        </p:nvSpPr>
        <p:spPr>
          <a:xfrm>
            <a:off x="10111764" y="2036167"/>
            <a:ext cx="1708599" cy="1618739"/>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2</a:t>
            </a:r>
          </a:p>
        </p:txBody>
      </p:sp>
      <p:sp>
        <p:nvSpPr>
          <p:cNvPr id="42" name="Oval 41">
            <a:extLst>
              <a:ext uri="{FF2B5EF4-FFF2-40B4-BE49-F238E27FC236}">
                <a16:creationId xmlns:a16="http://schemas.microsoft.com/office/drawing/2014/main" id="{B595AF3C-0CA4-4E87-89BA-C0D20C9E1512}"/>
              </a:ext>
            </a:extLst>
          </p:cNvPr>
          <p:cNvSpPr/>
          <p:nvPr/>
        </p:nvSpPr>
        <p:spPr>
          <a:xfrm>
            <a:off x="10111764" y="2036166"/>
            <a:ext cx="1708599" cy="1618739"/>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1</a:t>
            </a:r>
          </a:p>
        </p:txBody>
      </p:sp>
      <p:sp>
        <p:nvSpPr>
          <p:cNvPr id="43" name="Oval 42">
            <a:extLst>
              <a:ext uri="{FF2B5EF4-FFF2-40B4-BE49-F238E27FC236}">
                <a16:creationId xmlns:a16="http://schemas.microsoft.com/office/drawing/2014/main" id="{EF63A6DF-D426-478B-AE5A-363E97B53478}"/>
              </a:ext>
            </a:extLst>
          </p:cNvPr>
          <p:cNvSpPr/>
          <p:nvPr/>
        </p:nvSpPr>
        <p:spPr>
          <a:xfrm>
            <a:off x="10111764" y="2036166"/>
            <a:ext cx="1708599" cy="1618739"/>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2800" b="1" kern="0" dirty="0" err="1">
                <a:solidFill>
                  <a:prstClr val="black"/>
                </a:solidFill>
                <a:latin typeface="Times New Roman" panose="02020603050405020304" pitchFamily="18" charset="0"/>
                <a:cs typeface="Times New Roman" panose="02020603050405020304" pitchFamily="18" charset="0"/>
              </a:rPr>
              <a:t>Hết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giờ</a:t>
            </a:r>
            <a:endParaRPr lang="en-US" sz="2800" b="1" kern="0" dirty="0">
              <a:solidFill>
                <a:prstClr val="black"/>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F17FB928-8074-412E-830B-F1BCA6D00D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773773">
            <a:off x="1760989" y="954224"/>
            <a:ext cx="714375" cy="1190625"/>
          </a:xfrm>
          <a:prstGeom prst="rect">
            <a:avLst/>
          </a:prstGeom>
        </p:spPr>
      </p:pic>
      <p:pic>
        <p:nvPicPr>
          <p:cNvPr id="45" name="Picture 2" descr="Gấu bông, thú nhồi bông - siêu nhân chó bông | Lazada.vn">
            <a:extLst>
              <a:ext uri="{FF2B5EF4-FFF2-40B4-BE49-F238E27FC236}">
                <a16:creationId xmlns:a16="http://schemas.microsoft.com/office/drawing/2014/main" id="{11B5AC67-CD42-4558-9843-66875D0D92D4}"/>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10000" b="96667" l="10000" r="90000">
                        <a14:foregroundMark x1="34792" y1="48906" x2="34792" y2="48906"/>
                        <a14:foregroundMark x1="54948" y1="52865" x2="54948" y2="52865"/>
                        <a14:foregroundMark x1="36771" y1="47448" x2="36198" y2="47083"/>
                        <a14:foregroundMark x1="32083" y1="45469" x2="32083" y2="45469"/>
                        <a14:foregroundMark x1="22708" y1="47813" x2="22708" y2="47813"/>
                        <a14:foregroundMark x1="26667" y1="50000" x2="26667" y2="50000"/>
                        <a14:foregroundMark x1="62500" y1="80260" x2="62500" y2="80260"/>
                        <a14:foregroundMark x1="73698" y1="38281" x2="73698" y2="38281"/>
                        <a14:foregroundMark x1="72813" y1="41875" x2="72813" y2="41875"/>
                        <a14:foregroundMark x1="72969" y1="44948" x2="72969" y2="44948"/>
                        <a14:backgroundMark x1="58385" y1="92708" x2="58385" y2="92708"/>
                        <a14:backgroundMark x1="58177" y1="91979" x2="58177" y2="91979"/>
                        <a14:backgroundMark x1="54063" y1="89427" x2="54063" y2="89427"/>
                        <a14:backgroundMark x1="53333" y1="90365" x2="53333" y2="90365"/>
                        <a14:backgroundMark x1="48646" y1="90521" x2="48646" y2="90521"/>
                      </a14:backgroundRemoval>
                    </a14:imgEffect>
                  </a14:imgLayer>
                </a14:imgProps>
              </a:ext>
              <a:ext uri="{28A0092B-C50C-407E-A947-70E740481C1C}">
                <a14:useLocalDpi xmlns:a14="http://schemas.microsoft.com/office/drawing/2010/main" val="0"/>
              </a:ext>
            </a:extLst>
          </a:blip>
          <a:srcRect l="15293" t="14006" r="21175" b="6401"/>
          <a:stretch/>
        </p:blipFill>
        <p:spPr bwMode="auto">
          <a:xfrm>
            <a:off x="385373" y="1130972"/>
            <a:ext cx="1548088" cy="18070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9570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618">
        <p15:prstTrans prst="peelOff"/>
      </p:transition>
    </mc:Choice>
    <mc:Fallback xmlns="">
      <p:transition spd="slow" advTm="416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ppt_x"/>
                                          </p:val>
                                        </p:tav>
                                        <p:tav tm="100000">
                                          <p:val>
                                            <p:strVal val="#ppt_x"/>
                                          </p:val>
                                        </p:tav>
                                      </p:tavLst>
                                    </p:anim>
                                    <p:anim calcmode="lin" valueType="num">
                                      <p:cBhvr additive="base">
                                        <p:cTn id="3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ppt_x"/>
                                          </p:val>
                                        </p:tav>
                                        <p:tav tm="100000">
                                          <p:val>
                                            <p:strVal val="#ppt_x"/>
                                          </p:val>
                                        </p:tav>
                                      </p:tavLst>
                                    </p:anim>
                                    <p:anim calcmode="lin" valueType="num">
                                      <p:cBhvr additive="base">
                                        <p:cTn id="43" dur="500" fill="hold"/>
                                        <p:tgtEl>
                                          <p:spTgt spid="3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ppt_x"/>
                                          </p:val>
                                        </p:tav>
                                        <p:tav tm="100000">
                                          <p:val>
                                            <p:strVal val="#ppt_x"/>
                                          </p:val>
                                        </p:tav>
                                      </p:tavLst>
                                    </p:anim>
                                    <p:anim calcmode="lin" valueType="num">
                                      <p:cBhvr additive="base">
                                        <p:cTn id="7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repeatCount="indefinite" fill="hold" grpId="0" nodeType="clickEffect">
                                  <p:stCondLst>
                                    <p:cond delay="0"/>
                                  </p:stCondLst>
                                  <p:endCondLst>
                                    <p:cond evt="onNext" delay="0">
                                      <p:tgtEl>
                                        <p:sldTgt/>
                                      </p:tgtEl>
                                    </p:cond>
                                  </p:endCondLst>
                                  <p:childTnLst>
                                    <p:set>
                                      <p:cBhvr>
                                        <p:cTn id="77" dur="1" fill="hold">
                                          <p:stCondLst>
                                            <p:cond delay="0"/>
                                          </p:stCondLst>
                                        </p:cTn>
                                        <p:tgtEl>
                                          <p:spTgt spid="38"/>
                                        </p:tgtEl>
                                        <p:attrNameLst>
                                          <p:attrName>style.visibility</p:attrName>
                                        </p:attrNameLst>
                                      </p:cBhvr>
                                      <p:to>
                                        <p:strVal val="visible"/>
                                      </p:to>
                                    </p:set>
                                    <p:animEffect transition="in" filter="wheel(1)">
                                      <p:cBhvr>
                                        <p:cTn id="78"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rgbClr val="FF6699"/>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00"/>
                            </p:stCondLst>
                            <p:childTnLst>
                              <p:par>
                                <p:cTn id="80" presetID="21" presetClass="entr" presetSubtype="1"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heel(1)">
                                      <p:cBhvr>
                                        <p:cTn id="82" dur="1000"/>
                                        <p:tgtEl>
                                          <p:spTgt spid="39"/>
                                        </p:tgtEl>
                                      </p:cBhvr>
                                    </p:animEffect>
                                  </p:childTnLst>
                                  <p:subTnLst>
                                    <p:animClr clrSpc="rgb" dir="cw">
                                      <p:cBhvr override="childStyle">
                                        <p:cTn dur="1" fill="hold" display="0" masterRel="nextClick" afterEffect="1"/>
                                        <p:tgtEl>
                                          <p:spTgt spid="39"/>
                                        </p:tgtEl>
                                        <p:attrNameLst>
                                          <p:attrName>ppt_c</p:attrName>
                                        </p:attrNameLst>
                                      </p:cBhvr>
                                      <p:to>
                                        <a:srgbClr val="FF6699"/>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2000"/>
                            </p:stCondLst>
                            <p:childTnLst>
                              <p:par>
                                <p:cTn id="84" presetID="21" presetClass="entr" presetSubtype="1" fill="hold" grpId="0" nodeType="after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heel(1)">
                                      <p:cBhvr>
                                        <p:cTn id="86" dur="1000"/>
                                        <p:tgtEl>
                                          <p:spTgt spid="40"/>
                                        </p:tgtEl>
                                      </p:cBhvr>
                                    </p:animEffect>
                                  </p:childTnLst>
                                  <p:subTnLst>
                                    <p:animClr clrSpc="rgb" dir="cw">
                                      <p:cBhvr override="childStyle">
                                        <p:cTn dur="1" fill="hold" display="0" masterRel="nextClick" afterEffect="1"/>
                                        <p:tgtEl>
                                          <p:spTgt spid="40"/>
                                        </p:tgtEl>
                                        <p:attrNameLst>
                                          <p:attrName>ppt_c</p:attrName>
                                        </p:attrNameLst>
                                      </p:cBhvr>
                                      <p:to>
                                        <a:srgbClr val="FF6699"/>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3000"/>
                            </p:stCondLst>
                            <p:childTnLst>
                              <p:par>
                                <p:cTn id="88" presetID="21" presetClass="entr" presetSubtype="1" fill="hold" grpId="0" nodeType="after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wheel(1)">
                                      <p:cBhvr>
                                        <p:cTn id="90" dur="1000"/>
                                        <p:tgtEl>
                                          <p:spTgt spid="41"/>
                                        </p:tgtEl>
                                      </p:cBhvr>
                                    </p:animEffect>
                                  </p:childTnLst>
                                  <p:subTnLst>
                                    <p:animClr clrSpc="rgb" dir="cw">
                                      <p:cBhvr override="childStyle">
                                        <p:cTn dur="1" fill="hold" display="0" masterRel="nextClick" afterEffect="1"/>
                                        <p:tgtEl>
                                          <p:spTgt spid="41"/>
                                        </p:tgtEl>
                                        <p:attrNameLst>
                                          <p:attrName>ppt_c</p:attrName>
                                        </p:attrNameLst>
                                      </p:cBhvr>
                                      <p:to>
                                        <a:srgbClr val="FF6699"/>
                                      </p:to>
                                    </p:animClr>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1" fill="hold">
                            <p:stCondLst>
                              <p:cond delay="4000"/>
                            </p:stCondLst>
                            <p:childTnLst>
                              <p:par>
                                <p:cTn id="92" presetID="21" presetClass="entr" presetSubtype="1" fill="hold" grpId="0"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heel(1)">
                                      <p:cBhvr>
                                        <p:cTn id="94" dur="1000"/>
                                        <p:tgtEl>
                                          <p:spTgt spid="42"/>
                                        </p:tgtEl>
                                      </p:cBhvr>
                                    </p:animEffect>
                                  </p:childTnLst>
                                  <p:subTnLst>
                                    <p:animClr clrSpc="rgb" dir="cw">
                                      <p:cBhvr override="childStyle">
                                        <p:cTn dur="1" fill="hold" display="0" masterRel="nextClick" afterEffect="1"/>
                                        <p:tgtEl>
                                          <p:spTgt spid="42"/>
                                        </p:tgtEl>
                                        <p:attrNameLst>
                                          <p:attrName>ppt_c</p:attrName>
                                        </p:attrNameLst>
                                      </p:cBhvr>
                                      <p:to>
                                        <a:srgbClr val="FF6699"/>
                                      </p:to>
                                    </p:animClr>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childTnLst>
                          </p:cTn>
                        </p:par>
                        <p:par>
                          <p:cTn id="95" fill="hold">
                            <p:stCondLst>
                              <p:cond delay="5000"/>
                            </p:stCondLst>
                            <p:childTnLst>
                              <p:par>
                                <p:cTn id="96" presetID="21" presetClass="entr" presetSubtype="1"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heel(1)">
                                      <p:cBhvr>
                                        <p:cTn id="98" dur="10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6699"/>
                                      </p:to>
                                    </p:animClr>
                                    <p:audio>
                                      <p:cMediaNode>
                                        <p:cTn display="0" masterRel="sameClick">
                                          <p:stCondLst>
                                            <p:cond evt="begin" delay="0">
                                              <p:tn val="96"/>
                                            </p:cond>
                                          </p:stCondLst>
                                          <p:endCondLst>
                                            <p:cond evt="onStopAudio" delay="0">
                                              <p:tgtEl>
                                                <p:sldTgt/>
                                              </p:tgtEl>
                                            </p:cond>
                                          </p:endCondLst>
                                        </p:cTn>
                                        <p:tgtEl>
                                          <p:sndTgt r:embed="rId5" name="bomb.wav"/>
                                        </p:tgtEl>
                                      </p:cMediaNode>
                                    </p:audio>
                                  </p:subTnLst>
                                </p:cTn>
                              </p:par>
                            </p:childTnLst>
                          </p:cTn>
                        </p:par>
                      </p:childTnLst>
                    </p:cTn>
                  </p:par>
                  <p:par>
                    <p:cTn id="99" fill="hold">
                      <p:stCondLst>
                        <p:cond delay="indefinite"/>
                      </p:stCondLst>
                      <p:childTnLst>
                        <p:par>
                          <p:cTn id="100" fill="hold">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38"/>
                                        </p:tgtEl>
                                      </p:cBhvr>
                                    </p:animEffect>
                                    <p:set>
                                      <p:cBhvr>
                                        <p:cTn id="103" dur="1" fill="hold">
                                          <p:stCondLst>
                                            <p:cond delay="499"/>
                                          </p:stCondLst>
                                        </p:cTn>
                                        <p:tgtEl>
                                          <p:spTgt spid="38"/>
                                        </p:tgtEl>
                                        <p:attrNameLst>
                                          <p:attrName>style.visibility</p:attrName>
                                        </p:attrNameLst>
                                      </p:cBhvr>
                                      <p:to>
                                        <p:strVal val="hidden"/>
                                      </p:to>
                                    </p:set>
                                  </p:childTnLst>
                                </p:cTn>
                              </p:par>
                              <p:par>
                                <p:cTn id="104" presetID="3" presetClass="exit" presetSubtype="10" fill="hold" grpId="1" nodeType="withEffect">
                                  <p:stCondLst>
                                    <p:cond delay="0"/>
                                  </p:stCondLst>
                                  <p:childTnLst>
                                    <p:animEffect transition="out" filter="blinds(horizontal)">
                                      <p:cBhvr>
                                        <p:cTn id="105" dur="500"/>
                                        <p:tgtEl>
                                          <p:spTgt spid="39"/>
                                        </p:tgtEl>
                                      </p:cBhvr>
                                    </p:animEffect>
                                    <p:set>
                                      <p:cBhvr>
                                        <p:cTn id="106" dur="1" fill="hold">
                                          <p:stCondLst>
                                            <p:cond delay="499"/>
                                          </p:stCondLst>
                                        </p:cTn>
                                        <p:tgtEl>
                                          <p:spTgt spid="39"/>
                                        </p:tgtEl>
                                        <p:attrNameLst>
                                          <p:attrName>style.visibility</p:attrName>
                                        </p:attrNameLst>
                                      </p:cBhvr>
                                      <p:to>
                                        <p:strVal val="hidden"/>
                                      </p:to>
                                    </p:set>
                                  </p:childTnLst>
                                </p:cTn>
                              </p:par>
                              <p:par>
                                <p:cTn id="107" presetID="3" presetClass="exit" presetSubtype="10" fill="hold" grpId="1" nodeType="withEffect">
                                  <p:stCondLst>
                                    <p:cond delay="0"/>
                                  </p:stCondLst>
                                  <p:childTnLst>
                                    <p:animEffect transition="out" filter="blinds(horizontal)">
                                      <p:cBhvr>
                                        <p:cTn id="108" dur="500"/>
                                        <p:tgtEl>
                                          <p:spTgt spid="40"/>
                                        </p:tgtEl>
                                      </p:cBhvr>
                                    </p:animEffect>
                                    <p:set>
                                      <p:cBhvr>
                                        <p:cTn id="109" dur="1" fill="hold">
                                          <p:stCondLst>
                                            <p:cond delay="499"/>
                                          </p:stCondLst>
                                        </p:cTn>
                                        <p:tgtEl>
                                          <p:spTgt spid="40"/>
                                        </p:tgtEl>
                                        <p:attrNameLst>
                                          <p:attrName>style.visibility</p:attrName>
                                        </p:attrNameLst>
                                      </p:cBhvr>
                                      <p:to>
                                        <p:strVal val="hidden"/>
                                      </p:to>
                                    </p:set>
                                  </p:childTnLst>
                                </p:cTn>
                              </p:par>
                              <p:par>
                                <p:cTn id="110" presetID="3" presetClass="exit" presetSubtype="10" fill="hold" grpId="1" nodeType="withEffect">
                                  <p:stCondLst>
                                    <p:cond delay="0"/>
                                  </p:stCondLst>
                                  <p:childTnLst>
                                    <p:animEffect transition="out" filter="blinds(horizontal)">
                                      <p:cBhvr>
                                        <p:cTn id="111" dur="500"/>
                                        <p:tgtEl>
                                          <p:spTgt spid="41"/>
                                        </p:tgtEl>
                                      </p:cBhvr>
                                    </p:animEffect>
                                    <p:set>
                                      <p:cBhvr>
                                        <p:cTn id="112" dur="1" fill="hold">
                                          <p:stCondLst>
                                            <p:cond delay="499"/>
                                          </p:stCondLst>
                                        </p:cTn>
                                        <p:tgtEl>
                                          <p:spTgt spid="41"/>
                                        </p:tgtEl>
                                        <p:attrNameLst>
                                          <p:attrName>style.visibility</p:attrName>
                                        </p:attrNameLst>
                                      </p:cBhvr>
                                      <p:to>
                                        <p:strVal val="hidden"/>
                                      </p:to>
                                    </p:set>
                                  </p:childTnLst>
                                </p:cTn>
                              </p:par>
                              <p:par>
                                <p:cTn id="113" presetID="3" presetClass="exit" presetSubtype="10" fill="hold" grpId="1" nodeType="withEffect">
                                  <p:stCondLst>
                                    <p:cond delay="0"/>
                                  </p:stCondLst>
                                  <p:childTnLst>
                                    <p:animEffect transition="out" filter="blinds(horizontal)">
                                      <p:cBhvr>
                                        <p:cTn id="114" dur="500"/>
                                        <p:tgtEl>
                                          <p:spTgt spid="42"/>
                                        </p:tgtEl>
                                      </p:cBhvr>
                                    </p:animEffect>
                                    <p:set>
                                      <p:cBhvr>
                                        <p:cTn id="115" dur="1" fill="hold">
                                          <p:stCondLst>
                                            <p:cond delay="499"/>
                                          </p:stCondLst>
                                        </p:cTn>
                                        <p:tgtEl>
                                          <p:spTgt spid="42"/>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43"/>
                                        </p:tgtEl>
                                      </p:cBhvr>
                                    </p:animEffect>
                                    <p:set>
                                      <p:cBhvr>
                                        <p:cTn id="118" dur="1" fill="hold">
                                          <p:stCondLst>
                                            <p:cond delay="499"/>
                                          </p:stCondLst>
                                        </p:cTn>
                                        <p:tgtEl>
                                          <p:spTgt spid="4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xit" presetSubtype="32" fill="hold" grpId="1" nodeType="clickEffect">
                                  <p:stCondLst>
                                    <p:cond delay="0"/>
                                  </p:stCondLst>
                                  <p:childTnLst>
                                    <p:anim calcmode="lin" valueType="num">
                                      <p:cBhvr>
                                        <p:cTn id="122" dur="500"/>
                                        <p:tgtEl>
                                          <p:spTgt spid="35"/>
                                        </p:tgtEl>
                                        <p:attrNameLst>
                                          <p:attrName>ppt_w</p:attrName>
                                        </p:attrNameLst>
                                      </p:cBhvr>
                                      <p:tavLst>
                                        <p:tav tm="0">
                                          <p:val>
                                            <p:strVal val="ppt_w"/>
                                          </p:val>
                                        </p:tav>
                                        <p:tav tm="100000">
                                          <p:val>
                                            <p:fltVal val="0"/>
                                          </p:val>
                                        </p:tav>
                                      </p:tavLst>
                                    </p:anim>
                                    <p:anim calcmode="lin" valueType="num">
                                      <p:cBhvr>
                                        <p:cTn id="123" dur="500"/>
                                        <p:tgtEl>
                                          <p:spTgt spid="35"/>
                                        </p:tgtEl>
                                        <p:attrNameLst>
                                          <p:attrName>ppt_h</p:attrName>
                                        </p:attrNameLst>
                                      </p:cBhvr>
                                      <p:tavLst>
                                        <p:tav tm="0">
                                          <p:val>
                                            <p:strVal val="ppt_h"/>
                                          </p:val>
                                        </p:tav>
                                        <p:tav tm="100000">
                                          <p:val>
                                            <p:fltVal val="0"/>
                                          </p:val>
                                        </p:tav>
                                      </p:tavLst>
                                    </p:anim>
                                    <p:animEffect transition="out" filter="fade">
                                      <p:cBhvr>
                                        <p:cTn id="124" dur="500"/>
                                        <p:tgtEl>
                                          <p:spTgt spid="35"/>
                                        </p:tgtEl>
                                      </p:cBhvr>
                                    </p:animEffect>
                                    <p:set>
                                      <p:cBhvr>
                                        <p:cTn id="125" dur="1" fill="hold">
                                          <p:stCondLst>
                                            <p:cond delay="499"/>
                                          </p:stCondLst>
                                        </p:cTn>
                                        <p:tgtEl>
                                          <p:spTgt spid="35"/>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34"/>
                                        </p:tgtEl>
                                        <p:attrNameLst>
                                          <p:attrName>ppt_w</p:attrName>
                                        </p:attrNameLst>
                                      </p:cBhvr>
                                      <p:tavLst>
                                        <p:tav tm="0">
                                          <p:val>
                                            <p:strVal val="ppt_w"/>
                                          </p:val>
                                        </p:tav>
                                        <p:tav tm="100000">
                                          <p:val>
                                            <p:fltVal val="0"/>
                                          </p:val>
                                        </p:tav>
                                      </p:tavLst>
                                    </p:anim>
                                    <p:anim calcmode="lin" valueType="num">
                                      <p:cBhvr>
                                        <p:cTn id="128" dur="500"/>
                                        <p:tgtEl>
                                          <p:spTgt spid="34"/>
                                        </p:tgtEl>
                                        <p:attrNameLst>
                                          <p:attrName>ppt_h</p:attrName>
                                        </p:attrNameLst>
                                      </p:cBhvr>
                                      <p:tavLst>
                                        <p:tav tm="0">
                                          <p:val>
                                            <p:strVal val="ppt_h"/>
                                          </p:val>
                                        </p:tav>
                                        <p:tav tm="100000">
                                          <p:val>
                                            <p:fltVal val="0"/>
                                          </p:val>
                                        </p:tav>
                                      </p:tavLst>
                                    </p:anim>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500"/>
                                        <p:tgtEl>
                                          <p:spTgt spid="33"/>
                                        </p:tgtEl>
                                        <p:attrNameLst>
                                          <p:attrName>ppt_w</p:attrName>
                                        </p:attrNameLst>
                                      </p:cBhvr>
                                      <p:tavLst>
                                        <p:tav tm="0">
                                          <p:val>
                                            <p:strVal val="ppt_w"/>
                                          </p:val>
                                        </p:tav>
                                        <p:tav tm="100000">
                                          <p:val>
                                            <p:fltVal val="0"/>
                                          </p:val>
                                        </p:tav>
                                      </p:tavLst>
                                    </p:anim>
                                    <p:anim calcmode="lin" valueType="num">
                                      <p:cBhvr>
                                        <p:cTn id="133" dur="500"/>
                                        <p:tgtEl>
                                          <p:spTgt spid="33"/>
                                        </p:tgtEl>
                                        <p:attrNameLst>
                                          <p:attrName>ppt_h</p:attrName>
                                        </p:attrNameLst>
                                      </p:cBhvr>
                                      <p:tavLst>
                                        <p:tav tm="0">
                                          <p:val>
                                            <p:strVal val="ppt_h"/>
                                          </p:val>
                                        </p:tav>
                                        <p:tav tm="100000">
                                          <p:val>
                                            <p:fltVal val="0"/>
                                          </p:val>
                                        </p:tav>
                                      </p:tavLst>
                                    </p:anim>
                                    <p:animEffect transition="out" filter="fade">
                                      <p:cBhvr>
                                        <p:cTn id="134" dur="500"/>
                                        <p:tgtEl>
                                          <p:spTgt spid="33"/>
                                        </p:tgtEl>
                                      </p:cBhvr>
                                    </p:animEffect>
                                    <p:set>
                                      <p:cBhvr>
                                        <p:cTn id="135" dur="1" fill="hold">
                                          <p:stCondLst>
                                            <p:cond delay="499"/>
                                          </p:stCondLst>
                                        </p:cTn>
                                        <p:tgtEl>
                                          <p:spTgt spid="33"/>
                                        </p:tgtEl>
                                        <p:attrNameLst>
                                          <p:attrName>style.visibility</p:attrName>
                                        </p:attrNameLst>
                                      </p:cBhvr>
                                      <p:to>
                                        <p:strVal val="hidden"/>
                                      </p:to>
                                    </p:set>
                                  </p:childTnLst>
                                </p:cTn>
                              </p:par>
                              <p:par>
                                <p:cTn id="136" presetID="53" presetClass="exit" presetSubtype="32" fill="hold" nodeType="withEffect">
                                  <p:stCondLst>
                                    <p:cond delay="0"/>
                                  </p:stCondLst>
                                  <p:childTnLst>
                                    <p:anim calcmode="lin" valueType="num">
                                      <p:cBhvr>
                                        <p:cTn id="137" dur="500"/>
                                        <p:tgtEl>
                                          <p:spTgt spid="31"/>
                                        </p:tgtEl>
                                        <p:attrNameLst>
                                          <p:attrName>ppt_w</p:attrName>
                                        </p:attrNameLst>
                                      </p:cBhvr>
                                      <p:tavLst>
                                        <p:tav tm="0">
                                          <p:val>
                                            <p:strVal val="ppt_w"/>
                                          </p:val>
                                        </p:tav>
                                        <p:tav tm="100000">
                                          <p:val>
                                            <p:fltVal val="0"/>
                                          </p:val>
                                        </p:tav>
                                      </p:tavLst>
                                    </p:anim>
                                    <p:anim calcmode="lin" valueType="num">
                                      <p:cBhvr>
                                        <p:cTn id="138" dur="500"/>
                                        <p:tgtEl>
                                          <p:spTgt spid="31"/>
                                        </p:tgtEl>
                                        <p:attrNameLst>
                                          <p:attrName>ppt_h</p:attrName>
                                        </p:attrNameLst>
                                      </p:cBhvr>
                                      <p:tavLst>
                                        <p:tav tm="0">
                                          <p:val>
                                            <p:strVal val="ppt_h"/>
                                          </p:val>
                                        </p:tav>
                                        <p:tav tm="100000">
                                          <p:val>
                                            <p:fltVal val="0"/>
                                          </p:val>
                                        </p:tav>
                                      </p:tavLst>
                                    </p:anim>
                                    <p:animEffect transition="out" filter="fade">
                                      <p:cBhvr>
                                        <p:cTn id="139" dur="500"/>
                                        <p:tgtEl>
                                          <p:spTgt spid="31"/>
                                        </p:tgtEl>
                                      </p:cBhvr>
                                    </p:animEffect>
                                    <p:set>
                                      <p:cBhvr>
                                        <p:cTn id="140" dur="1" fill="hold">
                                          <p:stCondLst>
                                            <p:cond delay="499"/>
                                          </p:stCondLst>
                                        </p:cTn>
                                        <p:tgtEl>
                                          <p:spTgt spid="31"/>
                                        </p:tgtEl>
                                        <p:attrNameLst>
                                          <p:attrName>style.visibility</p:attrName>
                                        </p:attrNameLst>
                                      </p:cBhvr>
                                      <p:to>
                                        <p:strVal val="hidden"/>
                                      </p:to>
                                    </p:set>
                                  </p:childTnLst>
                                </p:cTn>
                              </p:par>
                              <p:par>
                                <p:cTn id="141" presetID="53" presetClass="exit" presetSubtype="32" fill="hold" nodeType="withEffect">
                                  <p:stCondLst>
                                    <p:cond delay="0"/>
                                  </p:stCondLst>
                                  <p:childTnLst>
                                    <p:anim calcmode="lin" valueType="num">
                                      <p:cBhvr>
                                        <p:cTn id="142" dur="500"/>
                                        <p:tgtEl>
                                          <p:spTgt spid="32"/>
                                        </p:tgtEl>
                                        <p:attrNameLst>
                                          <p:attrName>ppt_w</p:attrName>
                                        </p:attrNameLst>
                                      </p:cBhvr>
                                      <p:tavLst>
                                        <p:tav tm="0">
                                          <p:val>
                                            <p:strVal val="ppt_w"/>
                                          </p:val>
                                        </p:tav>
                                        <p:tav tm="100000">
                                          <p:val>
                                            <p:fltVal val="0"/>
                                          </p:val>
                                        </p:tav>
                                      </p:tavLst>
                                    </p:anim>
                                    <p:anim calcmode="lin" valueType="num">
                                      <p:cBhvr>
                                        <p:cTn id="143" dur="500"/>
                                        <p:tgtEl>
                                          <p:spTgt spid="32"/>
                                        </p:tgtEl>
                                        <p:attrNameLst>
                                          <p:attrName>ppt_h</p:attrName>
                                        </p:attrNameLst>
                                      </p:cBhvr>
                                      <p:tavLst>
                                        <p:tav tm="0">
                                          <p:val>
                                            <p:strVal val="ppt_h"/>
                                          </p:val>
                                        </p:tav>
                                        <p:tav tm="100000">
                                          <p:val>
                                            <p:fltVal val="0"/>
                                          </p:val>
                                        </p:tav>
                                      </p:tavLst>
                                    </p:anim>
                                    <p:animEffect transition="out" filter="fade">
                                      <p:cBhvr>
                                        <p:cTn id="144" dur="500"/>
                                        <p:tgtEl>
                                          <p:spTgt spid="32"/>
                                        </p:tgtEl>
                                      </p:cBhvr>
                                    </p:animEffect>
                                    <p:set>
                                      <p:cBhvr>
                                        <p:cTn id="145" dur="1" fill="hold">
                                          <p:stCondLst>
                                            <p:cond delay="499"/>
                                          </p:stCondLst>
                                        </p:cTn>
                                        <p:tgtEl>
                                          <p:spTgt spid="32"/>
                                        </p:tgtEl>
                                        <p:attrNameLst>
                                          <p:attrName>style.visibility</p:attrName>
                                        </p:attrNameLst>
                                      </p:cBhvr>
                                      <p:to>
                                        <p:strVal val="hidden"/>
                                      </p:to>
                                    </p:set>
                                  </p:childTnLst>
                                </p:cTn>
                              </p:par>
                              <p:par>
                                <p:cTn id="146" presetID="53" presetClass="exit" presetSubtype="32" fill="hold" grpId="1" nodeType="withEffect">
                                  <p:stCondLst>
                                    <p:cond delay="0"/>
                                  </p:stCondLst>
                                  <p:childTnLst>
                                    <p:anim calcmode="lin" valueType="num">
                                      <p:cBhvr>
                                        <p:cTn id="147" dur="500"/>
                                        <p:tgtEl>
                                          <p:spTgt spid="30"/>
                                        </p:tgtEl>
                                        <p:attrNameLst>
                                          <p:attrName>ppt_w</p:attrName>
                                        </p:attrNameLst>
                                      </p:cBhvr>
                                      <p:tavLst>
                                        <p:tav tm="0">
                                          <p:val>
                                            <p:strVal val="ppt_w"/>
                                          </p:val>
                                        </p:tav>
                                        <p:tav tm="100000">
                                          <p:val>
                                            <p:fltVal val="0"/>
                                          </p:val>
                                        </p:tav>
                                      </p:tavLst>
                                    </p:anim>
                                    <p:anim calcmode="lin" valueType="num">
                                      <p:cBhvr>
                                        <p:cTn id="148" dur="500"/>
                                        <p:tgtEl>
                                          <p:spTgt spid="30"/>
                                        </p:tgtEl>
                                        <p:attrNameLst>
                                          <p:attrName>ppt_h</p:attrName>
                                        </p:attrNameLst>
                                      </p:cBhvr>
                                      <p:tavLst>
                                        <p:tav tm="0">
                                          <p:val>
                                            <p:strVal val="ppt_h"/>
                                          </p:val>
                                        </p:tav>
                                        <p:tav tm="100000">
                                          <p:val>
                                            <p:fltVal val="0"/>
                                          </p:val>
                                        </p:tav>
                                      </p:tavLst>
                                    </p:anim>
                                    <p:animEffect transition="out" filter="fade">
                                      <p:cBhvr>
                                        <p:cTn id="149" dur="500"/>
                                        <p:tgtEl>
                                          <p:spTgt spid="30"/>
                                        </p:tgtEl>
                                      </p:cBhvr>
                                    </p:animEffect>
                                    <p:set>
                                      <p:cBhvr>
                                        <p:cTn id="150" dur="1" fill="hold">
                                          <p:stCondLst>
                                            <p:cond delay="499"/>
                                          </p:stCondLst>
                                        </p:cTn>
                                        <p:tgtEl>
                                          <p:spTgt spid="30"/>
                                        </p:tgtEl>
                                        <p:attrNameLst>
                                          <p:attrName>style.visibility</p:attrName>
                                        </p:attrNameLst>
                                      </p:cBhvr>
                                      <p:to>
                                        <p:strVal val="hidden"/>
                                      </p:to>
                                    </p:set>
                                  </p:childTnLst>
                                </p:cTn>
                              </p:par>
                              <p:par>
                                <p:cTn id="151" presetID="53" presetClass="exit" presetSubtype="32" fill="hold" grpId="1" nodeType="withEffect">
                                  <p:stCondLst>
                                    <p:cond delay="0"/>
                                  </p:stCondLst>
                                  <p:childTnLst>
                                    <p:anim calcmode="lin" valueType="num">
                                      <p:cBhvr>
                                        <p:cTn id="152" dur="500"/>
                                        <p:tgtEl>
                                          <p:spTgt spid="36"/>
                                        </p:tgtEl>
                                        <p:attrNameLst>
                                          <p:attrName>ppt_w</p:attrName>
                                        </p:attrNameLst>
                                      </p:cBhvr>
                                      <p:tavLst>
                                        <p:tav tm="0">
                                          <p:val>
                                            <p:strVal val="ppt_w"/>
                                          </p:val>
                                        </p:tav>
                                        <p:tav tm="100000">
                                          <p:val>
                                            <p:fltVal val="0"/>
                                          </p:val>
                                        </p:tav>
                                      </p:tavLst>
                                    </p:anim>
                                    <p:anim calcmode="lin" valueType="num">
                                      <p:cBhvr>
                                        <p:cTn id="153" dur="500"/>
                                        <p:tgtEl>
                                          <p:spTgt spid="36"/>
                                        </p:tgtEl>
                                        <p:attrNameLst>
                                          <p:attrName>ppt_h</p:attrName>
                                        </p:attrNameLst>
                                      </p:cBhvr>
                                      <p:tavLst>
                                        <p:tav tm="0">
                                          <p:val>
                                            <p:strVal val="ppt_h"/>
                                          </p:val>
                                        </p:tav>
                                        <p:tav tm="100000">
                                          <p:val>
                                            <p:fltVal val="0"/>
                                          </p:val>
                                        </p:tav>
                                      </p:tavLst>
                                    </p:anim>
                                    <p:animEffect transition="out" filter="fade">
                                      <p:cBhvr>
                                        <p:cTn id="154" dur="500"/>
                                        <p:tgtEl>
                                          <p:spTgt spid="36"/>
                                        </p:tgtEl>
                                      </p:cBhvr>
                                    </p:animEffect>
                                    <p:set>
                                      <p:cBhvr>
                                        <p:cTn id="155" dur="1" fill="hold">
                                          <p:stCondLst>
                                            <p:cond delay="499"/>
                                          </p:stCondLst>
                                        </p:cTn>
                                        <p:tgtEl>
                                          <p:spTgt spid="36"/>
                                        </p:tgtEl>
                                        <p:attrNameLst>
                                          <p:attrName>style.visibility</p:attrName>
                                        </p:attrNameLst>
                                      </p:cBhvr>
                                      <p:to>
                                        <p:strVal val="hidden"/>
                                      </p:to>
                                    </p:set>
                                  </p:childTnLst>
                                </p:cTn>
                              </p:par>
                              <p:par>
                                <p:cTn id="156" presetID="53" presetClass="exit" presetSubtype="32" fill="hold" grpId="0" nodeType="withEffect">
                                  <p:stCondLst>
                                    <p:cond delay="0"/>
                                  </p:stCondLst>
                                  <p:childTnLst>
                                    <p:anim calcmode="lin" valueType="num">
                                      <p:cBhvr>
                                        <p:cTn id="157" dur="500"/>
                                        <p:tgtEl>
                                          <p:spTgt spid="15"/>
                                        </p:tgtEl>
                                        <p:attrNameLst>
                                          <p:attrName>ppt_w</p:attrName>
                                        </p:attrNameLst>
                                      </p:cBhvr>
                                      <p:tavLst>
                                        <p:tav tm="0">
                                          <p:val>
                                            <p:strVal val="ppt_w"/>
                                          </p:val>
                                        </p:tav>
                                        <p:tav tm="100000">
                                          <p:val>
                                            <p:fltVal val="0"/>
                                          </p:val>
                                        </p:tav>
                                      </p:tavLst>
                                    </p:anim>
                                    <p:anim calcmode="lin" valueType="num">
                                      <p:cBhvr>
                                        <p:cTn id="158" dur="500"/>
                                        <p:tgtEl>
                                          <p:spTgt spid="15"/>
                                        </p:tgtEl>
                                        <p:attrNameLst>
                                          <p:attrName>ppt_h</p:attrName>
                                        </p:attrNameLst>
                                      </p:cBhvr>
                                      <p:tavLst>
                                        <p:tav tm="0">
                                          <p:val>
                                            <p:strVal val="ppt_h"/>
                                          </p:val>
                                        </p:tav>
                                        <p:tav tm="100000">
                                          <p:val>
                                            <p:fltVal val="0"/>
                                          </p:val>
                                        </p:tav>
                                      </p:tavLst>
                                    </p:anim>
                                    <p:animEffect transition="out" filter="fade">
                                      <p:cBhvr>
                                        <p:cTn id="159" dur="500"/>
                                        <p:tgtEl>
                                          <p:spTgt spid="15"/>
                                        </p:tgtEl>
                                      </p:cBhvr>
                                    </p:animEffect>
                                    <p:set>
                                      <p:cBhvr>
                                        <p:cTn id="160" dur="1" fill="hold">
                                          <p:stCondLst>
                                            <p:cond delay="499"/>
                                          </p:stCondLst>
                                        </p:cTn>
                                        <p:tgtEl>
                                          <p:spTgt spid="15"/>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56" presetClass="path" presetSubtype="0" accel="50000" decel="50000" fill="hold" nodeType="clickEffect">
                                  <p:stCondLst>
                                    <p:cond delay="0"/>
                                  </p:stCondLst>
                                  <p:childTnLst>
                                    <p:animMotion origin="layout" path="M 2.08333E-7 2.96296E-6 L -0.17513 -0.39723 " pathEditMode="relative" rAng="0" ptsTypes="AA">
                                      <p:cBhvr>
                                        <p:cTn id="164" dur="2000" fill="hold"/>
                                        <p:tgtEl>
                                          <p:spTgt spid="27"/>
                                        </p:tgtEl>
                                        <p:attrNameLst>
                                          <p:attrName>ppt_x</p:attrName>
                                          <p:attrName>ppt_y</p:attrName>
                                        </p:attrNameLst>
                                      </p:cBhvr>
                                      <p:rCtr x="-8763" y="-19861"/>
                                    </p:animMotion>
                                  </p:childTnLst>
                                </p:cTn>
                              </p:par>
                              <p:par>
                                <p:cTn id="165" presetID="56" presetClass="path" presetSubtype="0" accel="50000" decel="50000" fill="hold" nodeType="withEffect">
                                  <p:stCondLst>
                                    <p:cond delay="0"/>
                                  </p:stCondLst>
                                  <p:childTnLst>
                                    <p:animMotion origin="layout" path="M 5E-6 1.48148E-6 L -0.17722 -0.39468 " pathEditMode="relative" rAng="0" ptsTypes="AA">
                                      <p:cBhvr>
                                        <p:cTn id="166" dur="2000" fill="hold"/>
                                        <p:tgtEl>
                                          <p:spTgt spid="28"/>
                                        </p:tgtEl>
                                        <p:attrNameLst>
                                          <p:attrName>ppt_x</p:attrName>
                                          <p:attrName>ppt_y</p:attrName>
                                        </p:attrNameLst>
                                      </p:cBhvr>
                                      <p:rCtr x="-8867" y="-19745"/>
                                    </p:animMotion>
                                  </p:childTnLst>
                                </p:cTn>
                              </p:par>
                              <p:par>
                                <p:cTn id="167" presetID="56" presetClass="path" presetSubtype="0" accel="50000" decel="50000" fill="hold" nodeType="withEffect">
                                  <p:stCondLst>
                                    <p:cond delay="0"/>
                                  </p:stCondLst>
                                  <p:childTnLst>
                                    <p:animMotion origin="layout" path="M 4.16667E-6 1.48148E-6 L -0.17149 -0.39722 " pathEditMode="relative" rAng="0" ptsTypes="AA">
                                      <p:cBhvr>
                                        <p:cTn id="168" dur="2000" fill="hold"/>
                                        <p:tgtEl>
                                          <p:spTgt spid="29"/>
                                        </p:tgtEl>
                                        <p:attrNameLst>
                                          <p:attrName>ppt_x</p:attrName>
                                          <p:attrName>ppt_y</p:attrName>
                                        </p:attrNameLst>
                                      </p:cBhvr>
                                      <p:rCtr x="-8581" y="-19861"/>
                                    </p:animMotion>
                                  </p:childTnLst>
                                </p:cTn>
                              </p:par>
                            </p:childTnLst>
                          </p:cTn>
                        </p:par>
                      </p:childTnLst>
                    </p:cTn>
                  </p:par>
                  <p:par>
                    <p:cTn id="169" fill="hold">
                      <p:stCondLst>
                        <p:cond delay="indefinite"/>
                      </p:stCondLst>
                      <p:childTnLst>
                        <p:par>
                          <p:cTn id="170" fill="hold">
                            <p:stCondLst>
                              <p:cond delay="0"/>
                            </p:stCondLst>
                            <p:childTnLst>
                              <p:par>
                                <p:cTn id="171" presetID="64" presetClass="path" presetSubtype="0" accel="50000" decel="50000" fill="hold" nodeType="clickEffect">
                                  <p:stCondLst>
                                    <p:cond delay="0"/>
                                  </p:stCondLst>
                                  <p:childTnLst>
                                    <p:animMotion origin="layout" path="M -1.45833E-6 -1.11111E-6 L 0.00065 -0.28333 " pathEditMode="relative" rAng="0" ptsTypes="AA">
                                      <p:cBhvr>
                                        <p:cTn id="172" dur="2000" fill="hold"/>
                                        <p:tgtEl>
                                          <p:spTgt spid="5"/>
                                        </p:tgtEl>
                                        <p:attrNameLst>
                                          <p:attrName>ppt_x</p:attrName>
                                          <p:attrName>ppt_y</p:attrName>
                                        </p:attrNameLst>
                                      </p:cBhvr>
                                      <p:rCtr x="26" y="-14167"/>
                                    </p:animMotion>
                                  </p:childTnLst>
                                  <p:subTnLst>
                                    <p:audio>
                                      <p:cMediaNode>
                                        <p:cTn display="0" masterRel="sameClick">
                                          <p:stCondLst>
                                            <p:cond evt="begin" delay="0">
                                              <p:tn val="171"/>
                                            </p:cond>
                                          </p:stCondLst>
                                          <p:endCondLst>
                                            <p:cond evt="onStopAudio" delay="0">
                                              <p:tgtEl>
                                                <p:sldTgt/>
                                              </p:tgtEl>
                                            </p:cond>
                                          </p:endCondLst>
                                        </p:cTn>
                                        <p:tgtEl>
                                          <p:sndTgt r:embed="rId3" name="chimes.wav"/>
                                        </p:tgtEl>
                                      </p:cMediaNode>
                                    </p:audio>
                                  </p:sub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45"/>
                                        </p:tgtEl>
                                        <p:attrNameLst>
                                          <p:attrName>style.visibility</p:attrName>
                                        </p:attrNameLst>
                                      </p:cBhvr>
                                      <p:to>
                                        <p:strVal val="visible"/>
                                      </p:to>
                                    </p:set>
                                    <p:anim calcmode="lin" valueType="num">
                                      <p:cBhvr>
                                        <p:cTn id="177" dur="500" fill="hold"/>
                                        <p:tgtEl>
                                          <p:spTgt spid="45"/>
                                        </p:tgtEl>
                                        <p:attrNameLst>
                                          <p:attrName>ppt_w</p:attrName>
                                        </p:attrNameLst>
                                      </p:cBhvr>
                                      <p:tavLst>
                                        <p:tav tm="0">
                                          <p:val>
                                            <p:fltVal val="0"/>
                                          </p:val>
                                        </p:tav>
                                        <p:tav tm="100000">
                                          <p:val>
                                            <p:strVal val="#ppt_w"/>
                                          </p:val>
                                        </p:tav>
                                      </p:tavLst>
                                    </p:anim>
                                    <p:anim calcmode="lin" valueType="num">
                                      <p:cBhvr>
                                        <p:cTn id="178" dur="500" fill="hold"/>
                                        <p:tgtEl>
                                          <p:spTgt spid="45"/>
                                        </p:tgtEl>
                                        <p:attrNameLst>
                                          <p:attrName>ppt_h</p:attrName>
                                        </p:attrNameLst>
                                      </p:cBhvr>
                                      <p:tavLst>
                                        <p:tav tm="0">
                                          <p:val>
                                            <p:fltVal val="0"/>
                                          </p:val>
                                        </p:tav>
                                        <p:tav tm="100000">
                                          <p:val>
                                            <p:strVal val="#ppt_h"/>
                                          </p:val>
                                        </p:tav>
                                      </p:tavLst>
                                    </p:anim>
                                    <p:animEffect transition="in" filter="fade">
                                      <p:cBhvr>
                                        <p:cTn id="179" dur="500"/>
                                        <p:tgtEl>
                                          <p:spTgt spid="45"/>
                                        </p:tgtEl>
                                      </p:cBhvr>
                                    </p:animEffect>
                                  </p:childTnLst>
                                  <p:subTnLst>
                                    <p:audio>
                                      <p:cMediaNode>
                                        <p:cTn display="0" masterRel="sameClick">
                                          <p:stCondLst>
                                            <p:cond evt="begin" delay="0">
                                              <p:tn val="175"/>
                                            </p:cond>
                                          </p:stCondLst>
                                          <p:endCondLst>
                                            <p:cond evt="onStopAudio" delay="0">
                                              <p:tgtEl>
                                                <p:sldTgt/>
                                              </p:tgtEl>
                                            </p:cond>
                                          </p:endCondLst>
                                        </p:cTn>
                                        <p:tgtEl>
                                          <p:sndTgt r:embed="rId6" name="applause.wav"/>
                                        </p:tgtEl>
                                      </p:cMediaNode>
                                    </p:audio>
                                  </p:subTnLst>
                                </p:cTn>
                              </p:par>
                              <p:par>
                                <p:cTn id="180" presetID="53" presetClass="entr" presetSubtype="16" fill="hold" nodeType="withEffect">
                                  <p:stCondLst>
                                    <p:cond delay="0"/>
                                  </p:stCondLst>
                                  <p:childTnLst>
                                    <p:set>
                                      <p:cBhvr>
                                        <p:cTn id="181" dur="1" fill="hold">
                                          <p:stCondLst>
                                            <p:cond delay="0"/>
                                          </p:stCondLst>
                                        </p:cTn>
                                        <p:tgtEl>
                                          <p:spTgt spid="44"/>
                                        </p:tgtEl>
                                        <p:attrNameLst>
                                          <p:attrName>style.visibility</p:attrName>
                                        </p:attrNameLst>
                                      </p:cBhvr>
                                      <p:to>
                                        <p:strVal val="visible"/>
                                      </p:to>
                                    </p:set>
                                    <p:anim calcmode="lin" valueType="num">
                                      <p:cBhvr>
                                        <p:cTn id="182" dur="500" fill="hold"/>
                                        <p:tgtEl>
                                          <p:spTgt spid="44"/>
                                        </p:tgtEl>
                                        <p:attrNameLst>
                                          <p:attrName>ppt_w</p:attrName>
                                        </p:attrNameLst>
                                      </p:cBhvr>
                                      <p:tavLst>
                                        <p:tav tm="0">
                                          <p:val>
                                            <p:fltVal val="0"/>
                                          </p:val>
                                        </p:tav>
                                        <p:tav tm="100000">
                                          <p:val>
                                            <p:strVal val="#ppt_w"/>
                                          </p:val>
                                        </p:tav>
                                      </p:tavLst>
                                    </p:anim>
                                    <p:anim calcmode="lin" valueType="num">
                                      <p:cBhvr>
                                        <p:cTn id="183" dur="500" fill="hold"/>
                                        <p:tgtEl>
                                          <p:spTgt spid="44"/>
                                        </p:tgtEl>
                                        <p:attrNameLst>
                                          <p:attrName>ppt_h</p:attrName>
                                        </p:attrNameLst>
                                      </p:cBhvr>
                                      <p:tavLst>
                                        <p:tav tm="0">
                                          <p:val>
                                            <p:fltVal val="0"/>
                                          </p:val>
                                        </p:tav>
                                        <p:tav tm="100000">
                                          <p:val>
                                            <p:strVal val="#ppt_h"/>
                                          </p:val>
                                        </p:tav>
                                      </p:tavLst>
                                    </p:anim>
                                    <p:animEffect transition="in" filter="fade">
                                      <p:cBhvr>
                                        <p:cTn id="184" dur="500"/>
                                        <p:tgtEl>
                                          <p:spTgt spid="44"/>
                                        </p:tgtEl>
                                      </p:cBhvr>
                                    </p:animEffect>
                                  </p:childTnLst>
                                  <p:subTnLst>
                                    <p:audio>
                                      <p:cMediaNode>
                                        <p:cTn display="0" masterRel="sameClick">
                                          <p:stCondLst>
                                            <p:cond evt="begin" delay="0">
                                              <p:tn val="180"/>
                                            </p:cond>
                                          </p:stCondLst>
                                          <p:endCondLst>
                                            <p:cond evt="onStopAudio" delay="0">
                                              <p:tgtEl>
                                                <p:sldTgt/>
                                              </p:tgtEl>
                                            </p:cond>
                                          </p:endCondLst>
                                        </p:cTn>
                                        <p:tgtEl>
                                          <p:sndTgt r:embed="rId6" name="applause.wav"/>
                                        </p:tgtEl>
                                      </p:cMediaNode>
                                    </p:audio>
                                  </p:subTnLst>
                                </p:cTn>
                              </p:par>
                              <p:par>
                                <p:cTn id="185" presetID="32" presetClass="emph" presetSubtype="0" fill="hold" nodeType="withEffect">
                                  <p:stCondLst>
                                    <p:cond delay="0"/>
                                  </p:stCondLst>
                                  <p:childTnLst>
                                    <p:animRot by="120000">
                                      <p:cBhvr>
                                        <p:cTn id="186" dur="100" fill="hold">
                                          <p:stCondLst>
                                            <p:cond delay="0"/>
                                          </p:stCondLst>
                                        </p:cTn>
                                        <p:tgtEl>
                                          <p:spTgt spid="45"/>
                                        </p:tgtEl>
                                        <p:attrNameLst>
                                          <p:attrName>r</p:attrName>
                                        </p:attrNameLst>
                                      </p:cBhvr>
                                    </p:animRot>
                                    <p:animRot by="-240000">
                                      <p:cBhvr>
                                        <p:cTn id="187" dur="200" fill="hold">
                                          <p:stCondLst>
                                            <p:cond delay="200"/>
                                          </p:stCondLst>
                                        </p:cTn>
                                        <p:tgtEl>
                                          <p:spTgt spid="45"/>
                                        </p:tgtEl>
                                        <p:attrNameLst>
                                          <p:attrName>r</p:attrName>
                                        </p:attrNameLst>
                                      </p:cBhvr>
                                    </p:animRot>
                                    <p:animRot by="240000">
                                      <p:cBhvr>
                                        <p:cTn id="188" dur="200" fill="hold">
                                          <p:stCondLst>
                                            <p:cond delay="400"/>
                                          </p:stCondLst>
                                        </p:cTn>
                                        <p:tgtEl>
                                          <p:spTgt spid="45"/>
                                        </p:tgtEl>
                                        <p:attrNameLst>
                                          <p:attrName>r</p:attrName>
                                        </p:attrNameLst>
                                      </p:cBhvr>
                                    </p:animRot>
                                    <p:animRot by="-240000">
                                      <p:cBhvr>
                                        <p:cTn id="189" dur="200" fill="hold">
                                          <p:stCondLst>
                                            <p:cond delay="600"/>
                                          </p:stCondLst>
                                        </p:cTn>
                                        <p:tgtEl>
                                          <p:spTgt spid="45"/>
                                        </p:tgtEl>
                                        <p:attrNameLst>
                                          <p:attrName>r</p:attrName>
                                        </p:attrNameLst>
                                      </p:cBhvr>
                                    </p:animRot>
                                    <p:animRot by="120000">
                                      <p:cBhvr>
                                        <p:cTn id="190" dur="200" fill="hold">
                                          <p:stCondLst>
                                            <p:cond delay="800"/>
                                          </p:stCondLst>
                                        </p:cTn>
                                        <p:tgtEl>
                                          <p:spTgt spid="45"/>
                                        </p:tgtEl>
                                        <p:attrNameLst>
                                          <p:attrName>r</p:attrName>
                                        </p:attrNameLst>
                                      </p:cBhvr>
                                    </p:animRot>
                                  </p:childTnLst>
                                  <p:subTnLst>
                                    <p:audio>
                                      <p:cMediaNode>
                                        <p:cTn display="0" masterRel="sameClick">
                                          <p:stCondLst>
                                            <p:cond evt="begin" delay="0">
                                              <p:tn val="185"/>
                                            </p:cond>
                                          </p:stCondLst>
                                          <p:endCondLst>
                                            <p:cond evt="onStopAudio" delay="0">
                                              <p:tgtEl>
                                                <p:sldTgt/>
                                              </p:tgtEl>
                                            </p:cond>
                                          </p:endCondLst>
                                        </p:cTn>
                                        <p:tgtEl>
                                          <p:sndTgt r:embed="rId6" name="applause.wav"/>
                                        </p:tgtEl>
                                      </p:cMediaNode>
                                    </p:audio>
                                  </p:subTnLst>
                                </p:cTn>
                              </p:par>
                              <p:par>
                                <p:cTn id="191" presetID="32" presetClass="emph" presetSubtype="0" fill="hold" nodeType="withEffect">
                                  <p:stCondLst>
                                    <p:cond delay="0"/>
                                  </p:stCondLst>
                                  <p:childTnLst>
                                    <p:animRot by="120000">
                                      <p:cBhvr>
                                        <p:cTn id="192" dur="100" fill="hold">
                                          <p:stCondLst>
                                            <p:cond delay="0"/>
                                          </p:stCondLst>
                                        </p:cTn>
                                        <p:tgtEl>
                                          <p:spTgt spid="44"/>
                                        </p:tgtEl>
                                        <p:attrNameLst>
                                          <p:attrName>r</p:attrName>
                                        </p:attrNameLst>
                                      </p:cBhvr>
                                    </p:animRot>
                                    <p:animRot by="-240000">
                                      <p:cBhvr>
                                        <p:cTn id="193" dur="200" fill="hold">
                                          <p:stCondLst>
                                            <p:cond delay="200"/>
                                          </p:stCondLst>
                                        </p:cTn>
                                        <p:tgtEl>
                                          <p:spTgt spid="44"/>
                                        </p:tgtEl>
                                        <p:attrNameLst>
                                          <p:attrName>r</p:attrName>
                                        </p:attrNameLst>
                                      </p:cBhvr>
                                    </p:animRot>
                                    <p:animRot by="240000">
                                      <p:cBhvr>
                                        <p:cTn id="194" dur="200" fill="hold">
                                          <p:stCondLst>
                                            <p:cond delay="400"/>
                                          </p:stCondLst>
                                        </p:cTn>
                                        <p:tgtEl>
                                          <p:spTgt spid="44"/>
                                        </p:tgtEl>
                                        <p:attrNameLst>
                                          <p:attrName>r</p:attrName>
                                        </p:attrNameLst>
                                      </p:cBhvr>
                                    </p:animRot>
                                    <p:animRot by="-240000">
                                      <p:cBhvr>
                                        <p:cTn id="195" dur="200" fill="hold">
                                          <p:stCondLst>
                                            <p:cond delay="600"/>
                                          </p:stCondLst>
                                        </p:cTn>
                                        <p:tgtEl>
                                          <p:spTgt spid="44"/>
                                        </p:tgtEl>
                                        <p:attrNameLst>
                                          <p:attrName>r</p:attrName>
                                        </p:attrNameLst>
                                      </p:cBhvr>
                                    </p:animRot>
                                    <p:animRot by="120000">
                                      <p:cBhvr>
                                        <p:cTn id="196" dur="200" fill="hold">
                                          <p:stCondLst>
                                            <p:cond delay="800"/>
                                          </p:stCondLst>
                                        </p:cTn>
                                        <p:tgtEl>
                                          <p:spTgt spid="44"/>
                                        </p:tgtEl>
                                        <p:attrNameLst>
                                          <p:attrName>r</p:attrName>
                                        </p:attrNameLst>
                                      </p:cBhvr>
                                    </p:animRot>
                                  </p:childTnLst>
                                  <p:subTnLst>
                                    <p:audio>
                                      <p:cMediaNode>
                                        <p:cTn display="0" masterRel="sameClick">
                                          <p:stCondLst>
                                            <p:cond evt="begin" delay="0">
                                              <p:tn val="19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26" grpId="0" animBg="1"/>
      <p:bldP spid="30" grpId="0" animBg="1"/>
      <p:bldP spid="30" grpId="1" animBg="1"/>
      <p:bldP spid="33" grpId="0" animBg="1"/>
      <p:bldP spid="33" grpId="1" animBg="1"/>
      <p:bldP spid="35" grpId="0"/>
      <p:bldP spid="35" grpId="1"/>
      <p:bldP spid="36" grpId="0"/>
      <p:bldP spid="36" grpId="1"/>
      <p:bldP spid="37" grpId="0"/>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4">
            <a:extLst>
              <a:ext uri="{FF2B5EF4-FFF2-40B4-BE49-F238E27FC236}">
                <a16:creationId xmlns:a16="http://schemas.microsoft.com/office/drawing/2014/main" id="{C444B844-DF1E-4DBB-BAFC-29823B1CF3AD}"/>
              </a:ext>
            </a:extLst>
          </p:cNvPr>
          <p:cNvGraphicFramePr>
            <a:graphicFrameLocks noGrp="1"/>
          </p:cNvGraphicFramePr>
          <p:nvPr>
            <p:extLst>
              <p:ext uri="{D42A27DB-BD31-4B8C-83A1-F6EECF244321}">
                <p14:modId xmlns:p14="http://schemas.microsoft.com/office/powerpoint/2010/main" val="987367968"/>
              </p:ext>
            </p:extLst>
          </p:nvPr>
        </p:nvGraphicFramePr>
        <p:xfrm>
          <a:off x="7911547" y="729605"/>
          <a:ext cx="4188477" cy="6019064"/>
        </p:xfrm>
        <a:graphic>
          <a:graphicData uri="http://schemas.openxmlformats.org/drawingml/2006/table">
            <a:tbl>
              <a:tblPr firstRow="1" bandRow="1">
                <a:tableStyleId>{93296810-A885-4BE3-A3E7-6D5BEEA58F35}</a:tableStyleId>
              </a:tblPr>
              <a:tblGrid>
                <a:gridCol w="4188477">
                  <a:extLst>
                    <a:ext uri="{9D8B030D-6E8A-4147-A177-3AD203B41FA5}">
                      <a16:colId xmlns:a16="http://schemas.microsoft.com/office/drawing/2014/main" val="3014186274"/>
                    </a:ext>
                  </a:extLst>
                </a:gridCol>
              </a:tblGrid>
              <a:tr h="1504766">
                <a:tc>
                  <a:txBody>
                    <a:bodyPr/>
                    <a:lstStyle/>
                    <a:p>
                      <a:endParaRPr lang="en-US" dirty="0"/>
                    </a:p>
                  </a:txBody>
                  <a:tcPr/>
                </a:tc>
                <a:extLst>
                  <a:ext uri="{0D108BD9-81ED-4DB2-BD59-A6C34878D82A}">
                    <a16:rowId xmlns:a16="http://schemas.microsoft.com/office/drawing/2014/main" val="869582748"/>
                  </a:ext>
                </a:extLst>
              </a:tr>
              <a:tr h="1504766">
                <a:tc>
                  <a:txBody>
                    <a:bodyPr/>
                    <a:lstStyle/>
                    <a:p>
                      <a:endParaRPr lang="en-US" dirty="0"/>
                    </a:p>
                  </a:txBody>
                  <a:tcPr/>
                </a:tc>
                <a:extLst>
                  <a:ext uri="{0D108BD9-81ED-4DB2-BD59-A6C34878D82A}">
                    <a16:rowId xmlns:a16="http://schemas.microsoft.com/office/drawing/2014/main" val="1324986695"/>
                  </a:ext>
                </a:extLst>
              </a:tr>
              <a:tr h="1504766">
                <a:tc>
                  <a:txBody>
                    <a:bodyPr/>
                    <a:lstStyle/>
                    <a:p>
                      <a:endParaRPr lang="en-US" dirty="0"/>
                    </a:p>
                  </a:txBody>
                  <a:tcPr/>
                </a:tc>
                <a:extLst>
                  <a:ext uri="{0D108BD9-81ED-4DB2-BD59-A6C34878D82A}">
                    <a16:rowId xmlns:a16="http://schemas.microsoft.com/office/drawing/2014/main" val="2951276194"/>
                  </a:ext>
                </a:extLst>
              </a:tr>
              <a:tr h="1504766">
                <a:tc>
                  <a:txBody>
                    <a:bodyPr/>
                    <a:lstStyle/>
                    <a:p>
                      <a:endParaRPr lang="en-US" dirty="0"/>
                    </a:p>
                  </a:txBody>
                  <a:tcPr/>
                </a:tc>
                <a:extLst>
                  <a:ext uri="{0D108BD9-81ED-4DB2-BD59-A6C34878D82A}">
                    <a16:rowId xmlns:a16="http://schemas.microsoft.com/office/drawing/2014/main" val="374751451"/>
                  </a:ext>
                </a:extLst>
              </a:tr>
            </a:tbl>
          </a:graphicData>
        </a:graphic>
      </p:graphicFrame>
      <p:graphicFrame>
        <p:nvGraphicFramePr>
          <p:cNvPr id="4" name="Table 4">
            <a:extLst>
              <a:ext uri="{FF2B5EF4-FFF2-40B4-BE49-F238E27FC236}">
                <a16:creationId xmlns:a16="http://schemas.microsoft.com/office/drawing/2014/main" id="{629300A6-EB42-4D42-BDD8-87876125D640}"/>
              </a:ext>
            </a:extLst>
          </p:cNvPr>
          <p:cNvGraphicFramePr>
            <a:graphicFrameLocks noGrp="1"/>
          </p:cNvGraphicFramePr>
          <p:nvPr>
            <p:extLst>
              <p:ext uri="{D42A27DB-BD31-4B8C-83A1-F6EECF244321}">
                <p14:modId xmlns:p14="http://schemas.microsoft.com/office/powerpoint/2010/main" val="2204950381"/>
              </p:ext>
            </p:extLst>
          </p:nvPr>
        </p:nvGraphicFramePr>
        <p:xfrm>
          <a:off x="69574" y="729605"/>
          <a:ext cx="5436704" cy="6019064"/>
        </p:xfrm>
        <a:graphic>
          <a:graphicData uri="http://schemas.openxmlformats.org/drawingml/2006/table">
            <a:tbl>
              <a:tblPr firstRow="1" bandRow="1">
                <a:tableStyleId>{00A15C55-8517-42AA-B614-E9B94910E393}</a:tableStyleId>
              </a:tblPr>
              <a:tblGrid>
                <a:gridCol w="5436704">
                  <a:extLst>
                    <a:ext uri="{9D8B030D-6E8A-4147-A177-3AD203B41FA5}">
                      <a16:colId xmlns:a16="http://schemas.microsoft.com/office/drawing/2014/main" val="3014186274"/>
                    </a:ext>
                  </a:extLst>
                </a:gridCol>
              </a:tblGrid>
              <a:tr h="1504766">
                <a:tc>
                  <a:txBody>
                    <a:bodyPr/>
                    <a:lstStyle/>
                    <a:p>
                      <a:endParaRPr lang="en-US" dirty="0"/>
                    </a:p>
                  </a:txBody>
                  <a:tcPr/>
                </a:tc>
                <a:extLst>
                  <a:ext uri="{0D108BD9-81ED-4DB2-BD59-A6C34878D82A}">
                    <a16:rowId xmlns:a16="http://schemas.microsoft.com/office/drawing/2014/main" val="869582748"/>
                  </a:ext>
                </a:extLst>
              </a:tr>
              <a:tr h="1504766">
                <a:tc>
                  <a:txBody>
                    <a:bodyPr/>
                    <a:lstStyle/>
                    <a:p>
                      <a:endParaRPr lang="en-US" dirty="0"/>
                    </a:p>
                  </a:txBody>
                  <a:tcPr/>
                </a:tc>
                <a:extLst>
                  <a:ext uri="{0D108BD9-81ED-4DB2-BD59-A6C34878D82A}">
                    <a16:rowId xmlns:a16="http://schemas.microsoft.com/office/drawing/2014/main" val="1324986695"/>
                  </a:ext>
                </a:extLst>
              </a:tr>
              <a:tr h="1504766">
                <a:tc>
                  <a:txBody>
                    <a:bodyPr/>
                    <a:lstStyle/>
                    <a:p>
                      <a:endParaRPr lang="en-US" dirty="0"/>
                    </a:p>
                  </a:txBody>
                  <a:tcPr/>
                </a:tc>
                <a:extLst>
                  <a:ext uri="{0D108BD9-81ED-4DB2-BD59-A6C34878D82A}">
                    <a16:rowId xmlns:a16="http://schemas.microsoft.com/office/drawing/2014/main" val="2951276194"/>
                  </a:ext>
                </a:extLst>
              </a:tr>
              <a:tr h="1504766">
                <a:tc>
                  <a:txBody>
                    <a:bodyPr/>
                    <a:lstStyle/>
                    <a:p>
                      <a:endParaRPr lang="en-US" dirty="0"/>
                    </a:p>
                  </a:txBody>
                  <a:tcPr/>
                </a:tc>
                <a:extLst>
                  <a:ext uri="{0D108BD9-81ED-4DB2-BD59-A6C34878D82A}">
                    <a16:rowId xmlns:a16="http://schemas.microsoft.com/office/drawing/2014/main" val="374751451"/>
                  </a:ext>
                </a:extLst>
              </a:tr>
            </a:tbl>
          </a:graphicData>
        </a:graphic>
      </p:graphicFrame>
      <p:pic>
        <p:nvPicPr>
          <p:cNvPr id="6" name="Picture 5">
            <a:extLst>
              <a:ext uri="{FF2B5EF4-FFF2-40B4-BE49-F238E27FC236}">
                <a16:creationId xmlns:a16="http://schemas.microsoft.com/office/drawing/2014/main" id="{9E98A10A-8028-444D-8441-48A39288F7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778" y1="8036" x2="13778" y2="8036"/>
                        <a14:foregroundMark x1="71556" y1="24107" x2="71556" y2="24107"/>
                        <a14:foregroundMark x1="75111" y1="55357" x2="75111" y2="55357"/>
                        <a14:foregroundMark x1="34667" y1="89732" x2="34667" y2="89732"/>
                        <a14:foregroundMark x1="67556" y1="91964" x2="67556" y2="91964"/>
                        <a14:foregroundMark x1="93778" y1="50000" x2="93778" y2="50000"/>
                        <a14:foregroundMark x1="92444" y1="55357" x2="92444" y2="55357"/>
                        <a14:foregroundMark x1="62222" y1="27679" x2="62222" y2="27679"/>
                        <a14:foregroundMark x1="66222" y1="35268" x2="66222" y2="35268"/>
                        <a14:foregroundMark x1="65778" y1="50893" x2="65333" y2="53125"/>
                        <a14:foregroundMark x1="60889" y1="62946" x2="57333" y2="67411"/>
                        <a14:foregroundMark x1="44000" y1="59375" x2="44000" y2="59375"/>
                        <a14:foregroundMark x1="45778" y1="55804" x2="45333" y2="53571"/>
                        <a14:foregroundMark x1="40000" y1="62054" x2="40000" y2="62054"/>
                        <a14:foregroundMark x1="58222" y1="23661" x2="58222" y2="23661"/>
                        <a14:foregroundMark x1="95556" y1="53571" x2="95556" y2="53571"/>
                        <a14:foregroundMark x1="95556" y1="49554" x2="95556" y2="49554"/>
                        <a14:foregroundMark x1="18222" y1="47768" x2="18222" y2="47768"/>
                        <a14:foregroundMark x1="33333" y1="52232" x2="33333" y2="52232"/>
                        <a14:foregroundMark x1="19556" y1="7589" x2="19556" y2="7589"/>
                        <a14:foregroundMark x1="13333" y1="16964" x2="13333" y2="16964"/>
                        <a14:foregroundMark x1="22222" y1="11607" x2="22222" y2="11607"/>
                        <a14:foregroundMark x1="48889" y1="14732" x2="48889" y2="14732"/>
                        <a14:foregroundMark x1="39556" y1="11607" x2="39556" y2="11607"/>
                        <a14:foregroundMark x1="81778" y1="17857" x2="81778" y2="17857"/>
                        <a14:foregroundMark x1="63556" y1="57143" x2="63556" y2="57143"/>
                        <a14:foregroundMark x1="57333" y1="91964" x2="57333" y2="91964"/>
                        <a14:foregroundMark x1="73778" y1="88839" x2="73778" y2="88839"/>
                        <a14:foregroundMark x1="70222" y1="93750" x2="69333" y2="94196"/>
                        <a14:foregroundMark x1="75556" y1="91518" x2="76444" y2="91964"/>
                        <a14:foregroundMark x1="88000" y1="84375" x2="88000" y2="84375"/>
                        <a14:foregroundMark x1="92000" y1="70982" x2="90222" y2="70536"/>
                        <a14:foregroundMark x1="85333" y1="92411" x2="84000" y2="92411"/>
                        <a14:foregroundMark x1="52000" y1="93304" x2="52000" y2="93304"/>
                        <a14:foregroundMark x1="39556" y1="91964" x2="39556" y2="91964"/>
                        <a14:foregroundMark x1="2222" y1="54018" x2="2222" y2="54018"/>
                        <a14:foregroundMark x1="10667" y1="2232" x2="10667" y2="2232"/>
                        <a14:foregroundMark x1="14667" y1="3125" x2="14667" y2="3125"/>
                        <a14:foregroundMark x1="3556" y1="5357" x2="3556" y2="5357"/>
                        <a14:foregroundMark x1="3111" y1="13839" x2="3111" y2="13839"/>
                        <a14:foregroundMark x1="69333" y1="16071" x2="69333" y2="16071"/>
                      </a14:backgroundRemoval>
                    </a14:imgEffect>
                  </a14:imgLayer>
                </a14:imgProps>
              </a:ext>
            </a:extLst>
          </a:blip>
          <a:stretch>
            <a:fillRect/>
          </a:stretch>
        </p:blipFill>
        <p:spPr>
          <a:xfrm>
            <a:off x="162844" y="923960"/>
            <a:ext cx="1157326" cy="1152182"/>
          </a:xfrm>
          <a:prstGeom prst="rect">
            <a:avLst/>
          </a:prstGeom>
        </p:spPr>
      </p:pic>
      <p:pic>
        <p:nvPicPr>
          <p:cNvPr id="7" name="Picture 6">
            <a:extLst>
              <a:ext uri="{FF2B5EF4-FFF2-40B4-BE49-F238E27FC236}">
                <a16:creationId xmlns:a16="http://schemas.microsoft.com/office/drawing/2014/main" id="{180E6945-108B-45B7-9C16-81ED576F76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778" y1="8036" x2="13778" y2="8036"/>
                        <a14:foregroundMark x1="71556" y1="24107" x2="71556" y2="24107"/>
                        <a14:foregroundMark x1="75111" y1="55357" x2="75111" y2="55357"/>
                        <a14:foregroundMark x1="34667" y1="89732" x2="34667" y2="89732"/>
                        <a14:foregroundMark x1="67556" y1="91964" x2="67556" y2="91964"/>
                        <a14:foregroundMark x1="93778" y1="50000" x2="93778" y2="50000"/>
                        <a14:foregroundMark x1="92444" y1="55357" x2="92444" y2="55357"/>
                        <a14:foregroundMark x1="62222" y1="27679" x2="62222" y2="27679"/>
                        <a14:foregroundMark x1="66222" y1="35268" x2="66222" y2="35268"/>
                        <a14:foregroundMark x1="65778" y1="50893" x2="65333" y2="53125"/>
                        <a14:foregroundMark x1="60889" y1="62946" x2="57333" y2="67411"/>
                        <a14:foregroundMark x1="44000" y1="59375" x2="44000" y2="59375"/>
                        <a14:foregroundMark x1="45778" y1="55804" x2="45333" y2="53571"/>
                        <a14:foregroundMark x1="40000" y1="62054" x2="40000" y2="62054"/>
                        <a14:foregroundMark x1="58222" y1="23661" x2="58222" y2="23661"/>
                        <a14:foregroundMark x1="95556" y1="53571" x2="95556" y2="53571"/>
                        <a14:foregroundMark x1="95556" y1="49554" x2="95556" y2="49554"/>
                        <a14:foregroundMark x1="18222" y1="47768" x2="18222" y2="47768"/>
                        <a14:foregroundMark x1="33333" y1="52232" x2="33333" y2="52232"/>
                        <a14:foregroundMark x1="19556" y1="7589" x2="19556" y2="7589"/>
                        <a14:foregroundMark x1="13333" y1="16964" x2="13333" y2="16964"/>
                        <a14:foregroundMark x1="22222" y1="11607" x2="22222" y2="11607"/>
                        <a14:foregroundMark x1="48889" y1="14732" x2="48889" y2="14732"/>
                        <a14:foregroundMark x1="39556" y1="11607" x2="39556" y2="11607"/>
                        <a14:foregroundMark x1="81778" y1="17857" x2="81778" y2="17857"/>
                        <a14:foregroundMark x1="63556" y1="57143" x2="63556" y2="57143"/>
                        <a14:foregroundMark x1="57333" y1="91964" x2="57333" y2="91964"/>
                        <a14:foregroundMark x1="73778" y1="88839" x2="73778" y2="88839"/>
                        <a14:foregroundMark x1="70222" y1="93750" x2="69333" y2="94196"/>
                        <a14:foregroundMark x1="75556" y1="91518" x2="76444" y2="91964"/>
                        <a14:foregroundMark x1="88000" y1="84375" x2="88000" y2="84375"/>
                        <a14:foregroundMark x1="92000" y1="70982" x2="90222" y2="70536"/>
                        <a14:foregroundMark x1="85333" y1="92411" x2="84000" y2="92411"/>
                        <a14:foregroundMark x1="52000" y1="93304" x2="52000" y2="93304"/>
                        <a14:foregroundMark x1="39556" y1="91964" x2="39556" y2="91964"/>
                        <a14:foregroundMark x1="2222" y1="54018" x2="2222" y2="54018"/>
                        <a14:foregroundMark x1="10667" y1="2232" x2="10667" y2="2232"/>
                        <a14:foregroundMark x1="14667" y1="3125" x2="14667" y2="3125"/>
                        <a14:foregroundMark x1="3556" y1="5357" x2="3556" y2="5357"/>
                        <a14:foregroundMark x1="3111" y1="13839" x2="3111" y2="13839"/>
                        <a14:foregroundMark x1="69333" y1="16071" x2="69333" y2="16071"/>
                      </a14:backgroundRemoval>
                    </a14:imgEffect>
                  </a14:imgLayer>
                </a14:imgProps>
              </a:ext>
            </a:extLst>
          </a:blip>
          <a:stretch>
            <a:fillRect/>
          </a:stretch>
        </p:blipFill>
        <p:spPr>
          <a:xfrm>
            <a:off x="9267846" y="5378206"/>
            <a:ext cx="1157326" cy="1152182"/>
          </a:xfrm>
          <a:prstGeom prst="rect">
            <a:avLst/>
          </a:prstGeom>
        </p:spPr>
      </p:pic>
      <p:pic>
        <p:nvPicPr>
          <p:cNvPr id="8" name="Picture 7">
            <a:extLst>
              <a:ext uri="{FF2B5EF4-FFF2-40B4-BE49-F238E27FC236}">
                <a16:creationId xmlns:a16="http://schemas.microsoft.com/office/drawing/2014/main" id="{6CAA0692-47DB-476E-B4F7-234005BBC81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778" y1="8036" x2="13778" y2="8036"/>
                        <a14:foregroundMark x1="71556" y1="24107" x2="71556" y2="24107"/>
                        <a14:foregroundMark x1="75111" y1="55357" x2="75111" y2="55357"/>
                        <a14:foregroundMark x1="34667" y1="89732" x2="34667" y2="89732"/>
                        <a14:foregroundMark x1="67556" y1="91964" x2="67556" y2="91964"/>
                        <a14:foregroundMark x1="93778" y1="50000" x2="93778" y2="50000"/>
                        <a14:foregroundMark x1="92444" y1="55357" x2="92444" y2="55357"/>
                        <a14:foregroundMark x1="62222" y1="27679" x2="62222" y2="27679"/>
                        <a14:foregroundMark x1="66222" y1="35268" x2="66222" y2="35268"/>
                        <a14:foregroundMark x1="65778" y1="50893" x2="65333" y2="53125"/>
                        <a14:foregroundMark x1="60889" y1="62946" x2="57333" y2="67411"/>
                        <a14:foregroundMark x1="44000" y1="59375" x2="44000" y2="59375"/>
                        <a14:foregroundMark x1="45778" y1="55804" x2="45333" y2="53571"/>
                        <a14:foregroundMark x1="40000" y1="62054" x2="40000" y2="62054"/>
                        <a14:foregroundMark x1="58222" y1="23661" x2="58222" y2="23661"/>
                        <a14:foregroundMark x1="95556" y1="53571" x2="95556" y2="53571"/>
                        <a14:foregroundMark x1="95556" y1="49554" x2="95556" y2="49554"/>
                        <a14:foregroundMark x1="18222" y1="47768" x2="18222" y2="47768"/>
                        <a14:foregroundMark x1="33333" y1="52232" x2="33333" y2="52232"/>
                        <a14:foregroundMark x1="19556" y1="7589" x2="19556" y2="7589"/>
                        <a14:foregroundMark x1="13333" y1="16964" x2="13333" y2="16964"/>
                        <a14:foregroundMark x1="22222" y1="11607" x2="22222" y2="11607"/>
                        <a14:foregroundMark x1="48889" y1="14732" x2="48889" y2="14732"/>
                        <a14:foregroundMark x1="39556" y1="11607" x2="39556" y2="11607"/>
                        <a14:foregroundMark x1="81778" y1="17857" x2="81778" y2="17857"/>
                        <a14:foregroundMark x1="63556" y1="57143" x2="63556" y2="57143"/>
                        <a14:foregroundMark x1="57333" y1="91964" x2="57333" y2="91964"/>
                        <a14:foregroundMark x1="73778" y1="88839" x2="73778" y2="88839"/>
                        <a14:foregroundMark x1="70222" y1="93750" x2="69333" y2="94196"/>
                        <a14:foregroundMark x1="75556" y1="91518" x2="76444" y2="91964"/>
                        <a14:foregroundMark x1="88000" y1="84375" x2="88000" y2="84375"/>
                        <a14:foregroundMark x1="92000" y1="70982" x2="90222" y2="70536"/>
                        <a14:foregroundMark x1="85333" y1="92411" x2="84000" y2="92411"/>
                        <a14:foregroundMark x1="52000" y1="93304" x2="52000" y2="93304"/>
                        <a14:foregroundMark x1="39556" y1="91964" x2="39556" y2="91964"/>
                        <a14:foregroundMark x1="2222" y1="54018" x2="2222" y2="54018"/>
                        <a14:foregroundMark x1="10667" y1="2232" x2="10667" y2="2232"/>
                        <a14:foregroundMark x1="14667" y1="3125" x2="14667" y2="3125"/>
                        <a14:foregroundMark x1="3556" y1="5357" x2="3556" y2="5357"/>
                        <a14:foregroundMark x1="3111" y1="13839" x2="3111" y2="13839"/>
                        <a14:foregroundMark x1="69333" y1="16071" x2="69333" y2="16071"/>
                      </a14:backgroundRemoval>
                    </a14:imgEffect>
                  </a14:imgLayer>
                </a14:imgProps>
              </a:ext>
            </a:extLst>
          </a:blip>
          <a:stretch>
            <a:fillRect/>
          </a:stretch>
        </p:blipFill>
        <p:spPr>
          <a:xfrm>
            <a:off x="10654519" y="5390630"/>
            <a:ext cx="1157326" cy="1152182"/>
          </a:xfrm>
          <a:prstGeom prst="rect">
            <a:avLst/>
          </a:prstGeom>
        </p:spPr>
      </p:pic>
      <p:pic>
        <p:nvPicPr>
          <p:cNvPr id="9" name="Picture 8">
            <a:extLst>
              <a:ext uri="{FF2B5EF4-FFF2-40B4-BE49-F238E27FC236}">
                <a16:creationId xmlns:a16="http://schemas.microsoft.com/office/drawing/2014/main" id="{A26BDB1C-261F-4E6D-857D-E3A8E409FD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778" y1="8036" x2="13778" y2="8036"/>
                        <a14:foregroundMark x1="71556" y1="24107" x2="71556" y2="24107"/>
                        <a14:foregroundMark x1="75111" y1="55357" x2="75111" y2="55357"/>
                        <a14:foregroundMark x1="34667" y1="89732" x2="34667" y2="89732"/>
                        <a14:foregroundMark x1="67556" y1="91964" x2="67556" y2="91964"/>
                        <a14:foregroundMark x1="93778" y1="50000" x2="93778" y2="50000"/>
                        <a14:foregroundMark x1="92444" y1="55357" x2="92444" y2="55357"/>
                        <a14:foregroundMark x1="62222" y1="27679" x2="62222" y2="27679"/>
                        <a14:foregroundMark x1="66222" y1="35268" x2="66222" y2="35268"/>
                        <a14:foregroundMark x1="65778" y1="50893" x2="65333" y2="53125"/>
                        <a14:foregroundMark x1="60889" y1="62946" x2="57333" y2="67411"/>
                        <a14:foregroundMark x1="44000" y1="59375" x2="44000" y2="59375"/>
                        <a14:foregroundMark x1="45778" y1="55804" x2="45333" y2="53571"/>
                        <a14:foregroundMark x1="40000" y1="62054" x2="40000" y2="62054"/>
                        <a14:foregroundMark x1="58222" y1="23661" x2="58222" y2="23661"/>
                        <a14:foregroundMark x1="95556" y1="53571" x2="95556" y2="53571"/>
                        <a14:foregroundMark x1="95556" y1="49554" x2="95556" y2="49554"/>
                        <a14:foregroundMark x1="18222" y1="47768" x2="18222" y2="47768"/>
                        <a14:foregroundMark x1="33333" y1="52232" x2="33333" y2="52232"/>
                        <a14:foregroundMark x1="19556" y1="7589" x2="19556" y2="7589"/>
                        <a14:foregroundMark x1="13333" y1="16964" x2="13333" y2="16964"/>
                        <a14:foregroundMark x1="22222" y1="11607" x2="22222" y2="11607"/>
                        <a14:foregroundMark x1="48889" y1="14732" x2="48889" y2="14732"/>
                        <a14:foregroundMark x1="39556" y1="11607" x2="39556" y2="11607"/>
                        <a14:foregroundMark x1="81778" y1="17857" x2="81778" y2="17857"/>
                        <a14:foregroundMark x1="63556" y1="57143" x2="63556" y2="57143"/>
                        <a14:foregroundMark x1="57333" y1="91964" x2="57333" y2="91964"/>
                        <a14:foregroundMark x1="73778" y1="88839" x2="73778" y2="88839"/>
                        <a14:foregroundMark x1="70222" y1="93750" x2="69333" y2="94196"/>
                        <a14:foregroundMark x1="75556" y1="91518" x2="76444" y2="91964"/>
                        <a14:foregroundMark x1="88000" y1="84375" x2="88000" y2="84375"/>
                        <a14:foregroundMark x1="92000" y1="70982" x2="90222" y2="70536"/>
                        <a14:foregroundMark x1="85333" y1="92411" x2="84000" y2="92411"/>
                        <a14:foregroundMark x1="52000" y1="93304" x2="52000" y2="93304"/>
                        <a14:foregroundMark x1="39556" y1="91964" x2="39556" y2="91964"/>
                        <a14:foregroundMark x1="2222" y1="54018" x2="2222" y2="54018"/>
                        <a14:foregroundMark x1="10667" y1="2232" x2="10667" y2="2232"/>
                        <a14:foregroundMark x1="14667" y1="3125" x2="14667" y2="3125"/>
                        <a14:foregroundMark x1="3556" y1="5357" x2="3556" y2="5357"/>
                        <a14:foregroundMark x1="3111" y1="13839" x2="3111" y2="13839"/>
                        <a14:foregroundMark x1="69333" y1="16071" x2="69333" y2="16071"/>
                      </a14:backgroundRemoval>
                    </a14:imgEffect>
                  </a14:imgLayer>
                </a14:imgProps>
              </a:ext>
            </a:extLst>
          </a:blip>
          <a:stretch>
            <a:fillRect/>
          </a:stretch>
        </p:blipFill>
        <p:spPr>
          <a:xfrm>
            <a:off x="1498463" y="923960"/>
            <a:ext cx="1157326" cy="1152182"/>
          </a:xfrm>
          <a:prstGeom prst="rect">
            <a:avLst/>
          </a:prstGeom>
        </p:spPr>
      </p:pic>
      <p:pic>
        <p:nvPicPr>
          <p:cNvPr id="10" name="Picture 9">
            <a:extLst>
              <a:ext uri="{FF2B5EF4-FFF2-40B4-BE49-F238E27FC236}">
                <a16:creationId xmlns:a16="http://schemas.microsoft.com/office/drawing/2014/main" id="{9A721538-0B07-42CD-AB9A-70FF759DED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09" b="97927" l="4215" r="88889"/>
                    </a14:imgEffect>
                  </a14:imgLayer>
                </a14:imgProps>
              </a:ext>
            </a:extLst>
          </a:blip>
          <a:srcRect r="19425"/>
          <a:stretch/>
        </p:blipFill>
        <p:spPr>
          <a:xfrm>
            <a:off x="0" y="2270497"/>
            <a:ext cx="1563274" cy="1491193"/>
          </a:xfrm>
          <a:prstGeom prst="rect">
            <a:avLst/>
          </a:prstGeom>
        </p:spPr>
      </p:pic>
      <p:pic>
        <p:nvPicPr>
          <p:cNvPr id="11" name="Picture 10">
            <a:extLst>
              <a:ext uri="{FF2B5EF4-FFF2-40B4-BE49-F238E27FC236}">
                <a16:creationId xmlns:a16="http://schemas.microsoft.com/office/drawing/2014/main" id="{AFE1FBC7-21BF-4546-8CC2-8C5B68EACB7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09" b="97927" l="4215" r="88889"/>
                    </a14:imgEffect>
                  </a14:imgLayer>
                </a14:imgProps>
              </a:ext>
            </a:extLst>
          </a:blip>
          <a:srcRect r="19425"/>
          <a:stretch/>
        </p:blipFill>
        <p:spPr>
          <a:xfrm>
            <a:off x="1280853" y="2270497"/>
            <a:ext cx="1563274" cy="1491193"/>
          </a:xfrm>
          <a:prstGeom prst="rect">
            <a:avLst/>
          </a:prstGeom>
        </p:spPr>
      </p:pic>
      <p:pic>
        <p:nvPicPr>
          <p:cNvPr id="12" name="Picture 11">
            <a:extLst>
              <a:ext uri="{FF2B5EF4-FFF2-40B4-BE49-F238E27FC236}">
                <a16:creationId xmlns:a16="http://schemas.microsoft.com/office/drawing/2014/main" id="{86064001-FD61-4D2E-946F-60867A3387A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09" b="97927" l="4215" r="88889"/>
                    </a14:imgEffect>
                  </a14:imgLayer>
                </a14:imgProps>
              </a:ext>
            </a:extLst>
          </a:blip>
          <a:srcRect r="19425"/>
          <a:stretch/>
        </p:blipFill>
        <p:spPr>
          <a:xfrm>
            <a:off x="2590755" y="2270497"/>
            <a:ext cx="1563274" cy="1491193"/>
          </a:xfrm>
          <a:prstGeom prst="rect">
            <a:avLst/>
          </a:prstGeom>
        </p:spPr>
      </p:pic>
      <p:pic>
        <p:nvPicPr>
          <p:cNvPr id="13" name="Picture 12">
            <a:extLst>
              <a:ext uri="{FF2B5EF4-FFF2-40B4-BE49-F238E27FC236}">
                <a16:creationId xmlns:a16="http://schemas.microsoft.com/office/drawing/2014/main" id="{D192E0A0-4547-4E06-A654-0FC7CBE92B1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09" b="97927" l="4215" r="88889"/>
                    </a14:imgEffect>
                  </a14:imgLayer>
                </a14:imgProps>
              </a:ext>
            </a:extLst>
          </a:blip>
          <a:srcRect r="19425"/>
          <a:stretch/>
        </p:blipFill>
        <p:spPr>
          <a:xfrm>
            <a:off x="9744592" y="3706005"/>
            <a:ext cx="1563274" cy="1491193"/>
          </a:xfrm>
          <a:prstGeom prst="rect">
            <a:avLst/>
          </a:prstGeom>
        </p:spPr>
      </p:pic>
      <p:pic>
        <p:nvPicPr>
          <p:cNvPr id="1026" name="Picture 2" descr="Cừu và thịt dê dễ Thương Clip nghệ thuật - Nhẹ phim hoạt hình con cừu png  tải về - Miễn phí trong suốt Màu Hồng png Tải về.">
            <a:extLst>
              <a:ext uri="{FF2B5EF4-FFF2-40B4-BE49-F238E27FC236}">
                <a16:creationId xmlns:a16="http://schemas.microsoft.com/office/drawing/2014/main" id="{AA8E355B-32AE-42DD-BAF1-C06879626387}"/>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205" b="100000" l="0" r="100000"/>
                    </a14:imgEffect>
                  </a14:imgLayer>
                </a14:imgProps>
              </a:ext>
              <a:ext uri="{28A0092B-C50C-407E-A947-70E740481C1C}">
                <a14:useLocalDpi xmlns:a14="http://schemas.microsoft.com/office/drawing/2010/main" val="0"/>
              </a:ext>
            </a:extLst>
          </a:blip>
          <a:srcRect/>
          <a:stretch>
            <a:fillRect/>
          </a:stretch>
        </p:blipFill>
        <p:spPr bwMode="auto">
          <a:xfrm>
            <a:off x="164260" y="3761690"/>
            <a:ext cx="1439747" cy="14078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ừu và thịt dê dễ Thương Clip nghệ thuật - Nhẹ phim hoạt hình con cừu png  tải về - Miễn phí trong suốt Màu Hồng png Tải về.">
            <a:extLst>
              <a:ext uri="{FF2B5EF4-FFF2-40B4-BE49-F238E27FC236}">
                <a16:creationId xmlns:a16="http://schemas.microsoft.com/office/drawing/2014/main" id="{77240C00-7281-4552-8354-6907BE6F6E43}"/>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205" b="100000" l="0" r="100000"/>
                    </a14:imgEffect>
                  </a14:imgLayer>
                </a14:imgProps>
              </a:ext>
              <a:ext uri="{28A0092B-C50C-407E-A947-70E740481C1C}">
                <a14:useLocalDpi xmlns:a14="http://schemas.microsoft.com/office/drawing/2010/main" val="0"/>
              </a:ext>
            </a:extLst>
          </a:blip>
          <a:srcRect/>
          <a:stretch>
            <a:fillRect/>
          </a:stretch>
        </p:blipFill>
        <p:spPr bwMode="auto">
          <a:xfrm>
            <a:off x="8012072" y="725404"/>
            <a:ext cx="1439747" cy="14078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ừu và thịt dê dễ Thương Clip nghệ thuật - Nhẹ phim hoạt hình con cừu png  tải về - Miễn phí trong suốt Màu Hồng png Tải về.">
            <a:extLst>
              <a:ext uri="{FF2B5EF4-FFF2-40B4-BE49-F238E27FC236}">
                <a16:creationId xmlns:a16="http://schemas.microsoft.com/office/drawing/2014/main" id="{E6AB7087-D92B-460F-B1D2-9CB25ADA0818}"/>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205" b="100000" l="0" r="100000"/>
                    </a14:imgEffect>
                  </a14:imgLayer>
                </a14:imgProps>
              </a:ext>
              <a:ext uri="{28A0092B-C50C-407E-A947-70E740481C1C}">
                <a14:useLocalDpi xmlns:a14="http://schemas.microsoft.com/office/drawing/2010/main" val="0"/>
              </a:ext>
            </a:extLst>
          </a:blip>
          <a:srcRect/>
          <a:stretch>
            <a:fillRect/>
          </a:stretch>
        </p:blipFill>
        <p:spPr bwMode="auto">
          <a:xfrm>
            <a:off x="9310467" y="737239"/>
            <a:ext cx="1439747" cy="14078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ừu và thịt dê dễ Thương Clip nghệ thuật - Nhẹ phim hoạt hình con cừu png  tải về - Miễn phí trong suốt Màu Hồng png Tải về.">
            <a:extLst>
              <a:ext uri="{FF2B5EF4-FFF2-40B4-BE49-F238E27FC236}">
                <a16:creationId xmlns:a16="http://schemas.microsoft.com/office/drawing/2014/main" id="{198DE5EF-12F9-4C41-8480-82E738B721D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205" b="100000" l="0" r="100000"/>
                    </a14:imgEffect>
                  </a14:imgLayer>
                </a14:imgProps>
              </a:ext>
              <a:ext uri="{28A0092B-C50C-407E-A947-70E740481C1C}">
                <a14:useLocalDpi xmlns:a14="http://schemas.microsoft.com/office/drawing/2010/main" val="0"/>
              </a:ext>
            </a:extLst>
          </a:blip>
          <a:srcRect/>
          <a:stretch>
            <a:fillRect/>
          </a:stretch>
        </p:blipFill>
        <p:spPr bwMode="auto">
          <a:xfrm>
            <a:off x="10587993" y="729605"/>
            <a:ext cx="1439747" cy="14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on dê đẹp, ấn tượng mang tính phong thủy">
            <a:extLst>
              <a:ext uri="{FF2B5EF4-FFF2-40B4-BE49-F238E27FC236}">
                <a16:creationId xmlns:a16="http://schemas.microsoft.com/office/drawing/2014/main" id="{C91F0FB4-869B-4236-A627-5876840EB213}"/>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0" r="100000">
                        <a14:foregroundMark x1="16450" y1="14836" x2="16450" y2="14836"/>
                        <a14:foregroundMark x1="27922" y1="4624" x2="27922" y2="4624"/>
                        <a14:foregroundMark x1="35931" y1="13487" x2="35931" y2="13487"/>
                        <a14:foregroundMark x1="8009" y1="39114" x2="8009" y2="39114"/>
                        <a14:foregroundMark x1="21212" y1="51638" x2="21212" y2="51638"/>
                        <a14:foregroundMark x1="39394" y1="49711" x2="39394" y2="49711"/>
                        <a14:foregroundMark x1="53247" y1="94220" x2="53247" y2="94220"/>
                        <a14:foregroundMark x1="36364" y1="97881" x2="36364" y2="97881"/>
                        <a14:foregroundMark x1="63420" y1="96724" x2="63420" y2="96724"/>
                        <a14:foregroundMark x1="78571" y1="97495" x2="78571" y2="97495"/>
                        <a14:foregroundMark x1="93074" y1="64933" x2="93074" y2="64933"/>
                        <a14:foregroundMark x1="38528" y1="10983" x2="38528" y2="10983"/>
                        <a14:foregroundMark x1="22511" y1="4624" x2="22511" y2="4624"/>
                        <a14:foregroundMark x1="25541" y1="6166" x2="25541" y2="6166"/>
                      </a14:backgroundRemoval>
                    </a14:imgEffect>
                  </a14:imgLayer>
                </a14:imgProps>
              </a:ext>
              <a:ext uri="{28A0092B-C50C-407E-A947-70E740481C1C}">
                <a14:useLocalDpi xmlns:a14="http://schemas.microsoft.com/office/drawing/2010/main" val="0"/>
              </a:ext>
            </a:extLst>
          </a:blip>
          <a:srcRect/>
          <a:stretch>
            <a:fillRect/>
          </a:stretch>
        </p:blipFill>
        <p:spPr bwMode="auto">
          <a:xfrm>
            <a:off x="148208" y="5327698"/>
            <a:ext cx="1186598" cy="13329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on dê đẹp, ấn tượng mang tính phong thủy">
            <a:extLst>
              <a:ext uri="{FF2B5EF4-FFF2-40B4-BE49-F238E27FC236}">
                <a16:creationId xmlns:a16="http://schemas.microsoft.com/office/drawing/2014/main" id="{C512F6D4-99A7-4C52-997D-5B6B9ABAF944}"/>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0" r="100000">
                        <a14:foregroundMark x1="16450" y1="14836" x2="16450" y2="14836"/>
                        <a14:foregroundMark x1="27922" y1="4624" x2="27922" y2="4624"/>
                        <a14:foregroundMark x1="35931" y1="13487" x2="35931" y2="13487"/>
                        <a14:foregroundMark x1="8009" y1="39114" x2="8009" y2="39114"/>
                        <a14:foregroundMark x1="21212" y1="51638" x2="21212" y2="51638"/>
                        <a14:foregroundMark x1="39394" y1="49711" x2="39394" y2="49711"/>
                        <a14:foregroundMark x1="53247" y1="94220" x2="53247" y2="94220"/>
                        <a14:foregroundMark x1="36364" y1="97881" x2="36364" y2="97881"/>
                        <a14:foregroundMark x1="63420" y1="96724" x2="63420" y2="96724"/>
                        <a14:foregroundMark x1="78571" y1="97495" x2="78571" y2="97495"/>
                        <a14:foregroundMark x1="93074" y1="64933" x2="93074" y2="64933"/>
                        <a14:foregroundMark x1="38528" y1="10983" x2="38528" y2="10983"/>
                        <a14:foregroundMark x1="22511" y1="4624" x2="22511" y2="4624"/>
                        <a14:foregroundMark x1="25541" y1="6166" x2="25541" y2="6166"/>
                      </a14:backgroundRemoval>
                    </a14:imgEffect>
                  </a14:imgLayer>
                </a14:imgProps>
              </a:ext>
              <a:ext uri="{28A0092B-C50C-407E-A947-70E740481C1C}">
                <a14:useLocalDpi xmlns:a14="http://schemas.microsoft.com/office/drawing/2010/main" val="0"/>
              </a:ext>
            </a:extLst>
          </a:blip>
          <a:srcRect/>
          <a:stretch>
            <a:fillRect/>
          </a:stretch>
        </p:blipFill>
        <p:spPr bwMode="auto">
          <a:xfrm>
            <a:off x="1469191" y="5327698"/>
            <a:ext cx="1186598" cy="13329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ình ảnh con dê đẹp, ấn tượng mang tính phong thủy">
            <a:extLst>
              <a:ext uri="{FF2B5EF4-FFF2-40B4-BE49-F238E27FC236}">
                <a16:creationId xmlns:a16="http://schemas.microsoft.com/office/drawing/2014/main" id="{01BB0857-58AB-4871-AF5C-AA8880E81BA1}"/>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0" r="100000">
                        <a14:foregroundMark x1="16450" y1="14836" x2="16450" y2="14836"/>
                        <a14:foregroundMark x1="27922" y1="4624" x2="27922" y2="4624"/>
                        <a14:foregroundMark x1="35931" y1="13487" x2="35931" y2="13487"/>
                        <a14:foregroundMark x1="8009" y1="39114" x2="8009" y2="39114"/>
                        <a14:foregroundMark x1="21212" y1="51638" x2="21212" y2="51638"/>
                        <a14:foregroundMark x1="39394" y1="49711" x2="39394" y2="49711"/>
                        <a14:foregroundMark x1="53247" y1="94220" x2="53247" y2="94220"/>
                        <a14:foregroundMark x1="36364" y1="97881" x2="36364" y2="97881"/>
                        <a14:foregroundMark x1="63420" y1="96724" x2="63420" y2="96724"/>
                        <a14:foregroundMark x1="78571" y1="97495" x2="78571" y2="97495"/>
                        <a14:foregroundMark x1="93074" y1="64933" x2="93074" y2="64933"/>
                        <a14:foregroundMark x1="38528" y1="10983" x2="38528" y2="10983"/>
                        <a14:foregroundMark x1="22511" y1="4624" x2="22511" y2="4624"/>
                        <a14:foregroundMark x1="25541" y1="6166" x2="25541" y2="6166"/>
                      </a14:backgroundRemoval>
                    </a14:imgEffect>
                  </a14:imgLayer>
                </a14:imgProps>
              </a:ext>
              <a:ext uri="{28A0092B-C50C-407E-A947-70E740481C1C}">
                <a14:useLocalDpi xmlns:a14="http://schemas.microsoft.com/office/drawing/2010/main" val="0"/>
              </a:ext>
            </a:extLst>
          </a:blip>
          <a:srcRect/>
          <a:stretch>
            <a:fillRect/>
          </a:stretch>
        </p:blipFill>
        <p:spPr bwMode="auto">
          <a:xfrm>
            <a:off x="9128971" y="2293214"/>
            <a:ext cx="1186598" cy="13329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con dê đẹp, ấn tượng mang tính phong thủy">
            <a:extLst>
              <a:ext uri="{FF2B5EF4-FFF2-40B4-BE49-F238E27FC236}">
                <a16:creationId xmlns:a16="http://schemas.microsoft.com/office/drawing/2014/main" id="{4D7BACF4-F840-41F3-B1E1-50B6159971A6}"/>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0" r="100000">
                        <a14:foregroundMark x1="16450" y1="14836" x2="16450" y2="14836"/>
                        <a14:foregroundMark x1="27922" y1="4624" x2="27922" y2="4624"/>
                        <a14:foregroundMark x1="35931" y1="13487" x2="35931" y2="13487"/>
                        <a14:foregroundMark x1="8009" y1="39114" x2="8009" y2="39114"/>
                        <a14:foregroundMark x1="21212" y1="51638" x2="21212" y2="51638"/>
                        <a14:foregroundMark x1="39394" y1="49711" x2="39394" y2="49711"/>
                        <a14:foregroundMark x1="53247" y1="94220" x2="53247" y2="94220"/>
                        <a14:foregroundMark x1="36364" y1="97881" x2="36364" y2="97881"/>
                        <a14:foregroundMark x1="63420" y1="96724" x2="63420" y2="96724"/>
                        <a14:foregroundMark x1="78571" y1="97495" x2="78571" y2="97495"/>
                        <a14:foregroundMark x1="93074" y1="64933" x2="93074" y2="64933"/>
                        <a14:foregroundMark x1="38528" y1="10983" x2="38528" y2="10983"/>
                        <a14:foregroundMark x1="22511" y1="4624" x2="22511" y2="4624"/>
                        <a14:foregroundMark x1="25541" y1="6166" x2="25541" y2="6166"/>
                      </a14:backgroundRemoval>
                    </a14:imgEffect>
                  </a14:imgLayer>
                </a14:imgProps>
              </a:ext>
              <a:ext uri="{28A0092B-C50C-407E-A947-70E740481C1C}">
                <a14:useLocalDpi xmlns:a14="http://schemas.microsoft.com/office/drawing/2010/main" val="0"/>
              </a:ext>
            </a:extLst>
          </a:blip>
          <a:srcRect/>
          <a:stretch>
            <a:fillRect/>
          </a:stretch>
        </p:blipFill>
        <p:spPr bwMode="auto">
          <a:xfrm>
            <a:off x="10317848" y="2311289"/>
            <a:ext cx="1186598" cy="13329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9F064B7-88C9-43F0-8DF5-13EBC3475466}"/>
              </a:ext>
            </a:extLst>
          </p:cNvPr>
          <p:cNvSpPr/>
          <p:nvPr/>
        </p:nvSpPr>
        <p:spPr>
          <a:xfrm>
            <a:off x="2364592" y="58221"/>
            <a:ext cx="8085868"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Hãy</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nối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vật</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cùng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loài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lượng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4 ? </a:t>
            </a:r>
          </a:p>
        </p:txBody>
      </p:sp>
      <p:pic>
        <p:nvPicPr>
          <p:cNvPr id="24" name="Picture 23">
            <a:extLst>
              <a:ext uri="{FF2B5EF4-FFF2-40B4-BE49-F238E27FC236}">
                <a16:creationId xmlns:a16="http://schemas.microsoft.com/office/drawing/2014/main" id="{6877C699-6A68-4CA6-9B97-25F42FCAF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8523" y="2066329"/>
            <a:ext cx="1487605" cy="1349184"/>
          </a:xfrm>
          <a:prstGeom prst="rect">
            <a:avLst/>
          </a:prstGeom>
        </p:spPr>
      </p:pic>
      <p:pic>
        <p:nvPicPr>
          <p:cNvPr id="25" name="Picture 24">
            <a:extLst>
              <a:ext uri="{FF2B5EF4-FFF2-40B4-BE49-F238E27FC236}">
                <a16:creationId xmlns:a16="http://schemas.microsoft.com/office/drawing/2014/main" id="{437EAE9A-FC4F-4B37-AC87-95828B59E1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83981" y="1743924"/>
            <a:ext cx="1556688" cy="1070856"/>
          </a:xfrm>
          <a:prstGeom prst="rect">
            <a:avLst/>
          </a:prstGeom>
        </p:spPr>
      </p:pic>
      <p:pic>
        <p:nvPicPr>
          <p:cNvPr id="28" name="đồng hồ">
            <a:hlinkClick r:id="" action="ppaction://media"/>
            <a:extLst>
              <a:ext uri="{FF2B5EF4-FFF2-40B4-BE49-F238E27FC236}">
                <a16:creationId xmlns:a16="http://schemas.microsoft.com/office/drawing/2014/main" id="{FE818519-A383-4304-9EE5-CC09FD443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7"/>
          <a:srcRect t="2400" r="12028" b="13727"/>
          <a:stretch/>
        </p:blipFill>
        <p:spPr>
          <a:xfrm>
            <a:off x="5780395" y="4141118"/>
            <a:ext cx="1901805" cy="1813179"/>
          </a:xfrm>
          <a:prstGeom prst="rect">
            <a:avLst/>
          </a:prstGeom>
        </p:spPr>
      </p:pic>
      <p:cxnSp>
        <p:nvCxnSpPr>
          <p:cNvPr id="18" name="Straight Arrow Connector 17">
            <a:extLst>
              <a:ext uri="{FF2B5EF4-FFF2-40B4-BE49-F238E27FC236}">
                <a16:creationId xmlns:a16="http://schemas.microsoft.com/office/drawing/2014/main" id="{C6180A50-507C-434A-AAEC-2B560000F7C0}"/>
              </a:ext>
            </a:extLst>
          </p:cNvPr>
          <p:cNvCxnSpPr>
            <a:cxnSpLocks/>
          </p:cNvCxnSpPr>
          <p:nvPr/>
        </p:nvCxnSpPr>
        <p:spPr>
          <a:xfrm>
            <a:off x="5466585" y="1429310"/>
            <a:ext cx="2444962" cy="4653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86CB1E-0A1D-478B-A994-AF0B43647DFE}"/>
              </a:ext>
            </a:extLst>
          </p:cNvPr>
          <p:cNvCxnSpPr>
            <a:cxnSpLocks/>
          </p:cNvCxnSpPr>
          <p:nvPr/>
        </p:nvCxnSpPr>
        <p:spPr>
          <a:xfrm>
            <a:off x="5466585" y="2917218"/>
            <a:ext cx="2470619" cy="16801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25D8817F-ED21-4D40-8678-45FA7228B783}"/>
              </a:ext>
            </a:extLst>
          </p:cNvPr>
          <p:cNvCxnSpPr>
            <a:cxnSpLocks/>
          </p:cNvCxnSpPr>
          <p:nvPr/>
        </p:nvCxnSpPr>
        <p:spPr>
          <a:xfrm flipV="1">
            <a:off x="5452424" y="1429310"/>
            <a:ext cx="2484780" cy="3168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1DE2106-7D9E-4144-85E7-E60613370E88}"/>
              </a:ext>
            </a:extLst>
          </p:cNvPr>
          <p:cNvCxnSpPr>
            <a:cxnSpLocks/>
          </p:cNvCxnSpPr>
          <p:nvPr/>
        </p:nvCxnSpPr>
        <p:spPr>
          <a:xfrm flipV="1">
            <a:off x="5452424" y="3036235"/>
            <a:ext cx="2484780" cy="3168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D91AE9D-C010-41E9-AAFB-62B7A13E38A7}"/>
              </a:ext>
            </a:extLst>
          </p:cNvPr>
          <p:cNvSpPr txBox="1"/>
          <p:nvPr/>
        </p:nvSpPr>
        <p:spPr>
          <a:xfrm>
            <a:off x="5541422" y="591110"/>
            <a:ext cx="94089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sp>
        <p:nvSpPr>
          <p:cNvPr id="40" name="TextBox 39">
            <a:extLst>
              <a:ext uri="{FF2B5EF4-FFF2-40B4-BE49-F238E27FC236}">
                <a16:creationId xmlns:a16="http://schemas.microsoft.com/office/drawing/2014/main" id="{B2E667AA-8CC8-4318-A392-D1EF51A8EA7A}"/>
              </a:ext>
            </a:extLst>
          </p:cNvPr>
          <p:cNvSpPr txBox="1"/>
          <p:nvPr/>
        </p:nvSpPr>
        <p:spPr>
          <a:xfrm>
            <a:off x="5521503" y="2098121"/>
            <a:ext cx="94089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sp>
        <p:nvSpPr>
          <p:cNvPr id="41" name="TextBox 40">
            <a:extLst>
              <a:ext uri="{FF2B5EF4-FFF2-40B4-BE49-F238E27FC236}">
                <a16:creationId xmlns:a16="http://schemas.microsoft.com/office/drawing/2014/main" id="{BD5029AD-3F6D-4BDE-B61C-8C4131CF1164}"/>
              </a:ext>
            </a:extLst>
          </p:cNvPr>
          <p:cNvSpPr txBox="1"/>
          <p:nvPr/>
        </p:nvSpPr>
        <p:spPr>
          <a:xfrm>
            <a:off x="5521503" y="3641462"/>
            <a:ext cx="94089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sp>
        <p:nvSpPr>
          <p:cNvPr id="42" name="TextBox 41">
            <a:extLst>
              <a:ext uri="{FF2B5EF4-FFF2-40B4-BE49-F238E27FC236}">
                <a16:creationId xmlns:a16="http://schemas.microsoft.com/office/drawing/2014/main" id="{061933F4-89AF-482D-AAC8-0392A9D0075B}"/>
              </a:ext>
            </a:extLst>
          </p:cNvPr>
          <p:cNvSpPr txBox="1"/>
          <p:nvPr/>
        </p:nvSpPr>
        <p:spPr>
          <a:xfrm>
            <a:off x="5520187" y="5239428"/>
            <a:ext cx="94089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pic>
        <p:nvPicPr>
          <p:cNvPr id="43" name="Picture 42">
            <a:extLst>
              <a:ext uri="{FF2B5EF4-FFF2-40B4-BE49-F238E27FC236}">
                <a16:creationId xmlns:a16="http://schemas.microsoft.com/office/drawing/2014/main" id="{922FC025-4CBD-4C3F-81F6-62C1C646F1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93423" y="3392667"/>
            <a:ext cx="1487605" cy="1349184"/>
          </a:xfrm>
          <a:prstGeom prst="rect">
            <a:avLst/>
          </a:prstGeom>
        </p:spPr>
      </p:pic>
      <p:pic>
        <p:nvPicPr>
          <p:cNvPr id="44" name="Picture 43">
            <a:extLst>
              <a:ext uri="{FF2B5EF4-FFF2-40B4-BE49-F238E27FC236}">
                <a16:creationId xmlns:a16="http://schemas.microsoft.com/office/drawing/2014/main" id="{57A0D419-20D4-46D5-A68E-3301FAC24B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58881" y="3070262"/>
            <a:ext cx="1556688" cy="1070856"/>
          </a:xfrm>
          <a:prstGeom prst="rect">
            <a:avLst/>
          </a:prstGeom>
        </p:spPr>
      </p:pic>
      <p:pic>
        <p:nvPicPr>
          <p:cNvPr id="45" name="Picture 44">
            <a:extLst>
              <a:ext uri="{FF2B5EF4-FFF2-40B4-BE49-F238E27FC236}">
                <a16:creationId xmlns:a16="http://schemas.microsoft.com/office/drawing/2014/main" id="{023ECCEF-3369-469B-BE74-31BE9098BE5B}"/>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4875" b="96875" l="7875" r="93875">
                        <a14:foregroundMark x1="36875" y1="86375" x2="36875" y2="86375"/>
                        <a14:foregroundMark x1="61500" y1="89000" x2="61500" y2="89000"/>
                        <a14:foregroundMark x1="87875" y1="68500" x2="87875" y2="68500"/>
                        <a14:foregroundMark x1="88625" y1="66375" x2="88625" y2="66375"/>
                        <a14:foregroundMark x1="84750" y1="56625" x2="84750" y2="56625"/>
                        <a14:foregroundMark x1="89750" y1="71375" x2="89750" y2="71375"/>
                        <a14:foregroundMark x1="36125" y1="86125" x2="36125" y2="86125"/>
                        <a14:foregroundMark x1="59125" y1="87500" x2="59125" y2="87500"/>
                        <a14:foregroundMark x1="89375" y1="69125" x2="89375" y2="69125"/>
                        <a14:foregroundMark x1="83500" y1="58375" x2="83500" y2="58375"/>
                        <a14:foregroundMark x1="86125" y1="59625" x2="86125" y2="59625"/>
                        <a14:foregroundMark x1="87125" y1="60500" x2="87125" y2="60500"/>
                        <a14:foregroundMark x1="86125" y1="58000" x2="86125" y2="58000"/>
                        <a14:foregroundMark x1="87250" y1="73125" x2="87250" y2="73125"/>
                        <a14:foregroundMark x1="89750" y1="72875" x2="89750" y2="72875"/>
                        <a14:foregroundMark x1="79750" y1="63625" x2="79750" y2="63625"/>
                        <a14:foregroundMark x1="83500" y1="64625" x2="83500" y2="64625"/>
                        <a14:foregroundMark x1="88500" y1="60500" x2="88500" y2="60500"/>
                        <a14:foregroundMark x1="80250" y1="64250" x2="80250" y2="64250"/>
                        <a14:foregroundMark x1="79625" y1="66250" x2="79625" y2="66250"/>
                        <a14:foregroundMark x1="78875" y1="65000" x2="78875" y2="65000"/>
                        <a14:foregroundMark x1="78250" y1="63625" x2="78250" y2="63625"/>
                        <a14:foregroundMark x1="25875" y1="69250" x2="25875" y2="69250"/>
                        <a14:foregroundMark x1="23875" y1="65375" x2="23875" y2="65375"/>
                        <a14:foregroundMark x1="24375" y1="70750" x2="24375" y2="70750"/>
                        <a14:foregroundMark x1="23875" y1="71000" x2="23875" y2="71000"/>
                        <a14:foregroundMark x1="64000" y1="91625" x2="64000" y2="91625"/>
                        <a14:foregroundMark x1="62750" y1="93750" x2="62750" y2="93750"/>
                        <a14:foregroundMark x1="61875" y1="94875" x2="61875" y2="94875"/>
                        <a14:foregroundMark x1="60750" y1="95750" x2="59375" y2="95250"/>
                        <a14:foregroundMark x1="36375" y1="28000" x2="36375" y2="28000"/>
                        <a14:foregroundMark x1="59625" y1="29250" x2="59625" y2="29250"/>
                        <a14:foregroundMark x1="56750" y1="17000" x2="56750" y2="17000"/>
                        <a14:foregroundMark x1="39375" y1="17250" x2="39375" y2="17250"/>
                        <a14:foregroundMark x1="39750" y1="16250" x2="39750" y2="16250"/>
                        <a14:foregroundMark x1="47125" y1="49375" x2="47125" y2="49375"/>
                        <a14:foregroundMark x1="54625" y1="34250" x2="54625" y2="34250"/>
                        <a14:foregroundMark x1="42625" y1="34500" x2="42625" y2="34500"/>
                        <a14:foregroundMark x1="63500" y1="69750" x2="63500" y2="69750"/>
                        <a14:foregroundMark x1="73125" y1="69625" x2="73125" y2="69625"/>
                        <a14:foregroundMark x1="69750" y1="69250" x2="69750" y2="69250"/>
                        <a14:foregroundMark x1="71375" y1="69125" x2="71375" y2="69125"/>
                        <a14:foregroundMark x1="84250" y1="69625" x2="84250" y2="69625"/>
                        <a14:foregroundMark x1="86250" y1="69500" x2="86250" y2="69500"/>
                        <a14:foregroundMark x1="81875" y1="59375" x2="81875" y2="59375"/>
                        <a14:foregroundMark x1="85125" y1="60250" x2="85125" y2="60250"/>
                        <a14:foregroundMark x1="87250" y1="62875" x2="87250" y2="62875"/>
                        <a14:foregroundMark x1="84875" y1="58500" x2="84875" y2="58500"/>
                        <a14:foregroundMark x1="84875" y1="59750" x2="84875" y2="59750"/>
                        <a14:foregroundMark x1="86500" y1="62750" x2="86500" y2="62750"/>
                        <a14:foregroundMark x1="78125" y1="45875" x2="78125" y2="45875"/>
                        <a14:foregroundMark x1="79250" y1="49750" x2="79250" y2="49750"/>
                        <a14:foregroundMark x1="78875" y1="48875" x2="78875" y2="48875"/>
                        <a14:foregroundMark x1="73250" y1="62375" x2="73250" y2="62375"/>
                        <a14:foregroundMark x1="84750" y1="65500" x2="84750" y2="65500"/>
                        <a14:backgroundMark x1="83250" y1="65250" x2="83250" y2="65250"/>
                        <a14:backgroundMark x1="87250" y1="62375" x2="87250" y2="62375"/>
                        <a14:backgroundMark x1="85750" y1="59375" x2="85750" y2="59375"/>
                        <a14:backgroundMark x1="82250" y1="59375" x2="82250" y2="59375"/>
                        <a14:backgroundMark x1="80250" y1="62500" x2="80250" y2="62500"/>
                        <a14:backgroundMark x1="74000" y1="62875" x2="74000" y2="62875"/>
                        <a14:backgroundMark x1="78000" y1="66750" x2="78000" y2="66750"/>
                        <a14:backgroundMark x1="80250" y1="47625" x2="80250" y2="47625"/>
                        <a14:backgroundMark x1="77500" y1="67125" x2="77500" y2="67125"/>
                        <a14:backgroundMark x1="22625" y1="67625" x2="22625" y2="67625"/>
                        <a14:backgroundMark x1="22000" y1="70125" x2="22000" y2="70125"/>
                        <a14:backgroundMark x1="20875" y1="71375" x2="20875" y2="71375"/>
                        <a14:backgroundMark x1="21250" y1="69000" x2="21250" y2="69000"/>
                        <a14:backgroundMark x1="22000" y1="66250" x2="22000" y2="66250"/>
                        <a14:backgroundMark x1="22500" y1="63875" x2="22500" y2="63875"/>
                        <a14:backgroundMark x1="49500" y1="92375" x2="49500" y2="92375"/>
                        <a14:backgroundMark x1="46875" y1="95375" x2="46875" y2="95375"/>
                        <a14:backgroundMark x1="74250" y1="64250" x2="74250" y2="64250"/>
                        <a14:backgroundMark x1="68000" y1="69750" x2="68000" y2="69750"/>
                        <a14:backgroundMark x1="62000" y1="69750" x2="62000" y2="69750"/>
                        <a14:backgroundMark x1="65125" y1="69625" x2="65125" y2="69625"/>
                        <a14:backgroundMark x1="66625" y1="69375" x2="66625" y2="69375"/>
                        <a14:backgroundMark x1="64875" y1="69250" x2="64875" y2="69250"/>
                        <a14:backgroundMark x1="70875" y1="69750" x2="70875" y2="69750"/>
                        <a14:backgroundMark x1="86250" y1="69875" x2="86250" y2="69875"/>
                        <a14:backgroundMark x1="80250" y1="44375" x2="80250" y2="44375"/>
                      </a14:backgroundRemoval>
                    </a14:imgEffect>
                  </a14:imgLayer>
                </a14:imgProps>
              </a:ext>
            </a:extLst>
          </a:blip>
          <a:stretch>
            <a:fillRect/>
          </a:stretch>
        </p:blipFill>
        <p:spPr>
          <a:xfrm>
            <a:off x="8562549" y="1982808"/>
            <a:ext cx="1863306" cy="1863306"/>
          </a:xfrm>
          <a:prstGeom prst="rect">
            <a:avLst/>
          </a:prstGeom>
        </p:spPr>
      </p:pic>
      <p:pic>
        <p:nvPicPr>
          <p:cNvPr id="46" name="Picture 45">
            <a:extLst>
              <a:ext uri="{FF2B5EF4-FFF2-40B4-BE49-F238E27FC236}">
                <a16:creationId xmlns:a16="http://schemas.microsoft.com/office/drawing/2014/main" id="{AA2334C2-1AE7-44FA-8E10-CBF44B16C30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773773">
            <a:off x="10083852" y="1874217"/>
            <a:ext cx="714375" cy="1190625"/>
          </a:xfrm>
          <a:prstGeom prst="rect">
            <a:avLst/>
          </a:prstGeom>
        </p:spPr>
      </p:pic>
      <p:sp>
        <p:nvSpPr>
          <p:cNvPr id="1032" name="TextBox 1031">
            <a:extLst>
              <a:ext uri="{FF2B5EF4-FFF2-40B4-BE49-F238E27FC236}">
                <a16:creationId xmlns:a16="http://schemas.microsoft.com/office/drawing/2014/main" id="{35BDE44C-D725-4AA7-8B37-DD804DD79B83}"/>
              </a:ext>
            </a:extLst>
          </p:cNvPr>
          <p:cNvSpPr txBox="1"/>
          <p:nvPr/>
        </p:nvSpPr>
        <p:spPr>
          <a:xfrm>
            <a:off x="4381500" y="-977900"/>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54134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9570">
        <p15:prstTrans prst="pageCurlDouble"/>
      </p:transition>
    </mc:Choice>
    <mc:Fallback xmlns="">
      <p:transition spd="slow" advTm="89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25"/>
                                        </p:tgtEl>
                                        <p:attrNameLst>
                                          <p:attrName>ppt_w</p:attrName>
                                        </p:attrNameLst>
                                      </p:cBhvr>
                                      <p:tavLst>
                                        <p:tav tm="0">
                                          <p:val>
                                            <p:strVal val="ppt_w"/>
                                          </p:val>
                                        </p:tav>
                                        <p:tav tm="100000">
                                          <p:val>
                                            <p:fltVal val="0"/>
                                          </p:val>
                                        </p:tav>
                                      </p:tavLst>
                                    </p:anim>
                                    <p:anim calcmode="lin" valueType="num">
                                      <p:cBhvr>
                                        <p:cTn id="26" dur="500"/>
                                        <p:tgtEl>
                                          <p:spTgt spid="25"/>
                                        </p:tgtEl>
                                        <p:attrNameLst>
                                          <p:attrName>ppt_h</p:attrName>
                                        </p:attrNameLst>
                                      </p:cBhvr>
                                      <p:tavLst>
                                        <p:tav tm="0">
                                          <p:val>
                                            <p:strVal val="ppt_h"/>
                                          </p:val>
                                        </p:tav>
                                        <p:tav tm="100000">
                                          <p:val>
                                            <p:fltVal val="0"/>
                                          </p:val>
                                        </p:tav>
                                      </p:tavLst>
                                    </p:anim>
                                    <p:animEffect transition="out" filter="fad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24"/>
                                        </p:tgtEl>
                                        <p:attrNameLst>
                                          <p:attrName>ppt_w</p:attrName>
                                        </p:attrNameLst>
                                      </p:cBhvr>
                                      <p:tavLst>
                                        <p:tav tm="0">
                                          <p:val>
                                            <p:strVal val="ppt_w"/>
                                          </p:val>
                                        </p:tav>
                                        <p:tav tm="100000">
                                          <p:val>
                                            <p:fltVal val="0"/>
                                          </p:val>
                                        </p:tav>
                                      </p:tavLst>
                                    </p:anim>
                                    <p:anim calcmode="lin" valueType="num">
                                      <p:cBhvr>
                                        <p:cTn id="31" dur="500"/>
                                        <p:tgtEl>
                                          <p:spTgt spid="24"/>
                                        </p:tgtEl>
                                        <p:attrNameLst>
                                          <p:attrName>ppt_h</p:attrName>
                                        </p:attrNameLst>
                                      </p:cBhvr>
                                      <p:tavLst>
                                        <p:tav tm="0">
                                          <p:val>
                                            <p:strVal val="ppt_h"/>
                                          </p:val>
                                        </p:tav>
                                        <p:tav tm="100000">
                                          <p:val>
                                            <p:fltVal val="0"/>
                                          </p:val>
                                        </p:tav>
                                      </p:tavLst>
                                    </p:anim>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2320" fill="hold"/>
                                        <p:tgtEl>
                                          <p:spTgt spid="28"/>
                                        </p:tgtEl>
                                      </p:cBhvr>
                                    </p:cmd>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md type="call" cmd="stop">
                                      <p:cBhvr>
                                        <p:cTn id="52" dur="1">
                                          <p:stCondLst>
                                            <p:cond delay="499"/>
                                          </p:stCondLst>
                                        </p:cTn>
                                        <p:tgtEl>
                                          <p:spTgt spid="28"/>
                                        </p:tgtEl>
                                      </p:cBhvr>
                                    </p:cmd>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nodeType="clickEffect">
                                  <p:stCondLst>
                                    <p:cond delay="0"/>
                                  </p:stCondLst>
                                  <p:childTnLst>
                                    <p:anim calcmode="lin" valueType="num">
                                      <p:cBhvr>
                                        <p:cTn id="61" dur="500"/>
                                        <p:tgtEl>
                                          <p:spTgt spid="18"/>
                                        </p:tgtEl>
                                        <p:attrNameLst>
                                          <p:attrName>ppt_w</p:attrName>
                                        </p:attrNameLst>
                                      </p:cBhvr>
                                      <p:tavLst>
                                        <p:tav tm="0">
                                          <p:val>
                                            <p:strVal val="ppt_w"/>
                                          </p:val>
                                        </p:tav>
                                        <p:tav tm="100000">
                                          <p:val>
                                            <p:fltVal val="0"/>
                                          </p:val>
                                        </p:tav>
                                      </p:tavLst>
                                    </p:anim>
                                    <p:anim calcmode="lin" valueType="num">
                                      <p:cBhvr>
                                        <p:cTn id="62" dur="500"/>
                                        <p:tgtEl>
                                          <p:spTgt spid="18"/>
                                        </p:tgtEl>
                                        <p:attrNameLst>
                                          <p:attrName>ppt_h</p:attrName>
                                        </p:attrNameLst>
                                      </p:cBhvr>
                                      <p:tavLst>
                                        <p:tav tm="0">
                                          <p:val>
                                            <p:strVal val="ppt_h"/>
                                          </p:val>
                                        </p:tav>
                                        <p:tav tm="100000">
                                          <p:val>
                                            <p:fltVal val="0"/>
                                          </p:val>
                                        </p:tav>
                                      </p:tavLst>
                                    </p:anim>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6" presetClass="path" presetSubtype="0" accel="50000" decel="50000" fill="hold" nodeType="clickEffect">
                                  <p:stCondLst>
                                    <p:cond delay="0"/>
                                  </p:stCondLst>
                                  <p:childTnLst>
                                    <p:animMotion origin="layout" path="M -2.08333E-6 2.96296E-6 L -0.52565 -0.64607 " pathEditMode="relative" rAng="0" ptsTypes="AA">
                                      <p:cBhvr>
                                        <p:cTn id="68" dur="2000" fill="hold"/>
                                        <p:tgtEl>
                                          <p:spTgt spid="7"/>
                                        </p:tgtEl>
                                        <p:attrNameLst>
                                          <p:attrName>ppt_x</p:attrName>
                                          <p:attrName>ppt_y</p:attrName>
                                        </p:attrNameLst>
                                      </p:cBhvr>
                                      <p:rCtr x="-26289" y="-32315"/>
                                    </p:animMotion>
                                  </p:childTnLst>
                                </p:cTn>
                              </p:par>
                              <p:par>
                                <p:cTn id="69" presetID="56" presetClass="path" presetSubtype="0" accel="50000" decel="50000" fill="hold" nodeType="withEffect">
                                  <p:stCondLst>
                                    <p:cond delay="0"/>
                                  </p:stCondLst>
                                  <p:childTnLst>
                                    <p:animMotion origin="layout" path="M -4.16667E-6 2.59259E-6 L -0.52656 -0.64769 " pathEditMode="relative" rAng="0" ptsTypes="AA">
                                      <p:cBhvr>
                                        <p:cTn id="70" dur="2000" fill="hold"/>
                                        <p:tgtEl>
                                          <p:spTgt spid="8"/>
                                        </p:tgtEl>
                                        <p:attrNameLst>
                                          <p:attrName>ppt_x</p:attrName>
                                          <p:attrName>ppt_y</p:attrName>
                                        </p:attrNameLst>
                                      </p:cBhvr>
                                      <p:rCtr x="-26328" y="-32384"/>
                                    </p:animMotion>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500" fill="hold"/>
                                        <p:tgtEl>
                                          <p:spTgt spid="39"/>
                                        </p:tgtEl>
                                        <p:attrNameLst>
                                          <p:attrName>ppt_w</p:attrName>
                                        </p:attrNameLst>
                                      </p:cBhvr>
                                      <p:tavLst>
                                        <p:tav tm="0">
                                          <p:val>
                                            <p:fltVal val="0"/>
                                          </p:val>
                                        </p:tav>
                                        <p:tav tm="100000">
                                          <p:val>
                                            <p:strVal val="#ppt_w"/>
                                          </p:val>
                                        </p:tav>
                                      </p:tavLst>
                                    </p:anim>
                                    <p:anim calcmode="lin" valueType="num">
                                      <p:cBhvr>
                                        <p:cTn id="76" dur="500" fill="hold"/>
                                        <p:tgtEl>
                                          <p:spTgt spid="39"/>
                                        </p:tgtEl>
                                        <p:attrNameLst>
                                          <p:attrName>ppt_h</p:attrName>
                                        </p:attrNameLst>
                                      </p:cBhvr>
                                      <p:tavLst>
                                        <p:tav tm="0">
                                          <p:val>
                                            <p:fltVal val="0"/>
                                          </p:val>
                                        </p:tav>
                                        <p:tav tm="100000">
                                          <p:val>
                                            <p:strVal val="#ppt_h"/>
                                          </p:val>
                                        </p:tav>
                                      </p:tavLst>
                                    </p:anim>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31"/>
                                        </p:tgtEl>
                                        <p:attrNameLst>
                                          <p:attrName>ppt_w</p:attrName>
                                        </p:attrNameLst>
                                      </p:cBhvr>
                                      <p:tavLst>
                                        <p:tav tm="0">
                                          <p:val>
                                            <p:strVal val="ppt_w"/>
                                          </p:val>
                                        </p:tav>
                                        <p:tav tm="100000">
                                          <p:val>
                                            <p:fltVal val="0"/>
                                          </p:val>
                                        </p:tav>
                                      </p:tavLst>
                                    </p:anim>
                                    <p:anim calcmode="lin" valueType="num">
                                      <p:cBhvr>
                                        <p:cTn id="87" dur="500"/>
                                        <p:tgtEl>
                                          <p:spTgt spid="31"/>
                                        </p:tgtEl>
                                        <p:attrNameLst>
                                          <p:attrName>ppt_h</p:attrName>
                                        </p:attrNameLst>
                                      </p:cBhvr>
                                      <p:tavLst>
                                        <p:tav tm="0">
                                          <p:val>
                                            <p:strVal val="ppt_h"/>
                                          </p:val>
                                        </p:tav>
                                        <p:tav tm="100000">
                                          <p:val>
                                            <p:fltVal val="0"/>
                                          </p:val>
                                        </p:tav>
                                      </p:tavLst>
                                    </p:anim>
                                    <p:animEffect transition="out" filter="fade">
                                      <p:cBhvr>
                                        <p:cTn id="88" dur="500"/>
                                        <p:tgtEl>
                                          <p:spTgt spid="31"/>
                                        </p:tgtEl>
                                      </p:cBhvr>
                                    </p:animEffect>
                                    <p:set>
                                      <p:cBhvr>
                                        <p:cTn id="89" dur="1" fill="hold">
                                          <p:stCondLst>
                                            <p:cond delay="499"/>
                                          </p:stCondLst>
                                        </p:cTn>
                                        <p:tgtEl>
                                          <p:spTgt spid="31"/>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6" presetClass="path" presetSubtype="0" accel="50000" decel="50000" fill="hold" nodeType="clickEffect">
                                  <p:stCondLst>
                                    <p:cond delay="0"/>
                                  </p:stCondLst>
                                  <p:childTnLst>
                                    <p:animMotion origin="layout" path="M -1.25E-6 -4.07407E-6 L -0.48177 -0.21435 " pathEditMode="relative" rAng="0" ptsTypes="AA">
                                      <p:cBhvr>
                                        <p:cTn id="93" dur="2000" fill="hold"/>
                                        <p:tgtEl>
                                          <p:spTgt spid="13"/>
                                        </p:tgtEl>
                                        <p:attrNameLst>
                                          <p:attrName>ppt_x</p:attrName>
                                          <p:attrName>ppt_y</p:attrName>
                                        </p:attrNameLst>
                                      </p:cBhvr>
                                      <p:rCtr x="-24089" y="-10718"/>
                                    </p:animMotion>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40"/>
                                        </p:tgtEl>
                                        <p:attrNameLst>
                                          <p:attrName>style.visibility</p:attrName>
                                        </p:attrNameLst>
                                      </p:cBhvr>
                                      <p:to>
                                        <p:strVal val="visible"/>
                                      </p:to>
                                    </p:set>
                                    <p:anim calcmode="lin" valueType="num">
                                      <p:cBhvr>
                                        <p:cTn id="98" dur="500" fill="hold"/>
                                        <p:tgtEl>
                                          <p:spTgt spid="40"/>
                                        </p:tgtEl>
                                        <p:attrNameLst>
                                          <p:attrName>ppt_w</p:attrName>
                                        </p:attrNameLst>
                                      </p:cBhvr>
                                      <p:tavLst>
                                        <p:tav tm="0">
                                          <p:val>
                                            <p:fltVal val="0"/>
                                          </p:val>
                                        </p:tav>
                                        <p:tav tm="100000">
                                          <p:val>
                                            <p:strVal val="#ppt_w"/>
                                          </p:val>
                                        </p:tav>
                                      </p:tavLst>
                                    </p:anim>
                                    <p:anim calcmode="lin" valueType="num">
                                      <p:cBhvr>
                                        <p:cTn id="99" dur="500" fill="hold"/>
                                        <p:tgtEl>
                                          <p:spTgt spid="40"/>
                                        </p:tgtEl>
                                        <p:attrNameLst>
                                          <p:attrName>ppt_h</p:attrName>
                                        </p:attrNameLst>
                                      </p:cBhvr>
                                      <p:tavLst>
                                        <p:tav tm="0">
                                          <p:val>
                                            <p:fltVal val="0"/>
                                          </p:val>
                                        </p:tav>
                                        <p:tav tm="100000">
                                          <p:val>
                                            <p:strVal val="#ppt_h"/>
                                          </p:val>
                                        </p:tav>
                                      </p:tavLst>
                                    </p:anim>
                                    <p:animEffect transition="in" filter="fade">
                                      <p:cBhvr>
                                        <p:cTn id="100" dur="500"/>
                                        <p:tgtEl>
                                          <p:spTgt spid="40"/>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1024"/>
                                        </p:tgtEl>
                                        <p:attrNameLst>
                                          <p:attrName>style.visibility</p:attrName>
                                        </p:attrNameLst>
                                      </p:cBhvr>
                                      <p:to>
                                        <p:strVal val="visible"/>
                                      </p:to>
                                    </p:set>
                                    <p:animEffect transition="in" filter="barn(inVertical)">
                                      <p:cBhvr>
                                        <p:cTn id="105" dur="500"/>
                                        <p:tgtEl>
                                          <p:spTgt spid="1024"/>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nodeType="clickEffect">
                                  <p:stCondLst>
                                    <p:cond delay="0"/>
                                  </p:stCondLst>
                                  <p:childTnLst>
                                    <p:anim calcmode="lin" valueType="num">
                                      <p:cBhvr>
                                        <p:cTn id="109" dur="500"/>
                                        <p:tgtEl>
                                          <p:spTgt spid="1024"/>
                                        </p:tgtEl>
                                        <p:attrNameLst>
                                          <p:attrName>ppt_w</p:attrName>
                                        </p:attrNameLst>
                                      </p:cBhvr>
                                      <p:tavLst>
                                        <p:tav tm="0">
                                          <p:val>
                                            <p:strVal val="ppt_w"/>
                                          </p:val>
                                        </p:tav>
                                        <p:tav tm="100000">
                                          <p:val>
                                            <p:fltVal val="0"/>
                                          </p:val>
                                        </p:tav>
                                      </p:tavLst>
                                    </p:anim>
                                    <p:anim calcmode="lin" valueType="num">
                                      <p:cBhvr>
                                        <p:cTn id="110" dur="500"/>
                                        <p:tgtEl>
                                          <p:spTgt spid="1024"/>
                                        </p:tgtEl>
                                        <p:attrNameLst>
                                          <p:attrName>ppt_h</p:attrName>
                                        </p:attrNameLst>
                                      </p:cBhvr>
                                      <p:tavLst>
                                        <p:tav tm="0">
                                          <p:val>
                                            <p:strVal val="ppt_h"/>
                                          </p:val>
                                        </p:tav>
                                        <p:tav tm="100000">
                                          <p:val>
                                            <p:fltVal val="0"/>
                                          </p:val>
                                        </p:tav>
                                      </p:tavLst>
                                    </p:anim>
                                    <p:animEffect transition="out" filter="fade">
                                      <p:cBhvr>
                                        <p:cTn id="111" dur="500"/>
                                        <p:tgtEl>
                                          <p:spTgt spid="1024"/>
                                        </p:tgtEl>
                                      </p:cBhvr>
                                    </p:animEffect>
                                    <p:set>
                                      <p:cBhvr>
                                        <p:cTn id="112" dur="1" fill="hold">
                                          <p:stCondLst>
                                            <p:cond delay="499"/>
                                          </p:stCondLst>
                                        </p:cTn>
                                        <p:tgtEl>
                                          <p:spTgt spid="102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49" presetClass="path" presetSubtype="0" accel="50000" decel="50000" fill="hold" nodeType="clickEffect">
                                  <p:stCondLst>
                                    <p:cond delay="0"/>
                                  </p:stCondLst>
                                  <p:childTnLst>
                                    <p:animMotion origin="layout" path="M 4.16667E-6 -3.33333E-6 L -0.53907 0.44167 " pathEditMode="relative" rAng="0" ptsTypes="AA">
                                      <p:cBhvr>
                                        <p:cTn id="116" dur="2000" fill="hold"/>
                                        <p:tgtEl>
                                          <p:spTgt spid="15"/>
                                        </p:tgtEl>
                                        <p:attrNameLst>
                                          <p:attrName>ppt_x</p:attrName>
                                          <p:attrName>ppt_y</p:attrName>
                                        </p:attrNameLst>
                                      </p:cBhvr>
                                      <p:rCtr x="-26953" y="22083"/>
                                    </p:animMotion>
                                  </p:childTnLst>
                                </p:cTn>
                              </p:par>
                              <p:par>
                                <p:cTn id="117" presetID="49" presetClass="path" presetSubtype="0" accel="50000" decel="50000" fill="hold" nodeType="withEffect">
                                  <p:stCondLst>
                                    <p:cond delay="0"/>
                                  </p:stCondLst>
                                  <p:childTnLst>
                                    <p:animMotion origin="layout" path="M 3.75E-6 -3.7037E-6 L -0.54076 0.4419 " pathEditMode="relative" rAng="0" ptsTypes="AA">
                                      <p:cBhvr>
                                        <p:cTn id="118" dur="2000" fill="hold"/>
                                        <p:tgtEl>
                                          <p:spTgt spid="16"/>
                                        </p:tgtEl>
                                        <p:attrNameLst>
                                          <p:attrName>ppt_x</p:attrName>
                                          <p:attrName>ppt_y</p:attrName>
                                        </p:attrNameLst>
                                      </p:cBhvr>
                                      <p:rCtr x="-27044" y="22083"/>
                                    </p:animMotion>
                                  </p:childTnLst>
                                </p:cTn>
                              </p:par>
                              <p:par>
                                <p:cTn id="119" presetID="49" presetClass="path" presetSubtype="0" accel="50000" decel="50000" fill="hold" nodeType="withEffect">
                                  <p:stCondLst>
                                    <p:cond delay="0"/>
                                  </p:stCondLst>
                                  <p:childTnLst>
                                    <p:animMotion origin="layout" path="M -3.95833E-6 2.22222E-6 L -0.54388 0.44097 " pathEditMode="relative" rAng="0" ptsTypes="AA">
                                      <p:cBhvr>
                                        <p:cTn id="120" dur="2000" fill="hold"/>
                                        <p:tgtEl>
                                          <p:spTgt spid="17"/>
                                        </p:tgtEl>
                                        <p:attrNameLst>
                                          <p:attrName>ppt_x</p:attrName>
                                          <p:attrName>ppt_y</p:attrName>
                                        </p:attrNameLst>
                                      </p:cBhvr>
                                      <p:rCtr x="-27201" y="22037"/>
                                    </p:animMotion>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41"/>
                                        </p:tgtEl>
                                        <p:attrNameLst>
                                          <p:attrName>style.visibility</p:attrName>
                                        </p:attrNameLst>
                                      </p:cBhvr>
                                      <p:to>
                                        <p:strVal val="visible"/>
                                      </p:to>
                                    </p:set>
                                    <p:anim calcmode="lin" valueType="num">
                                      <p:cBhvr>
                                        <p:cTn id="125" dur="500" fill="hold"/>
                                        <p:tgtEl>
                                          <p:spTgt spid="41"/>
                                        </p:tgtEl>
                                        <p:attrNameLst>
                                          <p:attrName>ppt_w</p:attrName>
                                        </p:attrNameLst>
                                      </p:cBhvr>
                                      <p:tavLst>
                                        <p:tav tm="0">
                                          <p:val>
                                            <p:fltVal val="0"/>
                                          </p:val>
                                        </p:tav>
                                        <p:tav tm="100000">
                                          <p:val>
                                            <p:strVal val="#ppt_w"/>
                                          </p:val>
                                        </p:tav>
                                      </p:tavLst>
                                    </p:anim>
                                    <p:anim calcmode="lin" valueType="num">
                                      <p:cBhvr>
                                        <p:cTn id="126" dur="500" fill="hold"/>
                                        <p:tgtEl>
                                          <p:spTgt spid="41"/>
                                        </p:tgtEl>
                                        <p:attrNameLst>
                                          <p:attrName>ppt_h</p:attrName>
                                        </p:attrNameLst>
                                      </p:cBhvr>
                                      <p:tavLst>
                                        <p:tav tm="0">
                                          <p:val>
                                            <p:fltVal val="0"/>
                                          </p:val>
                                        </p:tav>
                                        <p:tav tm="100000">
                                          <p:val>
                                            <p:strVal val="#ppt_h"/>
                                          </p:val>
                                        </p:tav>
                                      </p:tavLst>
                                    </p:anim>
                                    <p:animEffect transition="in" filter="fade">
                                      <p:cBhvr>
                                        <p:cTn id="127" dur="500"/>
                                        <p:tgtEl>
                                          <p:spTgt spid="41"/>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barn(inVertical)">
                                      <p:cBhvr>
                                        <p:cTn id="132" dur="500"/>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xit" presetSubtype="32" fill="hold" nodeType="clickEffect">
                                  <p:stCondLst>
                                    <p:cond delay="0"/>
                                  </p:stCondLst>
                                  <p:childTnLst>
                                    <p:anim calcmode="lin" valueType="num">
                                      <p:cBhvr>
                                        <p:cTn id="136" dur="500"/>
                                        <p:tgtEl>
                                          <p:spTgt spid="38"/>
                                        </p:tgtEl>
                                        <p:attrNameLst>
                                          <p:attrName>ppt_w</p:attrName>
                                        </p:attrNameLst>
                                      </p:cBhvr>
                                      <p:tavLst>
                                        <p:tav tm="0">
                                          <p:val>
                                            <p:strVal val="ppt_w"/>
                                          </p:val>
                                        </p:tav>
                                        <p:tav tm="100000">
                                          <p:val>
                                            <p:fltVal val="0"/>
                                          </p:val>
                                        </p:tav>
                                      </p:tavLst>
                                    </p:anim>
                                    <p:anim calcmode="lin" valueType="num">
                                      <p:cBhvr>
                                        <p:cTn id="137" dur="500"/>
                                        <p:tgtEl>
                                          <p:spTgt spid="38"/>
                                        </p:tgtEl>
                                        <p:attrNameLst>
                                          <p:attrName>ppt_h</p:attrName>
                                        </p:attrNameLst>
                                      </p:cBhvr>
                                      <p:tavLst>
                                        <p:tav tm="0">
                                          <p:val>
                                            <p:strVal val="ppt_h"/>
                                          </p:val>
                                        </p:tav>
                                        <p:tav tm="100000">
                                          <p:val>
                                            <p:fltVal val="0"/>
                                          </p:val>
                                        </p:tav>
                                      </p:tavLst>
                                    </p:anim>
                                    <p:animEffect transition="out" filter="fade">
                                      <p:cBhvr>
                                        <p:cTn id="138" dur="500"/>
                                        <p:tgtEl>
                                          <p:spTgt spid="38"/>
                                        </p:tgtEl>
                                      </p:cBhvr>
                                    </p:animEffect>
                                    <p:set>
                                      <p:cBhvr>
                                        <p:cTn id="139" dur="1" fill="hold">
                                          <p:stCondLst>
                                            <p:cond delay="499"/>
                                          </p:stCondLst>
                                        </p:cTn>
                                        <p:tgtEl>
                                          <p:spTgt spid="38"/>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49" presetClass="path" presetSubtype="0" accel="50000" decel="50000" fill="hold" nodeType="clickEffect">
                                  <p:stCondLst>
                                    <p:cond delay="0"/>
                                  </p:stCondLst>
                                  <p:childTnLst>
                                    <p:animMotion origin="layout" path="M 4.16667E-6 -1.48148E-6 L -0.51758 0.44468 " pathEditMode="relative" rAng="0" ptsTypes="AA">
                                      <p:cBhvr>
                                        <p:cTn id="143" dur="2000" fill="hold"/>
                                        <p:tgtEl>
                                          <p:spTgt spid="20"/>
                                        </p:tgtEl>
                                        <p:attrNameLst>
                                          <p:attrName>ppt_x</p:attrName>
                                          <p:attrName>ppt_y</p:attrName>
                                        </p:attrNameLst>
                                      </p:cBhvr>
                                      <p:rCtr x="-25885" y="22222"/>
                                    </p:animMotion>
                                  </p:childTnLst>
                                </p:cTn>
                              </p:par>
                              <p:par>
                                <p:cTn id="144" presetID="49" presetClass="path" presetSubtype="0" accel="50000" decel="50000" fill="hold" nodeType="withEffect">
                                  <p:stCondLst>
                                    <p:cond delay="0"/>
                                  </p:stCondLst>
                                  <p:childTnLst>
                                    <p:animMotion origin="layout" path="M -1.875E-6 7.40741E-7 L -0.51341 0.44305 " pathEditMode="relative" rAng="0" ptsTypes="AA">
                                      <p:cBhvr>
                                        <p:cTn id="145" dur="2000" fill="hold"/>
                                        <p:tgtEl>
                                          <p:spTgt spid="21"/>
                                        </p:tgtEl>
                                        <p:attrNameLst>
                                          <p:attrName>ppt_x</p:attrName>
                                          <p:attrName>ppt_y</p:attrName>
                                        </p:attrNameLst>
                                      </p:cBhvr>
                                      <p:rCtr x="-25677" y="22153"/>
                                    </p:animMotion>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42"/>
                                        </p:tgtEl>
                                        <p:attrNameLst>
                                          <p:attrName>style.visibility</p:attrName>
                                        </p:attrNameLst>
                                      </p:cBhvr>
                                      <p:to>
                                        <p:strVal val="visible"/>
                                      </p:to>
                                    </p:set>
                                    <p:anim calcmode="lin" valueType="num">
                                      <p:cBhvr>
                                        <p:cTn id="150" dur="500" fill="hold"/>
                                        <p:tgtEl>
                                          <p:spTgt spid="42"/>
                                        </p:tgtEl>
                                        <p:attrNameLst>
                                          <p:attrName>ppt_w</p:attrName>
                                        </p:attrNameLst>
                                      </p:cBhvr>
                                      <p:tavLst>
                                        <p:tav tm="0">
                                          <p:val>
                                            <p:fltVal val="0"/>
                                          </p:val>
                                        </p:tav>
                                        <p:tav tm="100000">
                                          <p:val>
                                            <p:strVal val="#ppt_w"/>
                                          </p:val>
                                        </p:tav>
                                      </p:tavLst>
                                    </p:anim>
                                    <p:anim calcmode="lin" valueType="num">
                                      <p:cBhvr>
                                        <p:cTn id="151" dur="500" fill="hold"/>
                                        <p:tgtEl>
                                          <p:spTgt spid="42"/>
                                        </p:tgtEl>
                                        <p:attrNameLst>
                                          <p:attrName>ppt_h</p:attrName>
                                        </p:attrNameLst>
                                      </p:cBhvr>
                                      <p:tavLst>
                                        <p:tav tm="0">
                                          <p:val>
                                            <p:fltVal val="0"/>
                                          </p:val>
                                        </p:tav>
                                        <p:tav tm="100000">
                                          <p:val>
                                            <p:strVal val="#ppt_h"/>
                                          </p:val>
                                        </p:tav>
                                      </p:tavLst>
                                    </p:anim>
                                    <p:animEffect transition="in" filter="fade">
                                      <p:cBhvr>
                                        <p:cTn id="152" dur="500"/>
                                        <p:tgtEl>
                                          <p:spTgt spid="42"/>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xit" presetSubtype="32" fill="hold" nodeType="clickEffect">
                                  <p:stCondLst>
                                    <p:cond delay="0"/>
                                  </p:stCondLst>
                                  <p:childTnLst>
                                    <p:anim calcmode="lin" valueType="num">
                                      <p:cBhvr>
                                        <p:cTn id="156" dur="500"/>
                                        <p:tgtEl>
                                          <p:spTgt spid="22"/>
                                        </p:tgtEl>
                                        <p:attrNameLst>
                                          <p:attrName>ppt_w</p:attrName>
                                        </p:attrNameLst>
                                      </p:cBhvr>
                                      <p:tavLst>
                                        <p:tav tm="0">
                                          <p:val>
                                            <p:strVal val="ppt_w"/>
                                          </p:val>
                                        </p:tav>
                                        <p:tav tm="100000">
                                          <p:val>
                                            <p:fltVal val="0"/>
                                          </p:val>
                                        </p:tav>
                                      </p:tavLst>
                                    </p:anim>
                                    <p:anim calcmode="lin" valueType="num">
                                      <p:cBhvr>
                                        <p:cTn id="157" dur="500"/>
                                        <p:tgtEl>
                                          <p:spTgt spid="22"/>
                                        </p:tgtEl>
                                        <p:attrNameLst>
                                          <p:attrName>ppt_h</p:attrName>
                                        </p:attrNameLst>
                                      </p:cBhvr>
                                      <p:tavLst>
                                        <p:tav tm="0">
                                          <p:val>
                                            <p:strVal val="ppt_h"/>
                                          </p:val>
                                        </p:tav>
                                        <p:tav tm="100000">
                                          <p:val>
                                            <p:fltVal val="0"/>
                                          </p:val>
                                        </p:tav>
                                      </p:tavLst>
                                    </p:anim>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 presetClass="entr" presetSubtype="8" fill="hold" nodeType="clickEffect">
                                  <p:stCondLst>
                                    <p:cond delay="0"/>
                                  </p:stCondLst>
                                  <p:childTnLst>
                                    <p:set>
                                      <p:cBhvr>
                                        <p:cTn id="163" dur="1" fill="hold">
                                          <p:stCondLst>
                                            <p:cond delay="0"/>
                                          </p:stCondLst>
                                        </p:cTn>
                                        <p:tgtEl>
                                          <p:spTgt spid="44"/>
                                        </p:tgtEl>
                                        <p:attrNameLst>
                                          <p:attrName>style.visibility</p:attrName>
                                        </p:attrNameLst>
                                      </p:cBhvr>
                                      <p:to>
                                        <p:strVal val="visible"/>
                                      </p:to>
                                    </p:set>
                                    <p:anim calcmode="lin" valueType="num">
                                      <p:cBhvr additive="base">
                                        <p:cTn id="164" dur="500" fill="hold"/>
                                        <p:tgtEl>
                                          <p:spTgt spid="44"/>
                                        </p:tgtEl>
                                        <p:attrNameLst>
                                          <p:attrName>ppt_x</p:attrName>
                                        </p:attrNameLst>
                                      </p:cBhvr>
                                      <p:tavLst>
                                        <p:tav tm="0">
                                          <p:val>
                                            <p:strVal val="0-#ppt_w/2"/>
                                          </p:val>
                                        </p:tav>
                                        <p:tav tm="100000">
                                          <p:val>
                                            <p:strVal val="#ppt_x"/>
                                          </p:val>
                                        </p:tav>
                                      </p:tavLst>
                                    </p:anim>
                                    <p:anim calcmode="lin" valueType="num">
                                      <p:cBhvr additive="base">
                                        <p:cTn id="165" dur="500" fill="hold"/>
                                        <p:tgtEl>
                                          <p:spTgt spid="44"/>
                                        </p:tgtEl>
                                        <p:attrNameLst>
                                          <p:attrName>ppt_y</p:attrName>
                                        </p:attrNameLst>
                                      </p:cBhvr>
                                      <p:tavLst>
                                        <p:tav tm="0">
                                          <p:val>
                                            <p:strVal val="#ppt_y"/>
                                          </p:val>
                                        </p:tav>
                                        <p:tav tm="100000">
                                          <p:val>
                                            <p:strVal val="#ppt_y"/>
                                          </p:val>
                                        </p:tav>
                                      </p:tavLst>
                                    </p:anim>
                                  </p:childTnLst>
                                </p:cTn>
                              </p:par>
                              <p:par>
                                <p:cTn id="166" presetID="2" presetClass="entr" presetSubtype="8" fill="hold" nodeType="withEffect">
                                  <p:stCondLst>
                                    <p:cond delay="0"/>
                                  </p:stCondLst>
                                  <p:childTnLst>
                                    <p:set>
                                      <p:cBhvr>
                                        <p:cTn id="167" dur="1" fill="hold">
                                          <p:stCondLst>
                                            <p:cond delay="0"/>
                                          </p:stCondLst>
                                        </p:cTn>
                                        <p:tgtEl>
                                          <p:spTgt spid="43"/>
                                        </p:tgtEl>
                                        <p:attrNameLst>
                                          <p:attrName>style.visibility</p:attrName>
                                        </p:attrNameLst>
                                      </p:cBhvr>
                                      <p:to>
                                        <p:strVal val="visible"/>
                                      </p:to>
                                    </p:set>
                                    <p:anim calcmode="lin" valueType="num">
                                      <p:cBhvr additive="base">
                                        <p:cTn id="168" dur="500" fill="hold"/>
                                        <p:tgtEl>
                                          <p:spTgt spid="43"/>
                                        </p:tgtEl>
                                        <p:attrNameLst>
                                          <p:attrName>ppt_x</p:attrName>
                                        </p:attrNameLst>
                                      </p:cBhvr>
                                      <p:tavLst>
                                        <p:tav tm="0">
                                          <p:val>
                                            <p:strVal val="0-#ppt_w/2"/>
                                          </p:val>
                                        </p:tav>
                                        <p:tav tm="100000">
                                          <p:val>
                                            <p:strVal val="#ppt_x"/>
                                          </p:val>
                                        </p:tav>
                                      </p:tavLst>
                                    </p:anim>
                                    <p:anim calcmode="lin" valueType="num">
                                      <p:cBhvr additive="base">
                                        <p:cTn id="169"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64" presetClass="path" presetSubtype="0" accel="50000" decel="50000" fill="hold" nodeType="clickEffect">
                                  <p:stCondLst>
                                    <p:cond delay="0"/>
                                  </p:stCondLst>
                                  <p:childTnLst>
                                    <p:animMotion origin="layout" path="M -1.45833E-6 -4.44444E-6 L 0.00156 -0.27245 " pathEditMode="relative" rAng="0" ptsTypes="AA">
                                      <p:cBhvr>
                                        <p:cTn id="173" dur="2000" fill="hold"/>
                                        <p:tgtEl>
                                          <p:spTgt spid="44"/>
                                        </p:tgtEl>
                                        <p:attrNameLst>
                                          <p:attrName>ppt_x</p:attrName>
                                          <p:attrName>ppt_y</p:attrName>
                                        </p:attrNameLst>
                                      </p:cBhvr>
                                      <p:rCtr x="78" y="-13634"/>
                                    </p:animMotion>
                                  </p:childTnLst>
                                  <p:subTnLst>
                                    <p:audio>
                                      <p:cMediaNode>
                                        <p:cTn display="0" masterRel="sameClick">
                                          <p:stCondLst>
                                            <p:cond evt="begin" delay="0">
                                              <p:tn val="172"/>
                                            </p:cond>
                                          </p:stCondLst>
                                          <p:endCondLst>
                                            <p:cond evt="onStopAudio" delay="0">
                                              <p:tgtEl>
                                                <p:sldTgt/>
                                              </p:tgtEl>
                                            </p:cond>
                                          </p:endCondLst>
                                        </p:cTn>
                                        <p:tgtEl>
                                          <p:sndTgt r:embed="rId5" name="chimes.wav"/>
                                        </p:tgtEl>
                                      </p:cMediaNode>
                                    </p:audio>
                                  </p:sub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45"/>
                                        </p:tgtEl>
                                        <p:attrNameLst>
                                          <p:attrName>style.visibility</p:attrName>
                                        </p:attrNameLst>
                                      </p:cBhvr>
                                      <p:to>
                                        <p:strVal val="visible"/>
                                      </p:to>
                                    </p:set>
                                    <p:anim calcmode="lin" valueType="num">
                                      <p:cBhvr>
                                        <p:cTn id="178" dur="500" fill="hold"/>
                                        <p:tgtEl>
                                          <p:spTgt spid="45"/>
                                        </p:tgtEl>
                                        <p:attrNameLst>
                                          <p:attrName>ppt_w</p:attrName>
                                        </p:attrNameLst>
                                      </p:cBhvr>
                                      <p:tavLst>
                                        <p:tav tm="0">
                                          <p:val>
                                            <p:fltVal val="0"/>
                                          </p:val>
                                        </p:tav>
                                        <p:tav tm="100000">
                                          <p:val>
                                            <p:strVal val="#ppt_w"/>
                                          </p:val>
                                        </p:tav>
                                      </p:tavLst>
                                    </p:anim>
                                    <p:anim calcmode="lin" valueType="num">
                                      <p:cBhvr>
                                        <p:cTn id="179" dur="500" fill="hold"/>
                                        <p:tgtEl>
                                          <p:spTgt spid="45"/>
                                        </p:tgtEl>
                                        <p:attrNameLst>
                                          <p:attrName>ppt_h</p:attrName>
                                        </p:attrNameLst>
                                      </p:cBhvr>
                                      <p:tavLst>
                                        <p:tav tm="0">
                                          <p:val>
                                            <p:fltVal val="0"/>
                                          </p:val>
                                        </p:tav>
                                        <p:tav tm="100000">
                                          <p:val>
                                            <p:strVal val="#ppt_h"/>
                                          </p:val>
                                        </p:tav>
                                      </p:tavLst>
                                    </p:anim>
                                    <p:animEffect transition="in" filter="fade">
                                      <p:cBhvr>
                                        <p:cTn id="180" dur="500"/>
                                        <p:tgtEl>
                                          <p:spTgt spid="45"/>
                                        </p:tgtEl>
                                      </p:cBhvr>
                                    </p:animEffect>
                                  </p:childTnLst>
                                  <p:subTnLst>
                                    <p:audio>
                                      <p:cMediaNode>
                                        <p:cTn display="0" masterRel="sameClick">
                                          <p:stCondLst>
                                            <p:cond evt="begin" delay="0">
                                              <p:tn val="176"/>
                                            </p:cond>
                                          </p:stCondLst>
                                          <p:endCondLst>
                                            <p:cond evt="onStopAudio" delay="0">
                                              <p:tgtEl>
                                                <p:sldTgt/>
                                              </p:tgtEl>
                                            </p:cond>
                                          </p:endCondLst>
                                        </p:cTn>
                                        <p:tgtEl>
                                          <p:sndTgt r:embed="rId6" name="applause.wav"/>
                                        </p:tgtEl>
                                      </p:cMediaNode>
                                    </p:audio>
                                  </p:subTnLst>
                                </p:cTn>
                              </p:par>
                              <p:par>
                                <p:cTn id="181" presetID="53" presetClass="entr" presetSubtype="16"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subTnLst>
                                    <p:audio>
                                      <p:cMediaNode>
                                        <p:cTn display="0" masterRel="sameClick">
                                          <p:stCondLst>
                                            <p:cond evt="begin" delay="0">
                                              <p:tn val="18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86" fill="hold" display="0">
                  <p:stCondLst>
                    <p:cond delay="indefinite"/>
                  </p:stCondLst>
                </p:cTn>
                <p:tgtEl>
                  <p:spTgt spid="28"/>
                </p:tgtEl>
              </p:cMediaNode>
            </p:video>
          </p:childTnLst>
        </p:cTn>
      </p:par>
    </p:tnLst>
    <p:bldLst>
      <p:bldP spid="23" grpId="0"/>
      <p:bldP spid="39" grpId="0"/>
      <p:bldP spid="40" grpId="0"/>
      <p:bldP spid="41" grpId="0"/>
      <p:bldP spid="42" grpId="0"/>
    </p:bldLst>
  </p:timing>
  <p:extLst mod="1">
    <p:ext uri="{E180D4A7-C9FB-4DFB-919C-405C955672EB}">
      <p14:showEvtLst xmlns:p14="http://schemas.microsoft.com/office/powerpoint/2010/main">
        <p14:playEvt time="12453" objId="28"/>
        <p14:stopEvt time="24264" objId="28"/>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D1000-B853-44A2-BEF8-A31047220C07}"/>
              </a:ext>
            </a:extLst>
          </p:cNvPr>
          <p:cNvSpPr/>
          <p:nvPr/>
        </p:nvSpPr>
        <p:spPr>
          <a:xfrm>
            <a:off x="2410268" y="76632"/>
            <a:ext cx="7241085"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Cần</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bớt</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bao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nhiêu</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con Vịt</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lượng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pic>
        <p:nvPicPr>
          <p:cNvPr id="5" name="Picture 4">
            <a:hlinkClick r:id="rId7" action="ppaction://hlinksldjump"/>
            <a:extLst>
              <a:ext uri="{FF2B5EF4-FFF2-40B4-BE49-F238E27FC236}">
                <a16:creationId xmlns:a16="http://schemas.microsoft.com/office/drawing/2014/main" id="{19112DA4-54E7-4BC5-8F10-87A4B4759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958" y="3213905"/>
            <a:ext cx="1464038" cy="1296330"/>
          </a:xfrm>
          <a:prstGeom prst="rect">
            <a:avLst/>
          </a:prstGeom>
        </p:spPr>
      </p:pic>
      <p:pic>
        <p:nvPicPr>
          <p:cNvPr id="6" name="Picture 5">
            <a:extLst>
              <a:ext uri="{FF2B5EF4-FFF2-40B4-BE49-F238E27FC236}">
                <a16:creationId xmlns:a16="http://schemas.microsoft.com/office/drawing/2014/main" id="{B7843A2B-1046-4560-AA38-9156F549D2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963" y="2833164"/>
            <a:ext cx="1532028" cy="1028906"/>
          </a:xfrm>
          <a:prstGeom prst="rect">
            <a:avLst/>
          </a:prstGeom>
        </p:spPr>
      </p:pic>
      <p:pic>
        <p:nvPicPr>
          <p:cNvPr id="8" name="Picture 7">
            <a:extLst>
              <a:ext uri="{FF2B5EF4-FFF2-40B4-BE49-F238E27FC236}">
                <a16:creationId xmlns:a16="http://schemas.microsoft.com/office/drawing/2014/main" id="{B42D3430-0C8C-4CD1-AC85-BF0ABBF0ADE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9250" b="97375" l="20875" r="77500"/>
                    </a14:imgEffect>
                  </a14:imgLayer>
                </a14:imgProps>
              </a:ext>
            </a:extLst>
          </a:blip>
          <a:srcRect l="20729" t="19013" r="22827" b="2913"/>
          <a:stretch/>
        </p:blipFill>
        <p:spPr>
          <a:xfrm>
            <a:off x="450506" y="1414066"/>
            <a:ext cx="1597376" cy="2162471"/>
          </a:xfrm>
          <a:prstGeom prst="rect">
            <a:avLst/>
          </a:prstGeom>
        </p:spPr>
      </p:pic>
      <p:pic>
        <p:nvPicPr>
          <p:cNvPr id="1026" name="Picture 2" descr="Mầm non Tân Mai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688A656E-32FF-427F-92A1-114F84D5161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85" b="89864" l="0" r="100000"/>
                    </a14:imgEffect>
                  </a14:imgLayer>
                </a14:imgProps>
              </a:ext>
              <a:ext uri="{28A0092B-C50C-407E-A947-70E740481C1C}">
                <a14:useLocalDpi xmlns:a14="http://schemas.microsoft.com/office/drawing/2010/main" val="0"/>
              </a:ext>
            </a:extLst>
          </a:blip>
          <a:srcRect/>
          <a:stretch>
            <a:fillRect/>
          </a:stretch>
        </p:blipFill>
        <p:spPr bwMode="auto">
          <a:xfrm>
            <a:off x="2883569" y="624359"/>
            <a:ext cx="3147243" cy="2308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ầm non Tân Mai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105AD927-DAA2-4F33-877C-C5224DE6F8E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85" b="89864" l="0" r="100000"/>
                    </a14:imgEffect>
                  </a14:imgLayer>
                </a14:imgProps>
              </a:ext>
              <a:ext uri="{28A0092B-C50C-407E-A947-70E740481C1C}">
                <a14:useLocalDpi xmlns:a14="http://schemas.microsoft.com/office/drawing/2010/main" val="0"/>
              </a:ext>
            </a:extLst>
          </a:blip>
          <a:srcRect/>
          <a:stretch>
            <a:fillRect/>
          </a:stretch>
        </p:blipFill>
        <p:spPr bwMode="auto">
          <a:xfrm>
            <a:off x="4539875" y="624358"/>
            <a:ext cx="3147243" cy="2308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ầm non Tân Mai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C5DB77C7-5D4C-48E1-AA46-6B67B4B27E4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85" b="89864" l="0" r="100000"/>
                    </a14:imgEffect>
                  </a14:imgLayer>
                </a14:imgProps>
              </a:ext>
              <a:ext uri="{28A0092B-C50C-407E-A947-70E740481C1C}">
                <a14:useLocalDpi xmlns:a14="http://schemas.microsoft.com/office/drawing/2010/main" val="0"/>
              </a:ext>
            </a:extLst>
          </a:blip>
          <a:srcRect/>
          <a:stretch>
            <a:fillRect/>
          </a:stretch>
        </p:blipFill>
        <p:spPr bwMode="auto">
          <a:xfrm>
            <a:off x="6196181" y="624358"/>
            <a:ext cx="3147243" cy="2308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ầm non Tân Mai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2E12211A-50C9-4F0D-A8D6-0F30038909C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85" b="89864" l="0" r="100000"/>
                    </a14:imgEffect>
                  </a14:imgLayer>
                </a14:imgProps>
              </a:ext>
              <a:ext uri="{28A0092B-C50C-407E-A947-70E740481C1C}">
                <a14:useLocalDpi xmlns:a14="http://schemas.microsoft.com/office/drawing/2010/main" val="0"/>
              </a:ext>
            </a:extLst>
          </a:blip>
          <a:srcRect/>
          <a:stretch>
            <a:fillRect/>
          </a:stretch>
        </p:blipFill>
        <p:spPr bwMode="auto">
          <a:xfrm>
            <a:off x="7852487" y="624358"/>
            <a:ext cx="3147243" cy="2308675"/>
          </a:xfrm>
          <a:prstGeom prst="rect">
            <a:avLst/>
          </a:prstGeom>
          <a:noFill/>
          <a:extLst>
            <a:ext uri="{909E8E84-426E-40DD-AFC4-6F175D3DCCD1}">
              <a14:hiddenFill xmlns:a14="http://schemas.microsoft.com/office/drawing/2010/main">
                <a:solidFill>
                  <a:srgbClr val="FFFFFF"/>
                </a:solidFill>
              </a14:hiddenFill>
            </a:ext>
          </a:extLst>
        </p:spPr>
      </p:pic>
      <p:pic>
        <p:nvPicPr>
          <p:cNvPr id="14" name="đồng hồ">
            <a:hlinkClick r:id="" action="ppaction://media"/>
            <a:extLst>
              <a:ext uri="{FF2B5EF4-FFF2-40B4-BE49-F238E27FC236}">
                <a16:creationId xmlns:a16="http://schemas.microsoft.com/office/drawing/2014/main" id="{A5C824F5-0C7E-4F9B-A965-B109EDC834FE}"/>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4"/>
          <a:srcRect t="2400" r="12028" b="13727"/>
          <a:stretch/>
        </p:blipFill>
        <p:spPr>
          <a:xfrm>
            <a:off x="5079909" y="3347617"/>
            <a:ext cx="1901805" cy="1813179"/>
          </a:xfrm>
          <a:prstGeom prst="rect">
            <a:avLst/>
          </a:prstGeom>
        </p:spPr>
      </p:pic>
      <p:sp>
        <p:nvSpPr>
          <p:cNvPr id="15" name="TextBox 14">
            <a:extLst>
              <a:ext uri="{FF2B5EF4-FFF2-40B4-BE49-F238E27FC236}">
                <a16:creationId xmlns:a16="http://schemas.microsoft.com/office/drawing/2014/main" id="{07E5D4B0-75D8-411F-AF71-0802FB387528}"/>
              </a:ext>
            </a:extLst>
          </p:cNvPr>
          <p:cNvSpPr txBox="1"/>
          <p:nvPr/>
        </p:nvSpPr>
        <p:spPr>
          <a:xfrm>
            <a:off x="1871735" y="5671403"/>
            <a:ext cx="2875849"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r>
              <a:rPr lang="vi-VN" sz="48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0000FF"/>
                </a:solidFill>
                <a:latin typeface="Times New Roman" panose="02020603050405020304" pitchFamily="18" charset="0"/>
                <a:cs typeface="Times New Roman" panose="02020603050405020304" pitchFamily="18" charset="0"/>
              </a:rPr>
              <a:t>1 con</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D92335C-A110-46E8-84C0-D25A0624626E}"/>
              </a:ext>
            </a:extLst>
          </p:cNvPr>
          <p:cNvSpPr txBox="1"/>
          <p:nvPr/>
        </p:nvSpPr>
        <p:spPr>
          <a:xfrm>
            <a:off x="4929959" y="5688761"/>
            <a:ext cx="2875849" cy="830997"/>
          </a:xfrm>
          <a:prstGeom prst="rect">
            <a:avLst/>
          </a:prstGeom>
          <a:noFill/>
        </p:spPr>
        <p:txBody>
          <a:bodyPr wrap="square" rtlCol="0">
            <a:spAutoFit/>
          </a:bodyPr>
          <a:lstStyle/>
          <a:p>
            <a:r>
              <a:rPr lang="vi-VN" sz="4800" b="1" dirty="0">
                <a:solidFill>
                  <a:srgbClr val="FF0000"/>
                </a:solidFill>
                <a:latin typeface="Times New Roman" panose="02020603050405020304" pitchFamily="18" charset="0"/>
                <a:cs typeface="Times New Roman" panose="02020603050405020304" pitchFamily="18" charset="0"/>
              </a:rPr>
              <a:t>B. </a:t>
            </a:r>
            <a:r>
              <a:rPr lang="vi-VN" sz="4000" b="1" dirty="0">
                <a:solidFill>
                  <a:srgbClr val="0000FF"/>
                </a:solidFill>
                <a:latin typeface="Times New Roman" panose="02020603050405020304" pitchFamily="18" charset="0"/>
                <a:cs typeface="Times New Roman" panose="02020603050405020304" pitchFamily="18" charset="0"/>
              </a:rPr>
              <a:t>2 con</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9293161-47C6-47A5-983F-51A9CE8FBFC6}"/>
              </a:ext>
            </a:extLst>
          </p:cNvPr>
          <p:cNvSpPr txBox="1"/>
          <p:nvPr/>
        </p:nvSpPr>
        <p:spPr>
          <a:xfrm>
            <a:off x="7988183" y="5688761"/>
            <a:ext cx="2875849" cy="830997"/>
          </a:xfrm>
          <a:prstGeom prst="rect">
            <a:avLst/>
          </a:prstGeom>
          <a:noFill/>
        </p:spPr>
        <p:txBody>
          <a:bodyPr wrap="square" rtlCol="0">
            <a:spAutoFit/>
          </a:bodyPr>
          <a:lstStyle/>
          <a:p>
            <a:r>
              <a:rPr lang="vi-VN" sz="4800" b="1" dirty="0">
                <a:solidFill>
                  <a:srgbClr val="FF0000"/>
                </a:solidFill>
                <a:latin typeface="Times New Roman" panose="02020603050405020304" pitchFamily="18" charset="0"/>
                <a:cs typeface="Times New Roman" panose="02020603050405020304" pitchFamily="18" charset="0"/>
              </a:rPr>
              <a:t>C. </a:t>
            </a:r>
            <a:r>
              <a:rPr lang="vi-VN" sz="4000" b="1" dirty="0">
                <a:solidFill>
                  <a:srgbClr val="0000FF"/>
                </a:solidFill>
                <a:latin typeface="Times New Roman" panose="02020603050405020304" pitchFamily="18" charset="0"/>
                <a:cs typeface="Times New Roman" panose="02020603050405020304" pitchFamily="18" charset="0"/>
              </a:rPr>
              <a:t>3 con</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761015F-5365-4B95-A036-8A0EAF88648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7174" y="1248686"/>
            <a:ext cx="563320" cy="816920"/>
          </a:xfrm>
          <a:prstGeom prst="rect">
            <a:avLst/>
          </a:prstGeom>
        </p:spPr>
      </p:pic>
    </p:spTree>
    <p:custDataLst>
      <p:tags r:id="rId1"/>
    </p:custDataLst>
    <p:extLst>
      <p:ext uri="{BB962C8B-B14F-4D97-AF65-F5344CB8AC3E}">
        <p14:creationId xmlns:p14="http://schemas.microsoft.com/office/powerpoint/2010/main" val="38108920"/>
      </p:ext>
    </p:extLst>
  </p:cSld>
  <p:clrMapOvr>
    <a:masterClrMapping/>
  </p:clrMapOvr>
  <mc:AlternateContent xmlns:mc="http://schemas.openxmlformats.org/markup-compatibility/2006" xmlns:p14="http://schemas.microsoft.com/office/powerpoint/2010/main">
    <mc:Choice Requires="p14">
      <p:transition spd="slow" p14:dur="900" advTm="43483">
        <p14:warp dir="in"/>
      </p:transition>
    </mc:Choice>
    <mc:Fallback xmlns="">
      <p:transition spd="slow" advTm="434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2320" fill="hold"/>
                                        <p:tgtEl>
                                          <p:spTgt spid="14"/>
                                        </p:tgtEl>
                                      </p:cBhvr>
                                    </p:cmd>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14"/>
                                        </p:tgtEl>
                                        <p:attrNameLst>
                                          <p:attrName>ppt_w</p:attrName>
                                        </p:attrNameLst>
                                      </p:cBhvr>
                                      <p:tavLst>
                                        <p:tav tm="0">
                                          <p:val>
                                            <p:strVal val="ppt_w"/>
                                          </p:val>
                                        </p:tav>
                                        <p:tav tm="100000">
                                          <p:val>
                                            <p:fltVal val="0"/>
                                          </p:val>
                                        </p:tav>
                                      </p:tavLst>
                                    </p:anim>
                                    <p:anim calcmode="lin" valueType="num">
                                      <p:cBhvr>
                                        <p:cTn id="53" dur="500"/>
                                        <p:tgtEl>
                                          <p:spTgt spid="14"/>
                                        </p:tgtEl>
                                        <p:attrNameLst>
                                          <p:attrName>ppt_h</p:attrName>
                                        </p:attrNameLst>
                                      </p:cBhvr>
                                      <p:tavLst>
                                        <p:tav tm="0">
                                          <p:val>
                                            <p:strVal val="ppt_h"/>
                                          </p:val>
                                        </p:tav>
                                        <p:tav tm="100000">
                                          <p:val>
                                            <p:fltVal val="0"/>
                                          </p:val>
                                        </p:tav>
                                      </p:tavLst>
                                    </p:anim>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md type="call" cmd="stop">
                                      <p:cBhvr>
                                        <p:cTn id="56" dur="1">
                                          <p:stCondLst>
                                            <p:cond delay="499"/>
                                          </p:stCondLst>
                                        </p:cTn>
                                        <p:tgtEl>
                                          <p:spTgt spid="14"/>
                                        </p:tgtEl>
                                      </p:cBhvr>
                                    </p:cmd>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15"/>
                                        </p:tgtEl>
                                        <p:attrNameLst>
                                          <p:attrName>ppt_w</p:attrName>
                                        </p:attrNameLst>
                                      </p:cBhvr>
                                      <p:tavLst>
                                        <p:tav tm="0">
                                          <p:val>
                                            <p:strVal val="ppt_w"/>
                                          </p:val>
                                        </p:tav>
                                        <p:tav tm="100000">
                                          <p:val>
                                            <p:fltVal val="0"/>
                                          </p:val>
                                        </p:tav>
                                      </p:tavLst>
                                    </p:anim>
                                    <p:anim calcmode="lin" valueType="num">
                                      <p:cBhvr>
                                        <p:cTn id="61" dur="500"/>
                                        <p:tgtEl>
                                          <p:spTgt spid="15"/>
                                        </p:tgtEl>
                                        <p:attrNameLst>
                                          <p:attrName>ppt_h</p:attrName>
                                        </p:attrNameLst>
                                      </p:cBhvr>
                                      <p:tavLst>
                                        <p:tav tm="0">
                                          <p:val>
                                            <p:strVal val="ppt_h"/>
                                          </p:val>
                                        </p:tav>
                                        <p:tav tm="100000">
                                          <p:val>
                                            <p:fltVal val="0"/>
                                          </p:val>
                                        </p:tav>
                                      </p:tavLst>
                                    </p:anim>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19"/>
                                        </p:tgtEl>
                                        <p:attrNameLst>
                                          <p:attrName>ppt_w</p:attrName>
                                        </p:attrNameLst>
                                      </p:cBhvr>
                                      <p:tavLst>
                                        <p:tav tm="0">
                                          <p:val>
                                            <p:strVal val="ppt_w"/>
                                          </p:val>
                                        </p:tav>
                                        <p:tav tm="100000">
                                          <p:val>
                                            <p:fltVal val="0"/>
                                          </p:val>
                                        </p:tav>
                                      </p:tavLst>
                                    </p:anim>
                                    <p:anim calcmode="lin" valueType="num">
                                      <p:cBhvr>
                                        <p:cTn id="66" dur="500"/>
                                        <p:tgtEl>
                                          <p:spTgt spid="19"/>
                                        </p:tgtEl>
                                        <p:attrNameLst>
                                          <p:attrName>ppt_h</p:attrName>
                                        </p:attrNameLst>
                                      </p:cBhvr>
                                      <p:tavLst>
                                        <p:tav tm="0">
                                          <p:val>
                                            <p:strVal val="ppt_h"/>
                                          </p:val>
                                        </p:tav>
                                        <p:tav tm="100000">
                                          <p:val>
                                            <p:fltVal val="0"/>
                                          </p:val>
                                        </p:tav>
                                      </p:tavLst>
                                    </p:anim>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2"/>
                                        </p:tgtEl>
                                        <p:attrNameLst>
                                          <p:attrName>ppt_w</p:attrName>
                                        </p:attrNameLst>
                                      </p:cBhvr>
                                      <p:tavLst>
                                        <p:tav tm="0">
                                          <p:val>
                                            <p:strVal val="ppt_w"/>
                                          </p:val>
                                        </p:tav>
                                        <p:tav tm="100000">
                                          <p:val>
                                            <p:fltVal val="0"/>
                                          </p:val>
                                        </p:tav>
                                      </p:tavLst>
                                    </p:anim>
                                    <p:anim calcmode="lin" valueType="num">
                                      <p:cBhvr>
                                        <p:cTn id="73" dur="500"/>
                                        <p:tgtEl>
                                          <p:spTgt spid="12"/>
                                        </p:tgtEl>
                                        <p:attrNameLst>
                                          <p:attrName>ppt_h</p:attrName>
                                        </p:attrNameLst>
                                      </p:cBhvr>
                                      <p:tavLst>
                                        <p:tav tm="0">
                                          <p:val>
                                            <p:strVal val="ppt_h"/>
                                          </p:val>
                                        </p:tav>
                                        <p:tav tm="100000">
                                          <p:val>
                                            <p:fltVal val="0"/>
                                          </p:val>
                                        </p:tav>
                                      </p:tavLst>
                                    </p:anim>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13"/>
                                        </p:tgtEl>
                                        <p:attrNameLst>
                                          <p:attrName>ppt_w</p:attrName>
                                        </p:attrNameLst>
                                      </p:cBhvr>
                                      <p:tavLst>
                                        <p:tav tm="0">
                                          <p:val>
                                            <p:strVal val="ppt_w"/>
                                          </p:val>
                                        </p:tav>
                                        <p:tav tm="100000">
                                          <p:val>
                                            <p:fltVal val="0"/>
                                          </p:val>
                                        </p:tav>
                                      </p:tavLst>
                                    </p:anim>
                                    <p:anim calcmode="lin" valueType="num">
                                      <p:cBhvr>
                                        <p:cTn id="78" dur="500"/>
                                        <p:tgtEl>
                                          <p:spTgt spid="13"/>
                                        </p:tgtEl>
                                        <p:attrNameLst>
                                          <p:attrName>ppt_h</p:attrName>
                                        </p:attrNameLst>
                                      </p:cBhvr>
                                      <p:tavLst>
                                        <p:tav tm="0">
                                          <p:val>
                                            <p:strVal val="ppt_h"/>
                                          </p:val>
                                        </p:tav>
                                        <p:tav tm="100000">
                                          <p:val>
                                            <p:fltVal val="0"/>
                                          </p:val>
                                        </p:tav>
                                      </p:tavLst>
                                    </p:anim>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64" presetClass="path" presetSubtype="0" accel="50000" decel="50000" fill="hold" nodeType="clickEffect">
                                  <p:stCondLst>
                                    <p:cond delay="0"/>
                                  </p:stCondLst>
                                  <p:childTnLst>
                                    <p:animMotion origin="layout" path="M 3.95833E-6 -4.44444E-6 L -0.00092 -0.32361 " pathEditMode="relative" rAng="0" ptsTypes="AA">
                                      <p:cBhvr>
                                        <p:cTn id="84" dur="2000" fill="hold"/>
                                        <p:tgtEl>
                                          <p:spTgt spid="6"/>
                                        </p:tgtEl>
                                        <p:attrNameLst>
                                          <p:attrName>ppt_x</p:attrName>
                                          <p:attrName>ppt_y</p:attrName>
                                        </p:attrNameLst>
                                      </p:cBhvr>
                                      <p:rCtr x="-52" y="-16181"/>
                                    </p:animMotion>
                                  </p:childTnLst>
                                  <p:subTnLst>
                                    <p:audio>
                                      <p:cMediaNode>
                                        <p:cTn display="0" masterRel="sameClick">
                                          <p:stCondLst>
                                            <p:cond evt="begin" delay="0">
                                              <p:tn val="83"/>
                                            </p:cond>
                                          </p:stCondLst>
                                          <p:endCondLst>
                                            <p:cond evt="onStopAudio" delay="0">
                                              <p:tgtEl>
                                                <p:sldTgt/>
                                              </p:tgtEl>
                                            </p:cond>
                                          </p:endCondLst>
                                        </p:cTn>
                                        <p:tgtEl>
                                          <p:sndTgt r:embed="rId5" name="chimes.wav"/>
                                        </p:tgtEl>
                                      </p:cMediaNode>
                                    </p:audio>
                                  </p:sub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animEffect transition="in" filter="fade">
                                      <p:cBhvr>
                                        <p:cTn id="91" dur="500"/>
                                        <p:tgtEl>
                                          <p:spTgt spid="8"/>
                                        </p:tgtEl>
                                      </p:cBhvr>
                                    </p:animEffect>
                                  </p:childTnLst>
                                </p:cTn>
                              </p:par>
                              <p:par>
                                <p:cTn id="92" presetID="53" presetClass="entr" presetSubtype="16" fill="hold"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8"/>
                                        </p:tgtEl>
                                        <p:attrNameLst>
                                          <p:attrName>r</p:attrName>
                                        </p:attrNameLst>
                                      </p:cBhvr>
                                    </p:animRot>
                                    <p:animRot by="-240000">
                                      <p:cBhvr>
                                        <p:cTn id="101" dur="200" fill="hold">
                                          <p:stCondLst>
                                            <p:cond delay="200"/>
                                          </p:stCondLst>
                                        </p:cTn>
                                        <p:tgtEl>
                                          <p:spTgt spid="8"/>
                                        </p:tgtEl>
                                        <p:attrNameLst>
                                          <p:attrName>r</p:attrName>
                                        </p:attrNameLst>
                                      </p:cBhvr>
                                    </p:animRot>
                                    <p:animRot by="240000">
                                      <p:cBhvr>
                                        <p:cTn id="102" dur="200" fill="hold">
                                          <p:stCondLst>
                                            <p:cond delay="400"/>
                                          </p:stCondLst>
                                        </p:cTn>
                                        <p:tgtEl>
                                          <p:spTgt spid="8"/>
                                        </p:tgtEl>
                                        <p:attrNameLst>
                                          <p:attrName>r</p:attrName>
                                        </p:attrNameLst>
                                      </p:cBhvr>
                                    </p:animRot>
                                    <p:animRot by="-240000">
                                      <p:cBhvr>
                                        <p:cTn id="103" dur="200" fill="hold">
                                          <p:stCondLst>
                                            <p:cond delay="600"/>
                                          </p:stCondLst>
                                        </p:cTn>
                                        <p:tgtEl>
                                          <p:spTgt spid="8"/>
                                        </p:tgtEl>
                                        <p:attrNameLst>
                                          <p:attrName>r</p:attrName>
                                        </p:attrNameLst>
                                      </p:cBhvr>
                                    </p:animRot>
                                    <p:animRot by="120000">
                                      <p:cBhvr>
                                        <p:cTn id="104" dur="200" fill="hold">
                                          <p:stCondLst>
                                            <p:cond delay="800"/>
                                          </p:stCondLst>
                                        </p:cTn>
                                        <p:tgtEl>
                                          <p:spTgt spid="8"/>
                                        </p:tgtEl>
                                        <p:attrNameLst>
                                          <p:attrName>r</p:attrName>
                                        </p:attrNameLst>
                                      </p:cBhvr>
                                    </p:animRot>
                                  </p:childTnLst>
                                  <p:subTnLst>
                                    <p:audio>
                                      <p:cMediaNode>
                                        <p:cTn display="0" masterRel="sameClick">
                                          <p:stCondLst>
                                            <p:cond evt="begin" delay="0">
                                              <p:tn val="99"/>
                                            </p:cond>
                                          </p:stCondLst>
                                          <p:endCondLst>
                                            <p:cond evt="onStopAudio" delay="0">
                                              <p:tgtEl>
                                                <p:sldTgt/>
                                              </p:tgtEl>
                                            </p:cond>
                                          </p:endCondLst>
                                        </p:cTn>
                                        <p:tgtEl>
                                          <p:sndTgt r:embed="rId6" name="applause.wav"/>
                                        </p:tgtEl>
                                      </p:cMediaNode>
                                    </p:audio>
                                  </p:subTnLst>
                                </p:cTn>
                              </p:par>
                              <p:par>
                                <p:cTn id="105" presetID="32" presetClass="emph" presetSubtype="0" fill="hold" nodeType="withEffect">
                                  <p:stCondLst>
                                    <p:cond delay="0"/>
                                  </p:stCondLst>
                                  <p:childTnLst>
                                    <p:animRot by="120000">
                                      <p:cBhvr>
                                        <p:cTn id="106" dur="100" fill="hold">
                                          <p:stCondLst>
                                            <p:cond delay="0"/>
                                          </p:stCondLst>
                                        </p:cTn>
                                        <p:tgtEl>
                                          <p:spTgt spid="20"/>
                                        </p:tgtEl>
                                        <p:attrNameLst>
                                          <p:attrName>r</p:attrName>
                                        </p:attrNameLst>
                                      </p:cBhvr>
                                    </p:animRot>
                                    <p:animRot by="-240000">
                                      <p:cBhvr>
                                        <p:cTn id="107" dur="200" fill="hold">
                                          <p:stCondLst>
                                            <p:cond delay="200"/>
                                          </p:stCondLst>
                                        </p:cTn>
                                        <p:tgtEl>
                                          <p:spTgt spid="20"/>
                                        </p:tgtEl>
                                        <p:attrNameLst>
                                          <p:attrName>r</p:attrName>
                                        </p:attrNameLst>
                                      </p:cBhvr>
                                    </p:animRot>
                                    <p:animRot by="240000">
                                      <p:cBhvr>
                                        <p:cTn id="108" dur="200" fill="hold">
                                          <p:stCondLst>
                                            <p:cond delay="400"/>
                                          </p:stCondLst>
                                        </p:cTn>
                                        <p:tgtEl>
                                          <p:spTgt spid="20"/>
                                        </p:tgtEl>
                                        <p:attrNameLst>
                                          <p:attrName>r</p:attrName>
                                        </p:attrNameLst>
                                      </p:cBhvr>
                                    </p:animRot>
                                    <p:animRot by="-240000">
                                      <p:cBhvr>
                                        <p:cTn id="109" dur="200" fill="hold">
                                          <p:stCondLst>
                                            <p:cond delay="600"/>
                                          </p:stCondLst>
                                        </p:cTn>
                                        <p:tgtEl>
                                          <p:spTgt spid="20"/>
                                        </p:tgtEl>
                                        <p:attrNameLst>
                                          <p:attrName>r</p:attrName>
                                        </p:attrNameLst>
                                      </p:cBhvr>
                                    </p:animRot>
                                    <p:animRot by="120000">
                                      <p:cBhvr>
                                        <p:cTn id="110" dur="200" fill="hold">
                                          <p:stCondLst>
                                            <p:cond delay="800"/>
                                          </p:stCondLst>
                                        </p:cTn>
                                        <p:tgtEl>
                                          <p:spTgt spid="20"/>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11" fill="hold" display="0">
                  <p:stCondLst>
                    <p:cond delay="indefinite"/>
                  </p:stCondLst>
                </p:cTn>
                <p:tgtEl>
                  <p:spTgt spid="14"/>
                </p:tgtEl>
              </p:cMediaNode>
            </p:video>
          </p:childTnLst>
        </p:cTn>
      </p:par>
    </p:tnLst>
    <p:bldLst>
      <p:bldP spid="4" grpId="0"/>
      <p:bldP spid="15" grpId="0"/>
      <p:bldP spid="15" grpId="1"/>
      <p:bldP spid="18" grpId="0"/>
      <p:bldP spid="19" grpId="0"/>
      <p:bldP spid="19" grpId="1"/>
    </p:bldLst>
  </p:timing>
  <p:extLst mod="1">
    <p:ext uri="{E180D4A7-C9FB-4DFB-919C-405C955672EB}">
      <p14:showEvtLst xmlns:p14="http://schemas.microsoft.com/office/powerpoint/2010/main">
        <p14:playEvt time="17459" objId="14"/>
        <p14:stopEvt time="26231" objId="1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D4F74A-FBF8-4B43-A760-61206562B6BF}"/>
              </a:ext>
            </a:extLst>
          </p:cNvPr>
          <p:cNvPicPr>
            <a:picLocks noChangeAspect="1"/>
          </p:cNvPicPr>
          <p:nvPr/>
        </p:nvPicPr>
        <p:blipFill rotWithShape="1">
          <a:blip r:embed="rId3">
            <a:extLst>
              <a:ext uri="{28A0092B-C50C-407E-A947-70E740481C1C}">
                <a14:useLocalDpi xmlns:a14="http://schemas.microsoft.com/office/drawing/2010/main" val="0"/>
              </a:ext>
            </a:extLst>
          </a:blip>
          <a:srcRect l="6135" r="821"/>
          <a:stretch/>
        </p:blipFill>
        <p:spPr>
          <a:xfrm>
            <a:off x="0" y="-10236"/>
            <a:ext cx="12192000" cy="6868236"/>
          </a:xfrm>
          <a:prstGeom prst="rect">
            <a:avLst/>
          </a:prstGeom>
        </p:spPr>
      </p:pic>
      <p:sp>
        <p:nvSpPr>
          <p:cNvPr id="7" name="Title 1">
            <a:extLst>
              <a:ext uri="{FF2B5EF4-FFF2-40B4-BE49-F238E27FC236}">
                <a16:creationId xmlns:a16="http://schemas.microsoft.com/office/drawing/2014/main" id="{4A66A6E0-5ACC-4894-900D-116FB48D78D3}"/>
              </a:ext>
            </a:extLst>
          </p:cNvPr>
          <p:cNvSpPr txBox="1">
            <a:spLocks/>
          </p:cNvSpPr>
          <p:nvPr/>
        </p:nvSpPr>
        <p:spPr bwMode="auto">
          <a:xfrm>
            <a:off x="3276984" y="429840"/>
            <a:ext cx="5638032" cy="99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Phần</a:t>
            </a:r>
            <a:r>
              <a:rPr kumimoji="0" lang="en-US" sz="6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1</a:t>
            </a:r>
            <a:endParaRPr kumimoji="0" lang="en-US" sz="2800" b="0"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
        <p:nvSpPr>
          <p:cNvPr id="8" name="Content Placeholder 2">
            <a:extLst>
              <a:ext uri="{FF2B5EF4-FFF2-40B4-BE49-F238E27FC236}">
                <a16:creationId xmlns:a16="http://schemas.microsoft.com/office/drawing/2014/main" id="{BE2FA7F0-AF08-4EF2-A006-7048421500A8}"/>
              </a:ext>
            </a:extLst>
          </p:cNvPr>
          <p:cNvSpPr txBox="1">
            <a:spLocks/>
          </p:cNvSpPr>
          <p:nvPr/>
        </p:nvSpPr>
        <p:spPr bwMode="auto">
          <a:xfrm>
            <a:off x="2006221" y="1868607"/>
            <a:ext cx="7642747" cy="168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Ôn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đếm</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đến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4,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nhận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biết</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nhóm</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có</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4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đối</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tượng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Nhận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biết</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chữ</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số</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4.</a:t>
            </a:r>
            <a:endParaRPr kumimoji="0" lang="en-US" sz="36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589751131"/>
      </p:ext>
    </p:extLst>
  </p:cSld>
  <p:clrMapOvr>
    <a:masterClrMapping/>
  </p:clrMapOvr>
  <p:transition spd="slow" advTm="8006">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03C6C-11BD-45D0-B63E-BED03DFC66C0}"/>
              </a:ext>
            </a:extLst>
          </p:cNvPr>
          <p:cNvPicPr>
            <a:picLocks noChangeAspect="1"/>
          </p:cNvPicPr>
          <p:nvPr/>
        </p:nvPicPr>
        <p:blipFill rotWithShape="1">
          <a:blip r:embed="rId3"/>
          <a:srcRect l="7671"/>
          <a:stretch/>
        </p:blipFill>
        <p:spPr>
          <a:xfrm>
            <a:off x="0" y="-297"/>
            <a:ext cx="12192000" cy="6858297"/>
          </a:xfrm>
          <a:prstGeom prst="rect">
            <a:avLst/>
          </a:prstGeom>
        </p:spPr>
      </p:pic>
      <p:sp>
        <p:nvSpPr>
          <p:cNvPr id="9" name="TextBox 8">
            <a:extLst>
              <a:ext uri="{FF2B5EF4-FFF2-40B4-BE49-F238E27FC236}">
                <a16:creationId xmlns:a16="http://schemas.microsoft.com/office/drawing/2014/main" id="{0B7D18F1-F7A6-455F-B70A-EB8C9CFCEF81}"/>
              </a:ext>
            </a:extLst>
          </p:cNvPr>
          <p:cNvSpPr txBox="1"/>
          <p:nvPr/>
        </p:nvSpPr>
        <p:spPr>
          <a:xfrm>
            <a:off x="5346927" y="107562"/>
            <a:ext cx="3059984"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a:t>
            </a:r>
            <a:r>
              <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p>
        </p:txBody>
      </p:sp>
      <p:sp>
        <p:nvSpPr>
          <p:cNvPr id="10" name="TextBox 9">
            <a:extLst>
              <a:ext uri="{FF2B5EF4-FFF2-40B4-BE49-F238E27FC236}">
                <a16:creationId xmlns:a16="http://schemas.microsoft.com/office/drawing/2014/main" id="{5672EE25-ECBF-476F-914F-4FE2BB43022A}"/>
              </a:ext>
            </a:extLst>
          </p:cNvPr>
          <p:cNvSpPr txBox="1"/>
          <p:nvPr/>
        </p:nvSpPr>
        <p:spPr>
          <a:xfrm>
            <a:off x="4779791" y="1496755"/>
            <a:ext cx="5033914" cy="707886"/>
          </a:xfrm>
          <a:prstGeom prst="rect">
            <a:avLst/>
          </a:prstGeom>
          <a:noFill/>
        </p:spPr>
        <p:txBody>
          <a:bodyPr wrap="square" rtlCol="0">
            <a:prstTxWarp prst="textArchUp">
              <a:avLst/>
            </a:prstTxWarp>
            <a:spAutoFit/>
          </a:bodyPr>
          <a:lstStyle/>
          <a:p>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NÔNG TRẠI VUI VẺ</a:t>
            </a:r>
          </a:p>
        </p:txBody>
      </p:sp>
      <p:pic>
        <p:nvPicPr>
          <p:cNvPr id="11" name="Picture 5">
            <a:extLst>
              <a:ext uri="{FF2B5EF4-FFF2-40B4-BE49-F238E27FC236}">
                <a16:creationId xmlns:a16="http://schemas.microsoft.com/office/drawing/2014/main" id="{70D50A91-5E49-473A-9FD1-F4CE70B478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3040" y="5465953"/>
            <a:ext cx="1788160" cy="1392047"/>
          </a:xfrm>
          <a:prstGeom prst="rect">
            <a:avLst/>
          </a:prstGeom>
        </p:spPr>
      </p:pic>
      <p:pic>
        <p:nvPicPr>
          <p:cNvPr id="12" name="Picture 5">
            <a:extLst>
              <a:ext uri="{FF2B5EF4-FFF2-40B4-BE49-F238E27FC236}">
                <a16:creationId xmlns:a16="http://schemas.microsoft.com/office/drawing/2014/main" id="{9F16D5CA-65CD-4152-BB5C-0EA45EB089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32400" y="5481431"/>
            <a:ext cx="1788160" cy="1392047"/>
          </a:xfrm>
          <a:prstGeom prst="rect">
            <a:avLst/>
          </a:prstGeom>
        </p:spPr>
      </p:pic>
      <p:pic>
        <p:nvPicPr>
          <p:cNvPr id="13" name="Picture 5">
            <a:extLst>
              <a:ext uri="{FF2B5EF4-FFF2-40B4-BE49-F238E27FC236}">
                <a16:creationId xmlns:a16="http://schemas.microsoft.com/office/drawing/2014/main" id="{0D753A8E-4CF0-4314-8F21-29AD7FD363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231640" y="5465952"/>
            <a:ext cx="1788160" cy="1392047"/>
          </a:xfrm>
          <a:prstGeom prst="rect">
            <a:avLst/>
          </a:prstGeom>
        </p:spPr>
      </p:pic>
      <p:pic>
        <p:nvPicPr>
          <p:cNvPr id="14" name="Picture 5">
            <a:extLst>
              <a:ext uri="{FF2B5EF4-FFF2-40B4-BE49-F238E27FC236}">
                <a16:creationId xmlns:a16="http://schemas.microsoft.com/office/drawing/2014/main" id="{8F655DAD-04B1-4F95-9E47-DC984A19AC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76160" y="5458338"/>
            <a:ext cx="1788160" cy="1392047"/>
          </a:xfrm>
          <a:prstGeom prst="rect">
            <a:avLst/>
          </a:prstGeom>
        </p:spPr>
      </p:pic>
      <p:pic>
        <p:nvPicPr>
          <p:cNvPr id="15" name="Picture 5">
            <a:extLst>
              <a:ext uri="{FF2B5EF4-FFF2-40B4-BE49-F238E27FC236}">
                <a16:creationId xmlns:a16="http://schemas.microsoft.com/office/drawing/2014/main" id="{BBFEE1A9-7AC9-43F8-BFF3-A3A0FBB10F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89040" y="5458337"/>
            <a:ext cx="1788160" cy="1392047"/>
          </a:xfrm>
          <a:prstGeom prst="rect">
            <a:avLst/>
          </a:prstGeom>
        </p:spPr>
      </p:pic>
      <p:pic>
        <p:nvPicPr>
          <p:cNvPr id="16" name="Picture 5">
            <a:extLst>
              <a:ext uri="{FF2B5EF4-FFF2-40B4-BE49-F238E27FC236}">
                <a16:creationId xmlns:a16="http://schemas.microsoft.com/office/drawing/2014/main" id="{A2EBCBB2-2355-4F5A-8EA9-5F8AB7F9F3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71415" y="4939083"/>
            <a:ext cx="1084580" cy="844324"/>
          </a:xfrm>
          <a:prstGeom prst="rect">
            <a:avLst/>
          </a:prstGeom>
        </p:spPr>
      </p:pic>
      <p:pic>
        <p:nvPicPr>
          <p:cNvPr id="17" name="Picture 5">
            <a:extLst>
              <a:ext uri="{FF2B5EF4-FFF2-40B4-BE49-F238E27FC236}">
                <a16:creationId xmlns:a16="http://schemas.microsoft.com/office/drawing/2014/main" id="{C5824BC6-3C2D-4BA9-A64C-6379453549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007090" y="4005920"/>
            <a:ext cx="1084580" cy="844324"/>
          </a:xfrm>
          <a:prstGeom prst="rect">
            <a:avLst/>
          </a:prstGeom>
        </p:spPr>
      </p:pic>
      <p:pic>
        <p:nvPicPr>
          <p:cNvPr id="18" name="Picture 5">
            <a:extLst>
              <a:ext uri="{FF2B5EF4-FFF2-40B4-BE49-F238E27FC236}">
                <a16:creationId xmlns:a16="http://schemas.microsoft.com/office/drawing/2014/main" id="{3D55228E-B2D9-427B-856F-C7AC08F1A0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72230" y="3878833"/>
            <a:ext cx="1084580" cy="844324"/>
          </a:xfrm>
          <a:prstGeom prst="rect">
            <a:avLst/>
          </a:prstGeom>
        </p:spPr>
      </p:pic>
      <p:pic>
        <p:nvPicPr>
          <p:cNvPr id="19" name="Picture 5">
            <a:extLst>
              <a:ext uri="{FF2B5EF4-FFF2-40B4-BE49-F238E27FC236}">
                <a16:creationId xmlns:a16="http://schemas.microsoft.com/office/drawing/2014/main" id="{D6FF465A-21AF-4AF2-ACC4-6E2A7F29A9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52110" y="4439946"/>
            <a:ext cx="1084580" cy="844324"/>
          </a:xfrm>
          <a:prstGeom prst="rect">
            <a:avLst/>
          </a:prstGeom>
        </p:spPr>
      </p:pic>
      <p:pic>
        <p:nvPicPr>
          <p:cNvPr id="20" name="Picture 5">
            <a:extLst>
              <a:ext uri="{FF2B5EF4-FFF2-40B4-BE49-F238E27FC236}">
                <a16:creationId xmlns:a16="http://schemas.microsoft.com/office/drawing/2014/main" id="{2B9F5C19-DD7C-409A-9A07-4E88D7CD72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93370" y="4439946"/>
            <a:ext cx="1084580" cy="844324"/>
          </a:xfrm>
          <a:prstGeom prst="rect">
            <a:avLst/>
          </a:prstGeom>
        </p:spPr>
      </p:pic>
      <p:pic>
        <p:nvPicPr>
          <p:cNvPr id="21" name="Picture 5">
            <a:extLst>
              <a:ext uri="{FF2B5EF4-FFF2-40B4-BE49-F238E27FC236}">
                <a16:creationId xmlns:a16="http://schemas.microsoft.com/office/drawing/2014/main" id="{6C45F196-10B8-4939-A8CF-8DF32B3184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50010" y="4416852"/>
            <a:ext cx="1084580" cy="844324"/>
          </a:xfrm>
          <a:prstGeom prst="rect">
            <a:avLst/>
          </a:prstGeom>
        </p:spPr>
      </p:pic>
    </p:spTree>
    <p:custDataLst>
      <p:tags r:id="rId1"/>
    </p:custDataLst>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1500" advTm="10811">
        <p:split orient="vert"/>
      </p:transition>
    </mc:Choice>
    <mc:Fallback xmlns="">
      <p:transition spd="slow" advTm="1081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lt">
                                    <p:tmPct val="0"/>
                                  </p:iterate>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1" nodeType="clickEffect">
                                  <p:stCondLst>
                                    <p:cond delay="0"/>
                                  </p:stCondLst>
                                  <p:iterate type="lt">
                                    <p:tmPct val="10000"/>
                                  </p:iterate>
                                  <p:childTnLst>
                                    <p:animMotion origin="layout" path="M 4.58333E-6 -1.11111E-6 L 4.58333E-6 -0.07222 " pathEditMode="relative" rAng="0" ptsTypes="AA">
                                      <p:cBhvr>
                                        <p:cTn id="30" dur="250" accel="50000" decel="50000" autoRev="1" fill="hold">
                                          <p:stCondLst>
                                            <p:cond delay="0"/>
                                          </p:stCondLst>
                                        </p:cTn>
                                        <p:tgtEl>
                                          <p:spTgt spid="10"/>
                                        </p:tgtEl>
                                        <p:attrNameLst>
                                          <p:attrName>ppt_x</p:attrName>
                                          <p:attrName>ppt_y</p:attrName>
                                        </p:attrNameLst>
                                      </p:cBhvr>
                                      <p:rCtr x="0" y="-3611"/>
                                    </p:animMotion>
                                    <p:animRot by="1500000">
                                      <p:cBhvr>
                                        <p:cTn id="31" dur="125" fill="hold">
                                          <p:stCondLst>
                                            <p:cond delay="0"/>
                                          </p:stCondLst>
                                        </p:cTn>
                                        <p:tgtEl>
                                          <p:spTgt spid="10"/>
                                        </p:tgtEl>
                                        <p:attrNameLst>
                                          <p:attrName>r</p:attrName>
                                        </p:attrNameLst>
                                      </p:cBhvr>
                                    </p:animRot>
                                    <p:animRot by="-1500000">
                                      <p:cBhvr>
                                        <p:cTn id="32" dur="125" fill="hold">
                                          <p:stCondLst>
                                            <p:cond delay="125"/>
                                          </p:stCondLst>
                                        </p:cTn>
                                        <p:tgtEl>
                                          <p:spTgt spid="10"/>
                                        </p:tgtEl>
                                        <p:attrNameLst>
                                          <p:attrName>r</p:attrName>
                                        </p:attrNameLst>
                                      </p:cBhvr>
                                    </p:animRot>
                                    <p:animRot by="-1500000">
                                      <p:cBhvr>
                                        <p:cTn id="33" dur="125" fill="hold">
                                          <p:stCondLst>
                                            <p:cond delay="250"/>
                                          </p:stCondLst>
                                        </p:cTn>
                                        <p:tgtEl>
                                          <p:spTgt spid="10"/>
                                        </p:tgtEl>
                                        <p:attrNameLst>
                                          <p:attrName>r</p:attrName>
                                        </p:attrNameLst>
                                      </p:cBhvr>
                                    </p:animRot>
                                    <p:animRot by="1500000">
                                      <p:cBhvr>
                                        <p:cTn id="34" dur="125" fill="hold">
                                          <p:stCondLst>
                                            <p:cond delay="375"/>
                                          </p:stCondLst>
                                        </p:cTn>
                                        <p:tgtEl>
                                          <p:spTgt spid="1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2" nodeType="click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10"/>
                                        </p:tgtEl>
                                        <p:attrNameLst>
                                          <p:attrName>ppt_x</p:attrName>
                                          <p:attrName>ppt_y</p:attrName>
                                        </p:attrNameLst>
                                      </p:cBhvr>
                                    </p:animMotion>
                                    <p:animRot by="1500000">
                                      <p:cBhvr>
                                        <p:cTn id="39" dur="125" fill="hold">
                                          <p:stCondLst>
                                            <p:cond delay="0"/>
                                          </p:stCondLst>
                                        </p:cTn>
                                        <p:tgtEl>
                                          <p:spTgt spid="10"/>
                                        </p:tgtEl>
                                        <p:attrNameLst>
                                          <p:attrName>r</p:attrName>
                                        </p:attrNameLst>
                                      </p:cBhvr>
                                    </p:animRot>
                                    <p:animRot by="-1500000">
                                      <p:cBhvr>
                                        <p:cTn id="40" dur="125" fill="hold">
                                          <p:stCondLst>
                                            <p:cond delay="125"/>
                                          </p:stCondLst>
                                        </p:cTn>
                                        <p:tgtEl>
                                          <p:spTgt spid="10"/>
                                        </p:tgtEl>
                                        <p:attrNameLst>
                                          <p:attrName>r</p:attrName>
                                        </p:attrNameLst>
                                      </p:cBhvr>
                                    </p:animRot>
                                    <p:animRot by="-1500000">
                                      <p:cBhvr>
                                        <p:cTn id="41" dur="125" fill="hold">
                                          <p:stCondLst>
                                            <p:cond delay="250"/>
                                          </p:stCondLst>
                                        </p:cTn>
                                        <p:tgtEl>
                                          <p:spTgt spid="10"/>
                                        </p:tgtEl>
                                        <p:attrNameLst>
                                          <p:attrName>r</p:attrName>
                                        </p:attrNameLst>
                                      </p:cBhvr>
                                    </p:animRot>
                                    <p:animRot by="1500000">
                                      <p:cBhvr>
                                        <p:cTn id="42"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0"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15" descr="C:\Users\ADMIN\Desktop\Nong trai\bauernhof-gegenstände-43016029 (2).jpg">
            <a:extLst>
              <a:ext uri="{FF2B5EF4-FFF2-40B4-BE49-F238E27FC236}">
                <a16:creationId xmlns:a16="http://schemas.microsoft.com/office/drawing/2014/main" id="{949419FC-DBCC-4CBF-B787-F8A9BB9135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4710173" y="1484216"/>
            <a:ext cx="3115552" cy="290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C:\Users\ADMIN\Desktop\Nong trai\bauernhof-gegenstände-43016029 (2).jpg">
            <a:extLst>
              <a:ext uri="{FF2B5EF4-FFF2-40B4-BE49-F238E27FC236}">
                <a16:creationId xmlns:a16="http://schemas.microsoft.com/office/drawing/2014/main" id="{63D5F305-7DE0-4F7F-A59A-B5CE8B88226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310"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C:\Users\ADMIN\Desktop\Nong trai\bauernhof-gegenstände-43016029 (2).jpg">
            <a:extLst>
              <a:ext uri="{FF2B5EF4-FFF2-40B4-BE49-F238E27FC236}">
                <a16:creationId xmlns:a16="http://schemas.microsoft.com/office/drawing/2014/main" id="{22ADF18D-CC53-4537-B491-AFB880313A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8896"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C:\Users\ADMIN\Desktop\Nong trai\bauernhof-gegenstände-43016029 (2).jpg">
            <a:extLst>
              <a:ext uri="{FF2B5EF4-FFF2-40B4-BE49-F238E27FC236}">
                <a16:creationId xmlns:a16="http://schemas.microsoft.com/office/drawing/2014/main" id="{31028E2D-3CC4-4529-A70F-7CA7857728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9102" y="-9258"/>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id="{08F779D4-DB5A-4C6E-A599-FC404401300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9308"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C:\Users\ADMIN\Desktop\Nong trai\bauernhof-gegenstände-43016029 (2).jpg">
            <a:extLst>
              <a:ext uri="{FF2B5EF4-FFF2-40B4-BE49-F238E27FC236}">
                <a16:creationId xmlns:a16="http://schemas.microsoft.com/office/drawing/2014/main" id="{7F255311-A3A7-414E-8511-8455A91DED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t="1" r="24684" b="15228"/>
          <a:stretch/>
        </p:blipFill>
        <p:spPr bwMode="auto">
          <a:xfrm>
            <a:off x="9845490" y="-9259"/>
            <a:ext cx="2346510" cy="372967"/>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a:extLst>
              <a:ext uri="{FF2B5EF4-FFF2-40B4-BE49-F238E27FC236}">
                <a16:creationId xmlns:a16="http://schemas.microsoft.com/office/drawing/2014/main" id="{6A39EA7B-8BCB-4D7F-B404-5356AFB28C0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875045" y="634466"/>
            <a:ext cx="1140299" cy="1159936"/>
          </a:xfrm>
          <a:prstGeom prst="rect">
            <a:avLst/>
          </a:prstGeom>
        </p:spPr>
      </p:pic>
      <p:pic>
        <p:nvPicPr>
          <p:cNvPr id="20" name="Graphic 19">
            <a:extLst>
              <a:ext uri="{FF2B5EF4-FFF2-40B4-BE49-F238E27FC236}">
                <a16:creationId xmlns:a16="http://schemas.microsoft.com/office/drawing/2014/main" id="{1CCB89F9-53F8-4567-990C-6E6CFDF3444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051701" y="634464"/>
            <a:ext cx="1140299" cy="1159936"/>
          </a:xfrm>
          <a:prstGeom prst="rect">
            <a:avLst/>
          </a:prstGeom>
        </p:spPr>
      </p:pic>
      <p:pic>
        <p:nvPicPr>
          <p:cNvPr id="21" name="Graphic 20">
            <a:extLst>
              <a:ext uri="{FF2B5EF4-FFF2-40B4-BE49-F238E27FC236}">
                <a16:creationId xmlns:a16="http://schemas.microsoft.com/office/drawing/2014/main" id="{196085DA-880B-474B-BAD6-25049D72833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13391" y="634465"/>
            <a:ext cx="1140299" cy="1159936"/>
          </a:xfrm>
          <a:prstGeom prst="rect">
            <a:avLst/>
          </a:prstGeom>
        </p:spPr>
      </p:pic>
      <p:pic>
        <p:nvPicPr>
          <p:cNvPr id="22" name="Graphic 21">
            <a:extLst>
              <a:ext uri="{FF2B5EF4-FFF2-40B4-BE49-F238E27FC236}">
                <a16:creationId xmlns:a16="http://schemas.microsoft.com/office/drawing/2014/main" id="{B1DD59CA-188D-4F72-815D-0D693C473E9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36735" y="634464"/>
            <a:ext cx="1140299" cy="1159936"/>
          </a:xfrm>
          <a:prstGeom prst="rect">
            <a:avLst/>
          </a:prstGeom>
        </p:spPr>
      </p:pic>
      <p:pic>
        <p:nvPicPr>
          <p:cNvPr id="23" name="Picture 22">
            <a:extLst>
              <a:ext uri="{FF2B5EF4-FFF2-40B4-BE49-F238E27FC236}">
                <a16:creationId xmlns:a16="http://schemas.microsoft.com/office/drawing/2014/main" id="{C71AEF49-6FA2-407A-9770-955393AD9F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989" r="90233"/>
                    </a14:imgEffect>
                  </a14:imgLayer>
                </a14:imgProps>
              </a:ext>
            </a:extLst>
          </a:blip>
          <a:stretch>
            <a:fillRect/>
          </a:stretch>
        </p:blipFill>
        <p:spPr>
          <a:xfrm flipH="1">
            <a:off x="2526768" y="665099"/>
            <a:ext cx="1615158" cy="994263"/>
          </a:xfrm>
          <a:prstGeom prst="rect">
            <a:avLst/>
          </a:prstGeom>
        </p:spPr>
      </p:pic>
      <p:pic>
        <p:nvPicPr>
          <p:cNvPr id="24" name="Picture 23">
            <a:extLst>
              <a:ext uri="{FF2B5EF4-FFF2-40B4-BE49-F238E27FC236}">
                <a16:creationId xmlns:a16="http://schemas.microsoft.com/office/drawing/2014/main" id="{1B8A648A-7ED1-4471-9D68-545DB724328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989" r="90233"/>
                    </a14:imgEffect>
                  </a14:imgLayer>
                </a14:imgProps>
              </a:ext>
            </a:extLst>
          </a:blip>
          <a:stretch>
            <a:fillRect/>
          </a:stretch>
        </p:blipFill>
        <p:spPr>
          <a:xfrm flipH="1">
            <a:off x="3824592" y="665099"/>
            <a:ext cx="1615158" cy="994263"/>
          </a:xfrm>
          <a:prstGeom prst="rect">
            <a:avLst/>
          </a:prstGeom>
        </p:spPr>
      </p:pic>
      <p:pic>
        <p:nvPicPr>
          <p:cNvPr id="25" name="Picture 24">
            <a:extLst>
              <a:ext uri="{FF2B5EF4-FFF2-40B4-BE49-F238E27FC236}">
                <a16:creationId xmlns:a16="http://schemas.microsoft.com/office/drawing/2014/main" id="{E2C2E6C2-ACAE-4AB7-92C7-5B57F3AF68A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989" r="90233"/>
                    </a14:imgEffect>
                  </a14:imgLayer>
                </a14:imgProps>
              </a:ext>
            </a:extLst>
          </a:blip>
          <a:stretch>
            <a:fillRect/>
          </a:stretch>
        </p:blipFill>
        <p:spPr>
          <a:xfrm flipH="1">
            <a:off x="1200999" y="635160"/>
            <a:ext cx="1615158" cy="994263"/>
          </a:xfrm>
          <a:prstGeom prst="rect">
            <a:avLst/>
          </a:prstGeom>
        </p:spPr>
      </p:pic>
      <p:pic>
        <p:nvPicPr>
          <p:cNvPr id="26" name="Picture 25">
            <a:extLst>
              <a:ext uri="{FF2B5EF4-FFF2-40B4-BE49-F238E27FC236}">
                <a16:creationId xmlns:a16="http://schemas.microsoft.com/office/drawing/2014/main" id="{E288CCF5-3DDE-4926-960A-4EF3CF63FD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989" r="90233"/>
                    </a14:imgEffect>
                  </a14:imgLayer>
                </a14:imgProps>
              </a:ext>
            </a:extLst>
          </a:blip>
          <a:stretch>
            <a:fillRect/>
          </a:stretch>
        </p:blipFill>
        <p:spPr>
          <a:xfrm flipH="1">
            <a:off x="-124770" y="649537"/>
            <a:ext cx="1615158" cy="994263"/>
          </a:xfrm>
          <a:prstGeom prst="rect">
            <a:avLst/>
          </a:prstGeom>
        </p:spPr>
      </p:pic>
      <p:pic>
        <p:nvPicPr>
          <p:cNvPr id="27" name="Picture 26">
            <a:extLst>
              <a:ext uri="{FF2B5EF4-FFF2-40B4-BE49-F238E27FC236}">
                <a16:creationId xmlns:a16="http://schemas.microsoft.com/office/drawing/2014/main" id="{53154118-BC71-4DD6-AD83-24B9554D1B06}"/>
              </a:ext>
            </a:extLst>
          </p:cNvPr>
          <p:cNvPicPr>
            <a:picLocks noChangeAspect="1"/>
          </p:cNvPicPr>
          <p:nvPr/>
        </p:nvPicPr>
        <p:blipFill>
          <a:blip r:embed="rId10"/>
          <a:stretch>
            <a:fillRect/>
          </a:stretch>
        </p:blipFill>
        <p:spPr>
          <a:xfrm flipH="1">
            <a:off x="-1215" y="2558042"/>
            <a:ext cx="2499429" cy="1517776"/>
          </a:xfrm>
          <a:prstGeom prst="rect">
            <a:avLst/>
          </a:prstGeom>
        </p:spPr>
      </p:pic>
      <p:pic>
        <p:nvPicPr>
          <p:cNvPr id="28" name="Picture 27">
            <a:extLst>
              <a:ext uri="{FF2B5EF4-FFF2-40B4-BE49-F238E27FC236}">
                <a16:creationId xmlns:a16="http://schemas.microsoft.com/office/drawing/2014/main" id="{7256F865-B8CD-46EB-A1E4-68EFC5B49DE6}"/>
              </a:ext>
            </a:extLst>
          </p:cNvPr>
          <p:cNvPicPr>
            <a:picLocks noChangeAspect="1"/>
          </p:cNvPicPr>
          <p:nvPr/>
        </p:nvPicPr>
        <p:blipFill>
          <a:blip r:embed="rId10"/>
          <a:stretch>
            <a:fillRect/>
          </a:stretch>
        </p:blipFill>
        <p:spPr>
          <a:xfrm flipH="1">
            <a:off x="2209929" y="2568687"/>
            <a:ext cx="2499429" cy="1517776"/>
          </a:xfrm>
          <a:prstGeom prst="rect">
            <a:avLst/>
          </a:prstGeom>
        </p:spPr>
      </p:pic>
      <p:pic>
        <p:nvPicPr>
          <p:cNvPr id="29" name="Picture 28">
            <a:extLst>
              <a:ext uri="{FF2B5EF4-FFF2-40B4-BE49-F238E27FC236}">
                <a16:creationId xmlns:a16="http://schemas.microsoft.com/office/drawing/2014/main" id="{10D98574-AFD1-4E1F-9B2D-C0B455ADD619}"/>
              </a:ext>
            </a:extLst>
          </p:cNvPr>
          <p:cNvPicPr>
            <a:picLocks noChangeAspect="1"/>
          </p:cNvPicPr>
          <p:nvPr/>
        </p:nvPicPr>
        <p:blipFill>
          <a:blip r:embed="rId10"/>
          <a:stretch>
            <a:fillRect/>
          </a:stretch>
        </p:blipFill>
        <p:spPr>
          <a:xfrm flipH="1">
            <a:off x="-2778" y="4100124"/>
            <a:ext cx="2817385" cy="1710854"/>
          </a:xfrm>
          <a:prstGeom prst="rect">
            <a:avLst/>
          </a:prstGeom>
        </p:spPr>
      </p:pic>
      <p:pic>
        <p:nvPicPr>
          <p:cNvPr id="30" name="Picture 29">
            <a:extLst>
              <a:ext uri="{FF2B5EF4-FFF2-40B4-BE49-F238E27FC236}">
                <a16:creationId xmlns:a16="http://schemas.microsoft.com/office/drawing/2014/main" id="{1863E4CA-DD9F-4B51-839E-791725945F5F}"/>
              </a:ext>
            </a:extLst>
          </p:cNvPr>
          <p:cNvPicPr>
            <a:picLocks noChangeAspect="1"/>
          </p:cNvPicPr>
          <p:nvPr/>
        </p:nvPicPr>
        <p:blipFill>
          <a:blip r:embed="rId10"/>
          <a:stretch>
            <a:fillRect/>
          </a:stretch>
        </p:blipFill>
        <p:spPr>
          <a:xfrm flipH="1">
            <a:off x="2394597" y="4100124"/>
            <a:ext cx="2817385" cy="1710854"/>
          </a:xfrm>
          <a:prstGeom prst="rect">
            <a:avLst/>
          </a:prstGeom>
        </p:spPr>
      </p:pic>
      <p:pic>
        <p:nvPicPr>
          <p:cNvPr id="31" name="Picture 30">
            <a:extLst>
              <a:ext uri="{FF2B5EF4-FFF2-40B4-BE49-F238E27FC236}">
                <a16:creationId xmlns:a16="http://schemas.microsoft.com/office/drawing/2014/main" id="{1842CAAA-414E-4C45-A0A1-E7C9F52AFAA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09" b="97927" l="4215" r="88889"/>
                    </a14:imgEffect>
                  </a14:imgLayer>
                </a14:imgProps>
              </a:ext>
            </a:extLst>
          </a:blip>
          <a:stretch>
            <a:fillRect/>
          </a:stretch>
        </p:blipFill>
        <p:spPr>
          <a:xfrm>
            <a:off x="9647770" y="2380093"/>
            <a:ext cx="3070798" cy="1943177"/>
          </a:xfrm>
          <a:prstGeom prst="rect">
            <a:avLst/>
          </a:prstGeom>
        </p:spPr>
      </p:pic>
      <p:pic>
        <p:nvPicPr>
          <p:cNvPr id="32" name="Picture 31">
            <a:extLst>
              <a:ext uri="{FF2B5EF4-FFF2-40B4-BE49-F238E27FC236}">
                <a16:creationId xmlns:a16="http://schemas.microsoft.com/office/drawing/2014/main" id="{C9C2CA13-2184-493C-A4BC-C2424699125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09" b="97927" l="4215" r="88889"/>
                    </a14:imgEffect>
                  </a14:imgLayer>
                </a14:imgProps>
              </a:ext>
            </a:extLst>
          </a:blip>
          <a:stretch>
            <a:fillRect/>
          </a:stretch>
        </p:blipFill>
        <p:spPr>
          <a:xfrm>
            <a:off x="7249090" y="2380091"/>
            <a:ext cx="3070798" cy="1943177"/>
          </a:xfrm>
          <a:prstGeom prst="rect">
            <a:avLst/>
          </a:prstGeom>
        </p:spPr>
      </p:pic>
      <p:pic>
        <p:nvPicPr>
          <p:cNvPr id="33" name="Picture 32">
            <a:extLst>
              <a:ext uri="{FF2B5EF4-FFF2-40B4-BE49-F238E27FC236}">
                <a16:creationId xmlns:a16="http://schemas.microsoft.com/office/drawing/2014/main" id="{D68FAB34-342A-4487-87C1-03CD2DDB09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09" b="97927" l="4215" r="88889"/>
                    </a14:imgEffect>
                  </a14:imgLayer>
                </a14:imgProps>
              </a:ext>
            </a:extLst>
          </a:blip>
          <a:stretch>
            <a:fillRect/>
          </a:stretch>
        </p:blipFill>
        <p:spPr>
          <a:xfrm>
            <a:off x="7379694" y="4203149"/>
            <a:ext cx="3070798" cy="1943177"/>
          </a:xfrm>
          <a:prstGeom prst="rect">
            <a:avLst/>
          </a:prstGeom>
        </p:spPr>
      </p:pic>
      <p:pic>
        <p:nvPicPr>
          <p:cNvPr id="34" name="Picture 33">
            <a:extLst>
              <a:ext uri="{FF2B5EF4-FFF2-40B4-BE49-F238E27FC236}">
                <a16:creationId xmlns:a16="http://schemas.microsoft.com/office/drawing/2014/main" id="{666C0940-5ACE-45DB-81DF-A8E682B95C5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09" b="97927" l="4215" r="88889"/>
                    </a14:imgEffect>
                  </a14:imgLayer>
                </a14:imgProps>
              </a:ext>
            </a:extLst>
          </a:blip>
          <a:stretch>
            <a:fillRect/>
          </a:stretch>
        </p:blipFill>
        <p:spPr>
          <a:xfrm>
            <a:off x="9647770" y="4203147"/>
            <a:ext cx="3070798" cy="1943177"/>
          </a:xfrm>
          <a:prstGeom prst="rect">
            <a:avLst/>
          </a:prstGeom>
        </p:spPr>
      </p:pic>
      <p:pic>
        <p:nvPicPr>
          <p:cNvPr id="35" name="Picture 15" descr="C:\Users\ADMIN\Desktop\Nong trai\bauernhof-gegenstände-43016029 (2).jpg">
            <a:extLst>
              <a:ext uri="{FF2B5EF4-FFF2-40B4-BE49-F238E27FC236}">
                <a16:creationId xmlns:a16="http://schemas.microsoft.com/office/drawing/2014/main" id="{F6CBBB43-6EB5-40DB-8BD9-FA0972818E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310"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C:\Users\ADMIN\Desktop\Nong trai\bauernhof-gegenstände-43016029 (2).jpg">
            <a:extLst>
              <a:ext uri="{FF2B5EF4-FFF2-40B4-BE49-F238E27FC236}">
                <a16:creationId xmlns:a16="http://schemas.microsoft.com/office/drawing/2014/main" id="{D7F85DA5-D797-43AF-9097-38541936E1C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8896"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C:\Users\ADMIN\Desktop\Nong trai\bauernhof-gegenstände-43016029 (2).jpg">
            <a:extLst>
              <a:ext uri="{FF2B5EF4-FFF2-40B4-BE49-F238E27FC236}">
                <a16:creationId xmlns:a16="http://schemas.microsoft.com/office/drawing/2014/main" id="{77426087-FBB3-407D-B1BD-1D4CB00B57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9102" y="2007124"/>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descr="C:\Users\ADMIN\Desktop\Nong trai\bauernhof-gegenstände-43016029 (2).jpg">
            <a:extLst>
              <a:ext uri="{FF2B5EF4-FFF2-40B4-BE49-F238E27FC236}">
                <a16:creationId xmlns:a16="http://schemas.microsoft.com/office/drawing/2014/main" id="{6D05FA35-0248-4B2F-8C45-225112461E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9308"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descr="C:\Users\ADMIN\Desktop\Nong trai\bauernhof-gegenstände-43016029 (2).jpg">
            <a:extLst>
              <a:ext uri="{FF2B5EF4-FFF2-40B4-BE49-F238E27FC236}">
                <a16:creationId xmlns:a16="http://schemas.microsoft.com/office/drawing/2014/main" id="{D8697982-43B0-436F-8439-985D7262651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r="23850"/>
          <a:stretch/>
        </p:blipFill>
        <p:spPr bwMode="auto">
          <a:xfrm>
            <a:off x="9845490" y="2007123"/>
            <a:ext cx="2372486" cy="3729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AA4BC7BA-82DE-446B-9472-E30BAB62D42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93120" y="5302674"/>
            <a:ext cx="5216522" cy="1473127"/>
          </a:xfrm>
          <a:prstGeom prst="rect">
            <a:avLst/>
          </a:prstGeom>
        </p:spPr>
      </p:pic>
      <p:pic>
        <p:nvPicPr>
          <p:cNvPr id="46" name="Picture 4">
            <a:extLst>
              <a:ext uri="{FF2B5EF4-FFF2-40B4-BE49-F238E27FC236}">
                <a16:creationId xmlns:a16="http://schemas.microsoft.com/office/drawing/2014/main" id="{187A16C7-E3CE-411E-8169-81F9258050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370369" y="5325382"/>
            <a:ext cx="5457989" cy="1473127"/>
          </a:xfrm>
          <a:prstGeom prst="rect">
            <a:avLst/>
          </a:prstGeom>
        </p:spPr>
      </p:pic>
      <p:pic>
        <p:nvPicPr>
          <p:cNvPr id="50" name="Picture 15" descr="C:\Users\ADMIN\Desktop\Nong trai\bauernhof-gegenstände-43016029 (2).jpg">
            <a:extLst>
              <a:ext uri="{FF2B5EF4-FFF2-40B4-BE49-F238E27FC236}">
                <a16:creationId xmlns:a16="http://schemas.microsoft.com/office/drawing/2014/main" id="{CFCE71B9-19C6-457D-A94B-3EB7558033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4710174" y="4140421"/>
            <a:ext cx="3115552" cy="2904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extLst>
              <a:ext uri="{FF2B5EF4-FFF2-40B4-BE49-F238E27FC236}">
                <a16:creationId xmlns:a16="http://schemas.microsoft.com/office/drawing/2014/main" id="{3ADEEF40-3B2B-4937-8470-A7FC8B6BD19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4632171" y="4865419"/>
            <a:ext cx="3119122" cy="1520304"/>
          </a:xfrm>
          <a:prstGeom prst="rect">
            <a:avLst/>
          </a:prstGeom>
        </p:spPr>
      </p:pic>
      <p:pic>
        <p:nvPicPr>
          <p:cNvPr id="52" name="Picture 2">
            <a:extLst>
              <a:ext uri="{FF2B5EF4-FFF2-40B4-BE49-F238E27FC236}">
                <a16:creationId xmlns:a16="http://schemas.microsoft.com/office/drawing/2014/main" id="{E0972700-2CD9-4F66-B631-147D79D3EA62}"/>
              </a:ext>
            </a:extLst>
          </p:cNvPr>
          <p:cNvPicPr>
            <a:picLocks noChangeAspect="1"/>
          </p:cNvPicPr>
          <p:nvPr/>
        </p:nvPicPr>
        <p:blipFill>
          <a:blip r:embed="rId17"/>
          <a:srcRect/>
          <a:stretch>
            <a:fillRect/>
          </a:stretch>
        </p:blipFill>
        <p:spPr>
          <a:xfrm>
            <a:off x="-2778" y="6377305"/>
            <a:ext cx="12194778" cy="480695"/>
          </a:xfrm>
          <a:prstGeom prst="rect">
            <a:avLst/>
          </a:prstGeom>
        </p:spPr>
      </p:pic>
      <p:pic>
        <p:nvPicPr>
          <p:cNvPr id="53" name="Picture 6" descr="C:\Users\ADMIN\Desktop\Nong trai\700_FO32939240_64b4071403327ba8edebdced5b1262a0.jpg">
            <a:extLst>
              <a:ext uri="{FF2B5EF4-FFF2-40B4-BE49-F238E27FC236}">
                <a16:creationId xmlns:a16="http://schemas.microsoft.com/office/drawing/2014/main" id="{B40C81D8-6FBD-41F2-8E71-7C8F10CD46B7}"/>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9011356" y="3702092"/>
            <a:ext cx="3636024" cy="36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32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914">
        <p15:prstTrans prst="pageCurlDouble"/>
      </p:transition>
    </mc:Choice>
    <mc:Fallback xmlns="">
      <p:transition spd="slow" advTm="25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0.00065 -0.00371 L -0.88607 -0.01505 " pathEditMode="relative" rAng="0" ptsTypes="AA">
                                      <p:cBhvr>
                                        <p:cTn id="6" dur="30000" fill="hold"/>
                                        <p:tgtEl>
                                          <p:spTgt spid="53"/>
                                        </p:tgtEl>
                                        <p:attrNameLst>
                                          <p:attrName>ppt_x</p:attrName>
                                          <p:attrName>ppt_y</p:attrName>
                                        </p:attrNameLst>
                                      </p:cBhvr>
                                      <p:rCtr x="-44336" y="-579"/>
                                    </p:animMotion>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53"/>
                                        </p:tgtEl>
                                        <p:attrNameLst>
                                          <p:attrName>r</p:attrName>
                                        </p:attrNameLst>
                                      </p:cBhvr>
                                    </p:animRot>
                                    <p:animRot by="-240000">
                                      <p:cBhvr>
                                        <p:cTn id="11" dur="400" fill="hold">
                                          <p:stCondLst>
                                            <p:cond delay="400"/>
                                          </p:stCondLst>
                                        </p:cTn>
                                        <p:tgtEl>
                                          <p:spTgt spid="53"/>
                                        </p:tgtEl>
                                        <p:attrNameLst>
                                          <p:attrName>r</p:attrName>
                                        </p:attrNameLst>
                                      </p:cBhvr>
                                    </p:animRot>
                                    <p:animRot by="240000">
                                      <p:cBhvr>
                                        <p:cTn id="12" dur="400" fill="hold">
                                          <p:stCondLst>
                                            <p:cond delay="800"/>
                                          </p:stCondLst>
                                        </p:cTn>
                                        <p:tgtEl>
                                          <p:spTgt spid="53"/>
                                        </p:tgtEl>
                                        <p:attrNameLst>
                                          <p:attrName>r</p:attrName>
                                        </p:attrNameLst>
                                      </p:cBhvr>
                                    </p:animRot>
                                    <p:animRot by="-240000">
                                      <p:cBhvr>
                                        <p:cTn id="13" dur="400" fill="hold">
                                          <p:stCondLst>
                                            <p:cond delay="1200"/>
                                          </p:stCondLst>
                                        </p:cTn>
                                        <p:tgtEl>
                                          <p:spTgt spid="53"/>
                                        </p:tgtEl>
                                        <p:attrNameLst>
                                          <p:attrName>r</p:attrName>
                                        </p:attrNameLst>
                                      </p:cBhvr>
                                    </p:animRot>
                                    <p:animRot by="120000">
                                      <p:cBhvr>
                                        <p:cTn id="14"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5" descr="C:\Users\ADMIN\Desktop\Nong trai\bauernhof-gegenstände-43016029 (2).jpg">
            <a:extLst>
              <a:ext uri="{FF2B5EF4-FFF2-40B4-BE49-F238E27FC236}">
                <a16:creationId xmlns:a16="http://schemas.microsoft.com/office/drawing/2014/main" id="{949419FC-DBCC-4CBF-B787-F8A9BB91351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4710173" y="1484216"/>
            <a:ext cx="3115552" cy="290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C:\Users\ADMIN\Desktop\Nong trai\bauernhof-gegenstände-43016029 (2).jpg">
            <a:extLst>
              <a:ext uri="{FF2B5EF4-FFF2-40B4-BE49-F238E27FC236}">
                <a16:creationId xmlns:a16="http://schemas.microsoft.com/office/drawing/2014/main" id="{63D5F305-7DE0-4F7F-A59A-B5CE8B88226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310"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C:\Users\ADMIN\Desktop\Nong trai\bauernhof-gegenstände-43016029 (2).jpg">
            <a:extLst>
              <a:ext uri="{FF2B5EF4-FFF2-40B4-BE49-F238E27FC236}">
                <a16:creationId xmlns:a16="http://schemas.microsoft.com/office/drawing/2014/main" id="{22ADF18D-CC53-4537-B491-AFB880313AC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8896"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C:\Users\ADMIN\Desktop\Nong trai\bauernhof-gegenstände-43016029 (2).jpg">
            <a:extLst>
              <a:ext uri="{FF2B5EF4-FFF2-40B4-BE49-F238E27FC236}">
                <a16:creationId xmlns:a16="http://schemas.microsoft.com/office/drawing/2014/main" id="{31028E2D-3CC4-4529-A70F-7CA7857728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9102" y="-9258"/>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id="{08F779D4-DB5A-4C6E-A599-FC4044013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9308"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C:\Users\ADMIN\Desktop\Nong trai\bauernhof-gegenstände-43016029 (2).jpg">
            <a:extLst>
              <a:ext uri="{FF2B5EF4-FFF2-40B4-BE49-F238E27FC236}">
                <a16:creationId xmlns:a16="http://schemas.microsoft.com/office/drawing/2014/main" id="{7F255311-A3A7-414E-8511-8455A91DEDB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t="1" r="24684" b="15228"/>
          <a:stretch/>
        </p:blipFill>
        <p:spPr bwMode="auto">
          <a:xfrm>
            <a:off x="9845490" y="-9259"/>
            <a:ext cx="2346510" cy="372967"/>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a:extLst>
              <a:ext uri="{FF2B5EF4-FFF2-40B4-BE49-F238E27FC236}">
                <a16:creationId xmlns:a16="http://schemas.microsoft.com/office/drawing/2014/main" id="{6A39EA7B-8BCB-4D7F-B404-5356AFB28C0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875045" y="634466"/>
            <a:ext cx="1140299" cy="1159936"/>
          </a:xfrm>
          <a:prstGeom prst="rect">
            <a:avLst/>
          </a:prstGeom>
        </p:spPr>
      </p:pic>
      <p:pic>
        <p:nvPicPr>
          <p:cNvPr id="20" name="Graphic 19">
            <a:extLst>
              <a:ext uri="{FF2B5EF4-FFF2-40B4-BE49-F238E27FC236}">
                <a16:creationId xmlns:a16="http://schemas.microsoft.com/office/drawing/2014/main" id="{1CCB89F9-53F8-4567-990C-6E6CFDF3444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051701" y="634464"/>
            <a:ext cx="1140299" cy="1159936"/>
          </a:xfrm>
          <a:prstGeom prst="rect">
            <a:avLst/>
          </a:prstGeom>
        </p:spPr>
      </p:pic>
      <p:pic>
        <p:nvPicPr>
          <p:cNvPr id="21" name="Graphic 20">
            <a:extLst>
              <a:ext uri="{FF2B5EF4-FFF2-40B4-BE49-F238E27FC236}">
                <a16:creationId xmlns:a16="http://schemas.microsoft.com/office/drawing/2014/main" id="{196085DA-880B-474B-BAD6-25049D72833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13391" y="634465"/>
            <a:ext cx="1140299" cy="1159936"/>
          </a:xfrm>
          <a:prstGeom prst="rect">
            <a:avLst/>
          </a:prstGeom>
        </p:spPr>
      </p:pic>
      <p:pic>
        <p:nvPicPr>
          <p:cNvPr id="22" name="Graphic 21">
            <a:extLst>
              <a:ext uri="{FF2B5EF4-FFF2-40B4-BE49-F238E27FC236}">
                <a16:creationId xmlns:a16="http://schemas.microsoft.com/office/drawing/2014/main" id="{B1DD59CA-188D-4F72-815D-0D693C473E9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536735" y="634464"/>
            <a:ext cx="1140299" cy="1159936"/>
          </a:xfrm>
          <a:prstGeom prst="rect">
            <a:avLst/>
          </a:prstGeom>
        </p:spPr>
      </p:pic>
      <p:pic>
        <p:nvPicPr>
          <p:cNvPr id="23" name="Picture 22">
            <a:extLst>
              <a:ext uri="{FF2B5EF4-FFF2-40B4-BE49-F238E27FC236}">
                <a16:creationId xmlns:a16="http://schemas.microsoft.com/office/drawing/2014/main" id="{C71AEF49-6FA2-407A-9770-955393AD9F3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9989" r="90233"/>
                    </a14:imgEffect>
                  </a14:imgLayer>
                </a14:imgProps>
              </a:ext>
            </a:extLst>
          </a:blip>
          <a:stretch>
            <a:fillRect/>
          </a:stretch>
        </p:blipFill>
        <p:spPr>
          <a:xfrm flipH="1">
            <a:off x="2526768" y="617109"/>
            <a:ext cx="1566895" cy="1042253"/>
          </a:xfrm>
          <a:prstGeom prst="rect">
            <a:avLst/>
          </a:prstGeom>
        </p:spPr>
      </p:pic>
      <p:pic>
        <p:nvPicPr>
          <p:cNvPr id="24" name="Picture 23">
            <a:extLst>
              <a:ext uri="{FF2B5EF4-FFF2-40B4-BE49-F238E27FC236}">
                <a16:creationId xmlns:a16="http://schemas.microsoft.com/office/drawing/2014/main" id="{1B8A648A-7ED1-4471-9D68-545DB724328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9989" r="90233"/>
                    </a14:imgEffect>
                  </a14:imgLayer>
                </a14:imgProps>
              </a:ext>
            </a:extLst>
          </a:blip>
          <a:stretch>
            <a:fillRect/>
          </a:stretch>
        </p:blipFill>
        <p:spPr>
          <a:xfrm flipH="1">
            <a:off x="3824592" y="617109"/>
            <a:ext cx="1566895" cy="1042253"/>
          </a:xfrm>
          <a:prstGeom prst="rect">
            <a:avLst/>
          </a:prstGeom>
        </p:spPr>
      </p:pic>
      <p:pic>
        <p:nvPicPr>
          <p:cNvPr id="25" name="Picture 24">
            <a:extLst>
              <a:ext uri="{FF2B5EF4-FFF2-40B4-BE49-F238E27FC236}">
                <a16:creationId xmlns:a16="http://schemas.microsoft.com/office/drawing/2014/main" id="{E2C2E6C2-ACAE-4AB7-92C7-5B57F3AF68A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9989" r="90233"/>
                    </a14:imgEffect>
                  </a14:imgLayer>
                </a14:imgProps>
              </a:ext>
            </a:extLst>
          </a:blip>
          <a:stretch>
            <a:fillRect/>
          </a:stretch>
        </p:blipFill>
        <p:spPr>
          <a:xfrm flipH="1">
            <a:off x="1200999" y="587170"/>
            <a:ext cx="1566895" cy="1042253"/>
          </a:xfrm>
          <a:prstGeom prst="rect">
            <a:avLst/>
          </a:prstGeom>
        </p:spPr>
      </p:pic>
      <p:pic>
        <p:nvPicPr>
          <p:cNvPr id="26" name="Picture 25">
            <a:extLst>
              <a:ext uri="{FF2B5EF4-FFF2-40B4-BE49-F238E27FC236}">
                <a16:creationId xmlns:a16="http://schemas.microsoft.com/office/drawing/2014/main" id="{E288CCF5-3DDE-4926-960A-4EF3CF63FD8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9989" r="90233"/>
                    </a14:imgEffect>
                  </a14:imgLayer>
                </a14:imgProps>
              </a:ext>
            </a:extLst>
          </a:blip>
          <a:stretch>
            <a:fillRect/>
          </a:stretch>
        </p:blipFill>
        <p:spPr>
          <a:xfrm flipH="1">
            <a:off x="-124770" y="601547"/>
            <a:ext cx="1566895" cy="1042253"/>
          </a:xfrm>
          <a:prstGeom prst="rect">
            <a:avLst/>
          </a:prstGeom>
        </p:spPr>
      </p:pic>
      <p:pic>
        <p:nvPicPr>
          <p:cNvPr id="27" name="Picture 26">
            <a:extLst>
              <a:ext uri="{FF2B5EF4-FFF2-40B4-BE49-F238E27FC236}">
                <a16:creationId xmlns:a16="http://schemas.microsoft.com/office/drawing/2014/main" id="{53154118-BC71-4DD6-AD83-24B9554D1B06}"/>
              </a:ext>
            </a:extLst>
          </p:cNvPr>
          <p:cNvPicPr>
            <a:picLocks noChangeAspect="1"/>
          </p:cNvPicPr>
          <p:nvPr/>
        </p:nvPicPr>
        <p:blipFill>
          <a:blip r:embed="rId16"/>
          <a:stretch>
            <a:fillRect/>
          </a:stretch>
        </p:blipFill>
        <p:spPr>
          <a:xfrm flipH="1">
            <a:off x="7355" y="2397963"/>
            <a:ext cx="2499429" cy="1590254"/>
          </a:xfrm>
          <a:prstGeom prst="rect">
            <a:avLst/>
          </a:prstGeom>
        </p:spPr>
      </p:pic>
      <p:pic>
        <p:nvPicPr>
          <p:cNvPr id="28" name="Picture 27">
            <a:extLst>
              <a:ext uri="{FF2B5EF4-FFF2-40B4-BE49-F238E27FC236}">
                <a16:creationId xmlns:a16="http://schemas.microsoft.com/office/drawing/2014/main" id="{7256F865-B8CD-46EB-A1E4-68EFC5B49DE6}"/>
              </a:ext>
            </a:extLst>
          </p:cNvPr>
          <p:cNvPicPr>
            <a:picLocks noChangeAspect="1"/>
          </p:cNvPicPr>
          <p:nvPr/>
        </p:nvPicPr>
        <p:blipFill>
          <a:blip r:embed="rId16"/>
          <a:stretch>
            <a:fillRect/>
          </a:stretch>
        </p:blipFill>
        <p:spPr>
          <a:xfrm flipH="1">
            <a:off x="2218499" y="2408608"/>
            <a:ext cx="2499429" cy="1590254"/>
          </a:xfrm>
          <a:prstGeom prst="rect">
            <a:avLst/>
          </a:prstGeom>
        </p:spPr>
      </p:pic>
      <p:pic>
        <p:nvPicPr>
          <p:cNvPr id="29" name="Picture 28">
            <a:extLst>
              <a:ext uri="{FF2B5EF4-FFF2-40B4-BE49-F238E27FC236}">
                <a16:creationId xmlns:a16="http://schemas.microsoft.com/office/drawing/2014/main" id="{10D98574-AFD1-4E1F-9B2D-C0B455ADD619}"/>
              </a:ext>
            </a:extLst>
          </p:cNvPr>
          <p:cNvPicPr>
            <a:picLocks noChangeAspect="1"/>
          </p:cNvPicPr>
          <p:nvPr/>
        </p:nvPicPr>
        <p:blipFill>
          <a:blip r:embed="rId16"/>
          <a:stretch>
            <a:fillRect/>
          </a:stretch>
        </p:blipFill>
        <p:spPr>
          <a:xfrm flipH="1">
            <a:off x="-294" y="4050303"/>
            <a:ext cx="2817385" cy="1792552"/>
          </a:xfrm>
          <a:prstGeom prst="rect">
            <a:avLst/>
          </a:prstGeom>
        </p:spPr>
      </p:pic>
      <p:pic>
        <p:nvPicPr>
          <p:cNvPr id="30" name="Picture 29">
            <a:extLst>
              <a:ext uri="{FF2B5EF4-FFF2-40B4-BE49-F238E27FC236}">
                <a16:creationId xmlns:a16="http://schemas.microsoft.com/office/drawing/2014/main" id="{1863E4CA-DD9F-4B51-839E-791725945F5F}"/>
              </a:ext>
            </a:extLst>
          </p:cNvPr>
          <p:cNvPicPr>
            <a:picLocks noChangeAspect="1"/>
          </p:cNvPicPr>
          <p:nvPr/>
        </p:nvPicPr>
        <p:blipFill>
          <a:blip r:embed="rId16"/>
          <a:stretch>
            <a:fillRect/>
          </a:stretch>
        </p:blipFill>
        <p:spPr>
          <a:xfrm flipH="1">
            <a:off x="2271954" y="4049999"/>
            <a:ext cx="2817385" cy="1792552"/>
          </a:xfrm>
          <a:prstGeom prst="rect">
            <a:avLst/>
          </a:prstGeom>
        </p:spPr>
      </p:pic>
      <p:pic>
        <p:nvPicPr>
          <p:cNvPr id="31" name="Picture 30">
            <a:extLst>
              <a:ext uri="{FF2B5EF4-FFF2-40B4-BE49-F238E27FC236}">
                <a16:creationId xmlns:a16="http://schemas.microsoft.com/office/drawing/2014/main" id="{1842CAAA-414E-4C45-A0A1-E7C9F52AFAA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09" b="97927" l="4215" r="88889"/>
                    </a14:imgEffect>
                  </a14:imgLayer>
                </a14:imgProps>
              </a:ext>
            </a:extLst>
          </a:blip>
          <a:stretch>
            <a:fillRect/>
          </a:stretch>
        </p:blipFill>
        <p:spPr>
          <a:xfrm>
            <a:off x="9655381" y="2305062"/>
            <a:ext cx="3070798" cy="1943177"/>
          </a:xfrm>
          <a:prstGeom prst="rect">
            <a:avLst/>
          </a:prstGeom>
        </p:spPr>
      </p:pic>
      <p:pic>
        <p:nvPicPr>
          <p:cNvPr id="32" name="Picture 31">
            <a:extLst>
              <a:ext uri="{FF2B5EF4-FFF2-40B4-BE49-F238E27FC236}">
                <a16:creationId xmlns:a16="http://schemas.microsoft.com/office/drawing/2014/main" id="{C9C2CA13-2184-493C-A4BC-C2424699125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09" b="97927" l="4215" r="88889"/>
                    </a14:imgEffect>
                  </a14:imgLayer>
                </a14:imgProps>
              </a:ext>
            </a:extLst>
          </a:blip>
          <a:stretch>
            <a:fillRect/>
          </a:stretch>
        </p:blipFill>
        <p:spPr>
          <a:xfrm>
            <a:off x="7256701" y="2305060"/>
            <a:ext cx="3070798" cy="1943177"/>
          </a:xfrm>
          <a:prstGeom prst="rect">
            <a:avLst/>
          </a:prstGeom>
        </p:spPr>
      </p:pic>
      <p:pic>
        <p:nvPicPr>
          <p:cNvPr id="33" name="Picture 32">
            <a:extLst>
              <a:ext uri="{FF2B5EF4-FFF2-40B4-BE49-F238E27FC236}">
                <a16:creationId xmlns:a16="http://schemas.microsoft.com/office/drawing/2014/main" id="{D68FAB34-342A-4487-87C1-03CD2DDB090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09" b="97927" l="4215" r="88889"/>
                    </a14:imgEffect>
                  </a14:imgLayer>
                </a14:imgProps>
              </a:ext>
            </a:extLst>
          </a:blip>
          <a:stretch>
            <a:fillRect/>
          </a:stretch>
        </p:blipFill>
        <p:spPr>
          <a:xfrm>
            <a:off x="7387305" y="4000790"/>
            <a:ext cx="3070798" cy="2070506"/>
          </a:xfrm>
          <a:prstGeom prst="rect">
            <a:avLst/>
          </a:prstGeom>
        </p:spPr>
      </p:pic>
      <p:pic>
        <p:nvPicPr>
          <p:cNvPr id="34" name="Picture 33">
            <a:extLst>
              <a:ext uri="{FF2B5EF4-FFF2-40B4-BE49-F238E27FC236}">
                <a16:creationId xmlns:a16="http://schemas.microsoft.com/office/drawing/2014/main" id="{666C0940-5ACE-45DB-81DF-A8E682B95C5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09" b="97927" l="4215" r="88889"/>
                    </a14:imgEffect>
                  </a14:imgLayer>
                </a14:imgProps>
              </a:ext>
            </a:extLst>
          </a:blip>
          <a:stretch>
            <a:fillRect/>
          </a:stretch>
        </p:blipFill>
        <p:spPr>
          <a:xfrm>
            <a:off x="9655381" y="4000788"/>
            <a:ext cx="3070798" cy="2070506"/>
          </a:xfrm>
          <a:prstGeom prst="rect">
            <a:avLst/>
          </a:prstGeom>
        </p:spPr>
      </p:pic>
      <p:pic>
        <p:nvPicPr>
          <p:cNvPr id="35" name="Picture 15" descr="C:\Users\ADMIN\Desktop\Nong trai\bauernhof-gegenstände-43016029 (2).jpg">
            <a:extLst>
              <a:ext uri="{FF2B5EF4-FFF2-40B4-BE49-F238E27FC236}">
                <a16:creationId xmlns:a16="http://schemas.microsoft.com/office/drawing/2014/main" id="{F6CBBB43-6EB5-40DB-8BD9-FA0972818EE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310"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C:\Users\ADMIN\Desktop\Nong trai\bauernhof-gegenstände-43016029 (2).jpg">
            <a:extLst>
              <a:ext uri="{FF2B5EF4-FFF2-40B4-BE49-F238E27FC236}">
                <a16:creationId xmlns:a16="http://schemas.microsoft.com/office/drawing/2014/main" id="{D7F85DA5-D797-43AF-9097-38541936E1C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8896"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C:\Users\ADMIN\Desktop\Nong trai\bauernhof-gegenstände-43016029 (2).jpg">
            <a:extLst>
              <a:ext uri="{FF2B5EF4-FFF2-40B4-BE49-F238E27FC236}">
                <a16:creationId xmlns:a16="http://schemas.microsoft.com/office/drawing/2014/main" id="{77426087-FBB3-407D-B1BD-1D4CB00B571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9102" y="2007124"/>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descr="C:\Users\ADMIN\Desktop\Nong trai\bauernhof-gegenstände-43016029 (2).jpg">
            <a:extLst>
              <a:ext uri="{FF2B5EF4-FFF2-40B4-BE49-F238E27FC236}">
                <a16:creationId xmlns:a16="http://schemas.microsoft.com/office/drawing/2014/main" id="{6D05FA35-0248-4B2F-8C45-225112461E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9308"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descr="C:\Users\ADMIN\Desktop\Nong trai\bauernhof-gegenstände-43016029 (2).jpg">
            <a:extLst>
              <a:ext uri="{FF2B5EF4-FFF2-40B4-BE49-F238E27FC236}">
                <a16:creationId xmlns:a16="http://schemas.microsoft.com/office/drawing/2014/main" id="{D8697982-43B0-436F-8439-985D7262651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r="23850"/>
          <a:stretch/>
        </p:blipFill>
        <p:spPr bwMode="auto">
          <a:xfrm>
            <a:off x="9845490" y="2007123"/>
            <a:ext cx="2372486" cy="3729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AA4BC7BA-82DE-446B-9472-E30BAB62D42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95835" y="5615408"/>
            <a:ext cx="5289630" cy="1346598"/>
          </a:xfrm>
          <a:prstGeom prst="rect">
            <a:avLst/>
          </a:prstGeom>
        </p:spPr>
      </p:pic>
      <p:pic>
        <p:nvPicPr>
          <p:cNvPr id="46" name="Picture 4">
            <a:extLst>
              <a:ext uri="{FF2B5EF4-FFF2-40B4-BE49-F238E27FC236}">
                <a16:creationId xmlns:a16="http://schemas.microsoft.com/office/drawing/2014/main" id="{187A16C7-E3CE-411E-8169-81F9258050B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418880" y="5615974"/>
            <a:ext cx="5534481" cy="1346598"/>
          </a:xfrm>
          <a:prstGeom prst="rect">
            <a:avLst/>
          </a:prstGeom>
        </p:spPr>
      </p:pic>
      <p:pic>
        <p:nvPicPr>
          <p:cNvPr id="50" name="Picture 15" descr="C:\Users\ADMIN\Desktop\Nong trai\bauernhof-gegenstände-43016029 (2).jpg">
            <a:extLst>
              <a:ext uri="{FF2B5EF4-FFF2-40B4-BE49-F238E27FC236}">
                <a16:creationId xmlns:a16="http://schemas.microsoft.com/office/drawing/2014/main" id="{CFCE71B9-19C6-457D-A94B-3EB7558033C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4710174" y="4140421"/>
            <a:ext cx="3115552" cy="2904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extLst>
              <a:ext uri="{FF2B5EF4-FFF2-40B4-BE49-F238E27FC236}">
                <a16:creationId xmlns:a16="http://schemas.microsoft.com/office/drawing/2014/main" id="{3ADEEF40-3B2B-4937-8470-A7FC8B6BD19D}"/>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4674214" y="5476415"/>
            <a:ext cx="3162836" cy="1103152"/>
          </a:xfrm>
          <a:prstGeom prst="rect">
            <a:avLst/>
          </a:prstGeom>
        </p:spPr>
      </p:pic>
      <p:sp>
        <p:nvSpPr>
          <p:cNvPr id="40" name="Oval 39">
            <a:extLst>
              <a:ext uri="{FF2B5EF4-FFF2-40B4-BE49-F238E27FC236}">
                <a16:creationId xmlns:a16="http://schemas.microsoft.com/office/drawing/2014/main" id="{6F0636CF-9524-4A47-B428-CD779321EAAA}"/>
              </a:ext>
            </a:extLst>
          </p:cNvPr>
          <p:cNvSpPr/>
          <p:nvPr/>
        </p:nvSpPr>
        <p:spPr>
          <a:xfrm>
            <a:off x="5463573" y="1403082"/>
            <a:ext cx="1569834" cy="1487984"/>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5</a:t>
            </a:r>
            <a:endParaRPr lang="en-US" sz="4800" b="1" kern="0" dirty="0">
              <a:solidFill>
                <a:prstClr val="black"/>
              </a:solidFill>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ADEB28E8-CDB0-4F36-9A9F-3CB3E30592F9}"/>
              </a:ext>
            </a:extLst>
          </p:cNvPr>
          <p:cNvSpPr/>
          <p:nvPr/>
        </p:nvSpPr>
        <p:spPr>
          <a:xfrm>
            <a:off x="5463573" y="1396188"/>
            <a:ext cx="1569834" cy="1495175"/>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4</a:t>
            </a:r>
          </a:p>
        </p:txBody>
      </p:sp>
      <p:sp>
        <p:nvSpPr>
          <p:cNvPr id="42" name="Oval 41">
            <a:extLst>
              <a:ext uri="{FF2B5EF4-FFF2-40B4-BE49-F238E27FC236}">
                <a16:creationId xmlns:a16="http://schemas.microsoft.com/office/drawing/2014/main" id="{457A30DB-385A-4447-BA51-D672018EB68D}"/>
              </a:ext>
            </a:extLst>
          </p:cNvPr>
          <p:cNvSpPr/>
          <p:nvPr/>
        </p:nvSpPr>
        <p:spPr>
          <a:xfrm>
            <a:off x="5463573" y="1392225"/>
            <a:ext cx="1569834" cy="1499308"/>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3</a:t>
            </a:r>
          </a:p>
        </p:txBody>
      </p:sp>
      <p:sp>
        <p:nvSpPr>
          <p:cNvPr id="43" name="Oval 42">
            <a:extLst>
              <a:ext uri="{FF2B5EF4-FFF2-40B4-BE49-F238E27FC236}">
                <a16:creationId xmlns:a16="http://schemas.microsoft.com/office/drawing/2014/main" id="{B0F2220F-60E0-48B1-96A6-63D350FCBB84}"/>
              </a:ext>
            </a:extLst>
          </p:cNvPr>
          <p:cNvSpPr/>
          <p:nvPr/>
        </p:nvSpPr>
        <p:spPr>
          <a:xfrm>
            <a:off x="5463573" y="1392045"/>
            <a:ext cx="1569834" cy="1495175"/>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2</a:t>
            </a:r>
          </a:p>
        </p:txBody>
      </p:sp>
      <p:sp>
        <p:nvSpPr>
          <p:cNvPr id="44" name="Oval 43">
            <a:extLst>
              <a:ext uri="{FF2B5EF4-FFF2-40B4-BE49-F238E27FC236}">
                <a16:creationId xmlns:a16="http://schemas.microsoft.com/office/drawing/2014/main" id="{BE19F10C-84D5-4199-8FCA-A0A1B10A663E}"/>
              </a:ext>
            </a:extLst>
          </p:cNvPr>
          <p:cNvSpPr/>
          <p:nvPr/>
        </p:nvSpPr>
        <p:spPr>
          <a:xfrm>
            <a:off x="5463573" y="1392044"/>
            <a:ext cx="1569834" cy="1495175"/>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1</a:t>
            </a:r>
          </a:p>
        </p:txBody>
      </p:sp>
      <p:sp>
        <p:nvSpPr>
          <p:cNvPr id="48" name="Oval 47">
            <a:extLst>
              <a:ext uri="{FF2B5EF4-FFF2-40B4-BE49-F238E27FC236}">
                <a16:creationId xmlns:a16="http://schemas.microsoft.com/office/drawing/2014/main" id="{82870E05-13F7-4F53-A4E1-88D5251D39FA}"/>
              </a:ext>
            </a:extLst>
          </p:cNvPr>
          <p:cNvSpPr/>
          <p:nvPr/>
        </p:nvSpPr>
        <p:spPr>
          <a:xfrm>
            <a:off x="5463573" y="1392183"/>
            <a:ext cx="1569834" cy="1495175"/>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2800" b="1" kern="0" dirty="0" err="1">
                <a:solidFill>
                  <a:prstClr val="black"/>
                </a:solidFill>
                <a:latin typeface="Times New Roman" panose="02020603050405020304" pitchFamily="18" charset="0"/>
                <a:cs typeface="Times New Roman" panose="02020603050405020304" pitchFamily="18" charset="0"/>
              </a:rPr>
              <a:t>Hết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giờ</a:t>
            </a:r>
            <a:endParaRPr lang="en-US" sz="2800" b="1" kern="0" dirty="0">
              <a:solidFill>
                <a:prstClr val="black"/>
              </a:solidFill>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ACD78CA5-2337-4D38-B0C8-ED67F14D0E2F}"/>
              </a:ext>
            </a:extLst>
          </p:cNvPr>
          <p:cNvPicPr>
            <a:picLocks noChangeAspect="1"/>
          </p:cNvPicPr>
          <p:nvPr/>
        </p:nvPicPr>
        <p:blipFill rotWithShape="1">
          <a:blip r:embed="rId24"/>
          <a:srcRect l="29727" t="22195" r="28831" b="34378"/>
          <a:stretch/>
        </p:blipFill>
        <p:spPr>
          <a:xfrm>
            <a:off x="5349886" y="848550"/>
            <a:ext cx="571528" cy="693531"/>
          </a:xfrm>
          <a:prstGeom prst="rect">
            <a:avLst/>
          </a:prstGeom>
          <a:ln w="28575">
            <a:solidFill>
              <a:schemeClr val="tx1"/>
            </a:solidFill>
          </a:ln>
        </p:spPr>
      </p:pic>
      <p:pic>
        <p:nvPicPr>
          <p:cNvPr id="53" name="Picture 52">
            <a:extLst>
              <a:ext uri="{FF2B5EF4-FFF2-40B4-BE49-F238E27FC236}">
                <a16:creationId xmlns:a16="http://schemas.microsoft.com/office/drawing/2014/main" id="{0F2E8BA4-4206-4F69-87DA-70BD69D5C27B}"/>
              </a:ext>
            </a:extLst>
          </p:cNvPr>
          <p:cNvPicPr>
            <a:picLocks noChangeAspect="1"/>
          </p:cNvPicPr>
          <p:nvPr/>
        </p:nvPicPr>
        <p:blipFill rotWithShape="1">
          <a:blip r:embed="rId24"/>
          <a:srcRect l="29727" t="22195" r="28831" b="34378"/>
          <a:stretch/>
        </p:blipFill>
        <p:spPr>
          <a:xfrm>
            <a:off x="6721044" y="867666"/>
            <a:ext cx="571528" cy="693531"/>
          </a:xfrm>
          <a:prstGeom prst="rect">
            <a:avLst/>
          </a:prstGeom>
          <a:ln w="28575">
            <a:solidFill>
              <a:schemeClr val="tx1"/>
            </a:solidFill>
          </a:ln>
        </p:spPr>
      </p:pic>
      <p:pic>
        <p:nvPicPr>
          <p:cNvPr id="54" name="Picture 53">
            <a:extLst>
              <a:ext uri="{FF2B5EF4-FFF2-40B4-BE49-F238E27FC236}">
                <a16:creationId xmlns:a16="http://schemas.microsoft.com/office/drawing/2014/main" id="{6FCB71AB-0DDE-4BA0-8BE9-E1A223DDB5F0}"/>
              </a:ext>
            </a:extLst>
          </p:cNvPr>
          <p:cNvPicPr>
            <a:picLocks noChangeAspect="1"/>
          </p:cNvPicPr>
          <p:nvPr/>
        </p:nvPicPr>
        <p:blipFill rotWithShape="1">
          <a:blip r:embed="rId24"/>
          <a:srcRect l="29727" t="22195" r="28831" b="34378"/>
          <a:stretch/>
        </p:blipFill>
        <p:spPr>
          <a:xfrm>
            <a:off x="4848252" y="3840918"/>
            <a:ext cx="571528" cy="693531"/>
          </a:xfrm>
          <a:prstGeom prst="rect">
            <a:avLst/>
          </a:prstGeom>
          <a:ln w="28575">
            <a:solidFill>
              <a:schemeClr val="tx1"/>
            </a:solidFill>
          </a:ln>
        </p:spPr>
      </p:pic>
      <p:pic>
        <p:nvPicPr>
          <p:cNvPr id="55" name="Picture 54">
            <a:extLst>
              <a:ext uri="{FF2B5EF4-FFF2-40B4-BE49-F238E27FC236}">
                <a16:creationId xmlns:a16="http://schemas.microsoft.com/office/drawing/2014/main" id="{7FE83E67-36F3-4552-8F7D-4A263D62269F}"/>
              </a:ext>
            </a:extLst>
          </p:cNvPr>
          <p:cNvPicPr>
            <a:picLocks noChangeAspect="1"/>
          </p:cNvPicPr>
          <p:nvPr/>
        </p:nvPicPr>
        <p:blipFill rotWithShape="1">
          <a:blip r:embed="rId24"/>
          <a:srcRect l="29727" t="22195" r="28831" b="34378"/>
          <a:stretch/>
        </p:blipFill>
        <p:spPr>
          <a:xfrm>
            <a:off x="6870198" y="3770104"/>
            <a:ext cx="571528" cy="693531"/>
          </a:xfrm>
          <a:prstGeom prst="rect">
            <a:avLst/>
          </a:prstGeom>
          <a:ln w="28575">
            <a:solidFill>
              <a:schemeClr val="tx1"/>
            </a:solidFill>
          </a:ln>
        </p:spPr>
      </p:pic>
      <p:pic>
        <p:nvPicPr>
          <p:cNvPr id="57" name="Picture 2">
            <a:extLst>
              <a:ext uri="{FF2B5EF4-FFF2-40B4-BE49-F238E27FC236}">
                <a16:creationId xmlns:a16="http://schemas.microsoft.com/office/drawing/2014/main" id="{2C93405C-D1C7-4728-B730-D9B0BAAB454D}"/>
              </a:ext>
            </a:extLst>
          </p:cNvPr>
          <p:cNvPicPr>
            <a:picLocks noChangeAspect="1"/>
          </p:cNvPicPr>
          <p:nvPr/>
        </p:nvPicPr>
        <p:blipFill>
          <a:blip r:embed="rId25"/>
          <a:srcRect/>
          <a:stretch>
            <a:fillRect/>
          </a:stretch>
        </p:blipFill>
        <p:spPr>
          <a:xfrm>
            <a:off x="-2778" y="6571858"/>
            <a:ext cx="12194778" cy="286141"/>
          </a:xfrm>
          <a:prstGeom prst="rect">
            <a:avLst/>
          </a:prstGeom>
        </p:spPr>
      </p:pic>
    </p:spTree>
    <p:custDataLst>
      <p:tags r:id="rId1"/>
    </p:custDataLst>
    <p:extLst>
      <p:ext uri="{BB962C8B-B14F-4D97-AF65-F5344CB8AC3E}">
        <p14:creationId xmlns:p14="http://schemas.microsoft.com/office/powerpoint/2010/main" val="2024242511"/>
      </p:ext>
    </p:extLst>
  </p:cSld>
  <p:clrMapOvr>
    <a:masterClrMapping/>
  </p:clrMapOvr>
  <mc:AlternateContent xmlns:mc="http://schemas.openxmlformats.org/markup-compatibility/2006" xmlns:p14="http://schemas.microsoft.com/office/powerpoint/2010/main">
    <mc:Choice Requires="p14">
      <p:transition spd="slow" p14:dur="1250" advTm="74129">
        <p14:switch dir="r"/>
      </p:transition>
    </mc:Choice>
    <mc:Fallback xmlns="">
      <p:transition spd="slow" advTm="741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endCondLst>
                                    <p:cond evt="onNext" delay="0">
                                      <p:tgtEl>
                                        <p:sldTgt/>
                                      </p:tgtEl>
                                    </p:cond>
                                  </p:endCondLst>
                                  <p:childTnLst>
                                    <p:set>
                                      <p:cBhvr>
                                        <p:cTn id="6" dur="1" fill="hold">
                                          <p:stCondLst>
                                            <p:cond delay="0"/>
                                          </p:stCondLst>
                                        </p:cTn>
                                        <p:tgtEl>
                                          <p:spTgt spid="40"/>
                                        </p:tgtEl>
                                        <p:attrNameLst>
                                          <p:attrName>style.visibility</p:attrName>
                                        </p:attrNameLst>
                                      </p:cBhvr>
                                      <p:to>
                                        <p:strVal val="visible"/>
                                      </p:to>
                                    </p:set>
                                    <p:animEffect transition="in" filter="wheel(1)">
                                      <p:cBhvr>
                                        <p:cTn id="7" dur="1000"/>
                                        <p:tgtEl>
                                          <p:spTgt spid="40"/>
                                        </p:tgtEl>
                                      </p:cBhvr>
                                    </p:animEffect>
                                  </p:childTnLst>
                                  <p:subTnLst>
                                    <p:animClr clrSpc="rgb" dir="cw">
                                      <p:cBhvr override="childStyle">
                                        <p:cTn dur="1" fill="hold" display="0" masterRel="nextClick" afterEffect="1"/>
                                        <p:tgtEl>
                                          <p:spTgt spid="40"/>
                                        </p:tgtEl>
                                        <p:attrNameLst>
                                          <p:attrName>ppt_c</p:attrName>
                                        </p:attrNameLst>
                                      </p:cBhvr>
                                      <p:to>
                                        <a:srgbClr val="FF6699"/>
                                      </p:to>
                                    </p:animClr>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heel(1)">
                                      <p:cBhvr>
                                        <p:cTn id="11" dur="1000"/>
                                        <p:tgtEl>
                                          <p:spTgt spid="41"/>
                                        </p:tgtEl>
                                      </p:cBhvr>
                                    </p:animEffect>
                                  </p:childTnLst>
                                  <p:subTnLst>
                                    <p:animClr clrSpc="rgb" dir="cw">
                                      <p:cBhvr override="childStyle">
                                        <p:cTn dur="1" fill="hold" display="0" masterRel="nextClick" afterEffect="1"/>
                                        <p:tgtEl>
                                          <p:spTgt spid="41"/>
                                        </p:tgtEl>
                                        <p:attrNameLst>
                                          <p:attrName>ppt_c</p:attrName>
                                        </p:attrNameLst>
                                      </p:cBhvr>
                                      <p:to>
                                        <a:srgbClr val="FF6699"/>
                                      </p:to>
                                    </p:animClr>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000"/>
                                        <p:tgtEl>
                                          <p:spTgt spid="42"/>
                                        </p:tgtEl>
                                      </p:cBhvr>
                                    </p:animEffect>
                                  </p:childTnLst>
                                  <p:subTnLst>
                                    <p:animClr clrSpc="rgb" dir="cw">
                                      <p:cBhvr override="childStyle">
                                        <p:cTn dur="1" fill="hold" display="0" masterRel="nextClick" afterEffect="1"/>
                                        <p:tgtEl>
                                          <p:spTgt spid="42"/>
                                        </p:tgtEl>
                                        <p:attrNameLst>
                                          <p:attrName>ppt_c</p:attrName>
                                        </p:attrNameLst>
                                      </p:cBhvr>
                                      <p:to>
                                        <a:srgbClr val="FF6699"/>
                                      </p:to>
                                    </p:animClr>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heel(1)">
                                      <p:cBhvr>
                                        <p:cTn id="19" dur="10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6699"/>
                                      </p:to>
                                    </p:animClr>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heel(1)">
                                      <p:cBhvr>
                                        <p:cTn id="23" dur="1000"/>
                                        <p:tgtEl>
                                          <p:spTgt spid="44"/>
                                        </p:tgtEl>
                                      </p:cBhvr>
                                    </p:animEffect>
                                  </p:childTnLst>
                                  <p:subTnLst>
                                    <p:animClr clrSpc="rgb" dir="cw">
                                      <p:cBhvr override="childStyle">
                                        <p:cTn dur="1" fill="hold" display="0" masterRel="nextClick" afterEffect="1"/>
                                        <p:tgtEl>
                                          <p:spTgt spid="44"/>
                                        </p:tgtEl>
                                        <p:attrNameLst>
                                          <p:attrName>ppt_c</p:attrName>
                                        </p:attrNameLst>
                                      </p:cBhvr>
                                      <p:to>
                                        <a:srgbClr val="FF6699"/>
                                      </p:to>
                                    </p:animClr>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1000"/>
                                        <p:tgtEl>
                                          <p:spTgt spid="48"/>
                                        </p:tgtEl>
                                      </p:cBhvr>
                                    </p:animEffect>
                                  </p:childTnLst>
                                  <p:subTnLst>
                                    <p:animClr clrSpc="rgb" dir="cw">
                                      <p:cBhvr override="childStyle">
                                        <p:cTn dur="1" fill="hold" display="0" masterRel="nextClick" afterEffect="1"/>
                                        <p:tgtEl>
                                          <p:spTgt spid="48"/>
                                        </p:tgtEl>
                                        <p:attrNameLst>
                                          <p:attrName>ppt_c</p:attrName>
                                        </p:attrNameLst>
                                      </p:cBhvr>
                                      <p:to>
                                        <a:srgbClr val="FF6699"/>
                                      </p:to>
                                    </p:animClr>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par>
                                <p:cTn id="42" presetID="3" presetClass="exit" presetSubtype="10" fill="hold" grpId="1" nodeType="withEffect">
                                  <p:stCondLst>
                                    <p:cond delay="0"/>
                                  </p:stCondLst>
                                  <p:childTnLst>
                                    <p:animEffect transition="out" filter="blinds(horizontal)">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6"/>
                                        </p:tgtEl>
                                      </p:cBhvr>
                                    </p:animEffect>
                                    <p:animScale>
                                      <p:cBhvr>
                                        <p:cTn id="52" dur="250" autoRev="1" fill="hold"/>
                                        <p:tgtEl>
                                          <p:spTgt spid="26"/>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5"/>
                                        </p:tgtEl>
                                      </p:cBhvr>
                                    </p:animEffect>
                                    <p:animScale>
                                      <p:cBhvr>
                                        <p:cTn id="57" dur="250" autoRev="1" fill="hold"/>
                                        <p:tgtEl>
                                          <p:spTgt spid="2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23"/>
                                        </p:tgtEl>
                                      </p:cBhvr>
                                    </p:animEffect>
                                    <p:animScale>
                                      <p:cBhvr>
                                        <p:cTn id="62" dur="250" autoRev="1" fill="hold"/>
                                        <p:tgtEl>
                                          <p:spTgt spid="23"/>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subTnLst>
                                    <p:audio>
                                      <p:cMediaNode>
                                        <p:cTn display="0" masterRel="sameClick">
                                          <p:stCondLst>
                                            <p:cond evt="begin" delay="0">
                                              <p:tn val="70"/>
                                            </p:cond>
                                          </p:stCondLst>
                                          <p:endCondLst>
                                            <p:cond evt="onStopAudio" delay="0">
                                              <p:tgtEl>
                                                <p:sldTgt/>
                                              </p:tgtEl>
                                            </p:cond>
                                          </p:endCondLst>
                                        </p:cTn>
                                        <p:tgtEl>
                                          <p:sndTgt r:embed="rId5"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2"/>
                                        </p:tgtEl>
                                      </p:cBhvr>
                                    </p:animEffect>
                                    <p:animScale>
                                      <p:cBhvr>
                                        <p:cTn id="79" dur="250" autoRev="1" fill="hold"/>
                                        <p:tgtEl>
                                          <p:spTgt spid="22"/>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1"/>
                                        </p:tgtEl>
                                      </p:cBhvr>
                                    </p:animEffect>
                                    <p:animScale>
                                      <p:cBhvr>
                                        <p:cTn id="84" dur="250" autoRev="1" fill="hold"/>
                                        <p:tgtEl>
                                          <p:spTgt spid="21"/>
                                        </p:tgtEl>
                                      </p:cBhvr>
                                      <p:by x="105000" y="105000"/>
                                    </p:animScale>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19"/>
                                        </p:tgtEl>
                                      </p:cBhvr>
                                    </p:animEffect>
                                    <p:animScale>
                                      <p:cBhvr>
                                        <p:cTn id="89" dur="250" autoRev="1" fill="hold"/>
                                        <p:tgtEl>
                                          <p:spTgt spid="19"/>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20"/>
                                        </p:tgtEl>
                                      </p:cBhvr>
                                    </p:animEffect>
                                    <p:animScale>
                                      <p:cBhvr>
                                        <p:cTn id="94" dur="250" autoRev="1" fill="hold"/>
                                        <p:tgtEl>
                                          <p:spTgt spid="20"/>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anim calcmode="lin" valueType="num">
                                      <p:cBhvr>
                                        <p:cTn id="99" dur="500" fill="hold"/>
                                        <p:tgtEl>
                                          <p:spTgt spid="53"/>
                                        </p:tgtEl>
                                        <p:attrNameLst>
                                          <p:attrName>ppt_w</p:attrName>
                                        </p:attrNameLst>
                                      </p:cBhvr>
                                      <p:tavLst>
                                        <p:tav tm="0">
                                          <p:val>
                                            <p:fltVal val="0"/>
                                          </p:val>
                                        </p:tav>
                                        <p:tav tm="100000">
                                          <p:val>
                                            <p:strVal val="#ppt_w"/>
                                          </p:val>
                                        </p:tav>
                                      </p:tavLst>
                                    </p:anim>
                                    <p:anim calcmode="lin" valueType="num">
                                      <p:cBhvr>
                                        <p:cTn id="100" dur="500" fill="hold"/>
                                        <p:tgtEl>
                                          <p:spTgt spid="53"/>
                                        </p:tgtEl>
                                        <p:attrNameLst>
                                          <p:attrName>ppt_h</p:attrName>
                                        </p:attrNameLst>
                                      </p:cBhvr>
                                      <p:tavLst>
                                        <p:tav tm="0">
                                          <p:val>
                                            <p:fltVal val="0"/>
                                          </p:val>
                                        </p:tav>
                                        <p:tav tm="100000">
                                          <p:val>
                                            <p:strVal val="#ppt_h"/>
                                          </p:val>
                                        </p:tav>
                                      </p:tavLst>
                                    </p:anim>
                                    <p:animEffect transition="in" filter="fade">
                                      <p:cBhvr>
                                        <p:cTn id="101" dur="500"/>
                                        <p:tgtEl>
                                          <p:spTgt spid="53"/>
                                        </p:tgtEl>
                                      </p:cBhvr>
                                    </p:animEffect>
                                  </p:childTnLst>
                                  <p:subTnLst>
                                    <p:audio>
                                      <p:cMediaNode>
                                        <p:cTn display="0" masterRel="sameClick">
                                          <p:stCondLst>
                                            <p:cond evt="begin" delay="0">
                                              <p:tn val="97"/>
                                            </p:cond>
                                          </p:stCondLst>
                                          <p:endCondLst>
                                            <p:cond evt="onStopAudio" delay="0">
                                              <p:tgtEl>
                                                <p:sldTgt/>
                                              </p:tgtEl>
                                            </p:cond>
                                          </p:endCondLst>
                                        </p:cTn>
                                        <p:tgtEl>
                                          <p:sndTgt r:embed="rId5" name="chimes.wav"/>
                                        </p:tgtEl>
                                      </p:cMediaNode>
                                    </p:audio>
                                  </p:sub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nodeType="clickEffect">
                                  <p:stCondLst>
                                    <p:cond delay="0"/>
                                  </p:stCondLst>
                                  <p:childTnLst>
                                    <p:animRot by="120000">
                                      <p:cBhvr>
                                        <p:cTn id="105" dur="100" fill="hold">
                                          <p:stCondLst>
                                            <p:cond delay="0"/>
                                          </p:stCondLst>
                                        </p:cTn>
                                        <p:tgtEl>
                                          <p:spTgt spid="27"/>
                                        </p:tgtEl>
                                        <p:attrNameLst>
                                          <p:attrName>r</p:attrName>
                                        </p:attrNameLst>
                                      </p:cBhvr>
                                    </p:animRot>
                                    <p:animRot by="-240000">
                                      <p:cBhvr>
                                        <p:cTn id="106" dur="200" fill="hold">
                                          <p:stCondLst>
                                            <p:cond delay="200"/>
                                          </p:stCondLst>
                                        </p:cTn>
                                        <p:tgtEl>
                                          <p:spTgt spid="27"/>
                                        </p:tgtEl>
                                        <p:attrNameLst>
                                          <p:attrName>r</p:attrName>
                                        </p:attrNameLst>
                                      </p:cBhvr>
                                    </p:animRot>
                                    <p:animRot by="240000">
                                      <p:cBhvr>
                                        <p:cTn id="107" dur="200" fill="hold">
                                          <p:stCondLst>
                                            <p:cond delay="400"/>
                                          </p:stCondLst>
                                        </p:cTn>
                                        <p:tgtEl>
                                          <p:spTgt spid="27"/>
                                        </p:tgtEl>
                                        <p:attrNameLst>
                                          <p:attrName>r</p:attrName>
                                        </p:attrNameLst>
                                      </p:cBhvr>
                                    </p:animRot>
                                    <p:animRot by="-240000">
                                      <p:cBhvr>
                                        <p:cTn id="108" dur="200" fill="hold">
                                          <p:stCondLst>
                                            <p:cond delay="600"/>
                                          </p:stCondLst>
                                        </p:cTn>
                                        <p:tgtEl>
                                          <p:spTgt spid="27"/>
                                        </p:tgtEl>
                                        <p:attrNameLst>
                                          <p:attrName>r</p:attrName>
                                        </p:attrNameLst>
                                      </p:cBhvr>
                                    </p:animRot>
                                    <p:animRot by="120000">
                                      <p:cBhvr>
                                        <p:cTn id="109" dur="200" fill="hold">
                                          <p:stCondLst>
                                            <p:cond delay="800"/>
                                          </p:stCondLst>
                                        </p:cTn>
                                        <p:tgtEl>
                                          <p:spTgt spid="27"/>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32" presetClass="emph" presetSubtype="0" fill="hold" nodeType="clickEffect">
                                  <p:stCondLst>
                                    <p:cond delay="0"/>
                                  </p:stCondLst>
                                  <p:childTnLst>
                                    <p:animRot by="120000">
                                      <p:cBhvr>
                                        <p:cTn id="113" dur="100" fill="hold">
                                          <p:stCondLst>
                                            <p:cond delay="0"/>
                                          </p:stCondLst>
                                        </p:cTn>
                                        <p:tgtEl>
                                          <p:spTgt spid="28"/>
                                        </p:tgtEl>
                                        <p:attrNameLst>
                                          <p:attrName>r</p:attrName>
                                        </p:attrNameLst>
                                      </p:cBhvr>
                                    </p:animRot>
                                    <p:animRot by="-240000">
                                      <p:cBhvr>
                                        <p:cTn id="114" dur="200" fill="hold">
                                          <p:stCondLst>
                                            <p:cond delay="200"/>
                                          </p:stCondLst>
                                        </p:cTn>
                                        <p:tgtEl>
                                          <p:spTgt spid="28"/>
                                        </p:tgtEl>
                                        <p:attrNameLst>
                                          <p:attrName>r</p:attrName>
                                        </p:attrNameLst>
                                      </p:cBhvr>
                                    </p:animRot>
                                    <p:animRot by="240000">
                                      <p:cBhvr>
                                        <p:cTn id="115" dur="200" fill="hold">
                                          <p:stCondLst>
                                            <p:cond delay="400"/>
                                          </p:stCondLst>
                                        </p:cTn>
                                        <p:tgtEl>
                                          <p:spTgt spid="28"/>
                                        </p:tgtEl>
                                        <p:attrNameLst>
                                          <p:attrName>r</p:attrName>
                                        </p:attrNameLst>
                                      </p:cBhvr>
                                    </p:animRot>
                                    <p:animRot by="-240000">
                                      <p:cBhvr>
                                        <p:cTn id="116" dur="200" fill="hold">
                                          <p:stCondLst>
                                            <p:cond delay="600"/>
                                          </p:stCondLst>
                                        </p:cTn>
                                        <p:tgtEl>
                                          <p:spTgt spid="28"/>
                                        </p:tgtEl>
                                        <p:attrNameLst>
                                          <p:attrName>r</p:attrName>
                                        </p:attrNameLst>
                                      </p:cBhvr>
                                    </p:animRot>
                                    <p:animRot by="120000">
                                      <p:cBhvr>
                                        <p:cTn id="117" dur="200" fill="hold">
                                          <p:stCondLst>
                                            <p:cond delay="800"/>
                                          </p:stCondLst>
                                        </p:cTn>
                                        <p:tgtEl>
                                          <p:spTgt spid="28"/>
                                        </p:tgtEl>
                                        <p:attrNameLst>
                                          <p:attrName>r</p:attrName>
                                        </p:attrNameLst>
                                      </p:cBhvr>
                                    </p:animRot>
                                  </p:childTnLst>
                                </p:cTn>
                              </p:par>
                            </p:childTnLst>
                          </p:cTn>
                        </p:par>
                      </p:childTnLst>
                    </p:cTn>
                  </p:par>
                  <p:par>
                    <p:cTn id="118" fill="hold">
                      <p:stCondLst>
                        <p:cond delay="indefinite"/>
                      </p:stCondLst>
                      <p:childTnLst>
                        <p:par>
                          <p:cTn id="119" fill="hold">
                            <p:stCondLst>
                              <p:cond delay="0"/>
                            </p:stCondLst>
                            <p:childTnLst>
                              <p:par>
                                <p:cTn id="120" presetID="32" presetClass="emph" presetSubtype="0" fill="hold" nodeType="clickEffect">
                                  <p:stCondLst>
                                    <p:cond delay="0"/>
                                  </p:stCondLst>
                                  <p:childTnLst>
                                    <p:animRot by="120000">
                                      <p:cBhvr>
                                        <p:cTn id="121" dur="100" fill="hold">
                                          <p:stCondLst>
                                            <p:cond delay="0"/>
                                          </p:stCondLst>
                                        </p:cTn>
                                        <p:tgtEl>
                                          <p:spTgt spid="29"/>
                                        </p:tgtEl>
                                        <p:attrNameLst>
                                          <p:attrName>r</p:attrName>
                                        </p:attrNameLst>
                                      </p:cBhvr>
                                    </p:animRot>
                                    <p:animRot by="-240000">
                                      <p:cBhvr>
                                        <p:cTn id="122" dur="200" fill="hold">
                                          <p:stCondLst>
                                            <p:cond delay="200"/>
                                          </p:stCondLst>
                                        </p:cTn>
                                        <p:tgtEl>
                                          <p:spTgt spid="29"/>
                                        </p:tgtEl>
                                        <p:attrNameLst>
                                          <p:attrName>r</p:attrName>
                                        </p:attrNameLst>
                                      </p:cBhvr>
                                    </p:animRot>
                                    <p:animRot by="240000">
                                      <p:cBhvr>
                                        <p:cTn id="123" dur="200" fill="hold">
                                          <p:stCondLst>
                                            <p:cond delay="400"/>
                                          </p:stCondLst>
                                        </p:cTn>
                                        <p:tgtEl>
                                          <p:spTgt spid="29"/>
                                        </p:tgtEl>
                                        <p:attrNameLst>
                                          <p:attrName>r</p:attrName>
                                        </p:attrNameLst>
                                      </p:cBhvr>
                                    </p:animRot>
                                    <p:animRot by="-240000">
                                      <p:cBhvr>
                                        <p:cTn id="124" dur="200" fill="hold">
                                          <p:stCondLst>
                                            <p:cond delay="600"/>
                                          </p:stCondLst>
                                        </p:cTn>
                                        <p:tgtEl>
                                          <p:spTgt spid="29"/>
                                        </p:tgtEl>
                                        <p:attrNameLst>
                                          <p:attrName>r</p:attrName>
                                        </p:attrNameLst>
                                      </p:cBhvr>
                                    </p:animRot>
                                    <p:animRot by="120000">
                                      <p:cBhvr>
                                        <p:cTn id="125" dur="200" fill="hold">
                                          <p:stCondLst>
                                            <p:cond delay="800"/>
                                          </p:stCondLst>
                                        </p:cTn>
                                        <p:tgtEl>
                                          <p:spTgt spid="29"/>
                                        </p:tgtEl>
                                        <p:attrNameLst>
                                          <p:attrName>r</p:attrName>
                                        </p:attrNameLst>
                                      </p:cBhvr>
                                    </p:animRot>
                                  </p:childTnLst>
                                </p:cTn>
                              </p:par>
                            </p:childTnLst>
                          </p:cTn>
                        </p:par>
                      </p:childTnLst>
                    </p:cTn>
                  </p:par>
                  <p:par>
                    <p:cTn id="126" fill="hold">
                      <p:stCondLst>
                        <p:cond delay="indefinite"/>
                      </p:stCondLst>
                      <p:childTnLst>
                        <p:par>
                          <p:cTn id="127" fill="hold">
                            <p:stCondLst>
                              <p:cond delay="0"/>
                            </p:stCondLst>
                            <p:childTnLst>
                              <p:par>
                                <p:cTn id="128" presetID="32" presetClass="emph" presetSubtype="0" fill="hold" nodeType="clickEffect">
                                  <p:stCondLst>
                                    <p:cond delay="0"/>
                                  </p:stCondLst>
                                  <p:childTnLst>
                                    <p:animRot by="120000">
                                      <p:cBhvr>
                                        <p:cTn id="129" dur="100" fill="hold">
                                          <p:stCondLst>
                                            <p:cond delay="0"/>
                                          </p:stCondLst>
                                        </p:cTn>
                                        <p:tgtEl>
                                          <p:spTgt spid="30"/>
                                        </p:tgtEl>
                                        <p:attrNameLst>
                                          <p:attrName>r</p:attrName>
                                        </p:attrNameLst>
                                      </p:cBhvr>
                                    </p:animRot>
                                    <p:animRot by="-240000">
                                      <p:cBhvr>
                                        <p:cTn id="130" dur="200" fill="hold">
                                          <p:stCondLst>
                                            <p:cond delay="200"/>
                                          </p:stCondLst>
                                        </p:cTn>
                                        <p:tgtEl>
                                          <p:spTgt spid="30"/>
                                        </p:tgtEl>
                                        <p:attrNameLst>
                                          <p:attrName>r</p:attrName>
                                        </p:attrNameLst>
                                      </p:cBhvr>
                                    </p:animRot>
                                    <p:animRot by="240000">
                                      <p:cBhvr>
                                        <p:cTn id="131" dur="200" fill="hold">
                                          <p:stCondLst>
                                            <p:cond delay="400"/>
                                          </p:stCondLst>
                                        </p:cTn>
                                        <p:tgtEl>
                                          <p:spTgt spid="30"/>
                                        </p:tgtEl>
                                        <p:attrNameLst>
                                          <p:attrName>r</p:attrName>
                                        </p:attrNameLst>
                                      </p:cBhvr>
                                    </p:animRot>
                                    <p:animRot by="-240000">
                                      <p:cBhvr>
                                        <p:cTn id="132" dur="200" fill="hold">
                                          <p:stCondLst>
                                            <p:cond delay="600"/>
                                          </p:stCondLst>
                                        </p:cTn>
                                        <p:tgtEl>
                                          <p:spTgt spid="30"/>
                                        </p:tgtEl>
                                        <p:attrNameLst>
                                          <p:attrName>r</p:attrName>
                                        </p:attrNameLst>
                                      </p:cBhvr>
                                    </p:animRot>
                                    <p:animRot by="120000">
                                      <p:cBhvr>
                                        <p:cTn id="133" dur="200" fill="hold">
                                          <p:stCondLst>
                                            <p:cond delay="800"/>
                                          </p:stCondLst>
                                        </p:cTn>
                                        <p:tgtEl>
                                          <p:spTgt spid="30"/>
                                        </p:tgtEl>
                                        <p:attrNameLst>
                                          <p:attrName>r</p:attrName>
                                        </p:attrNameLst>
                                      </p:cBhvr>
                                    </p:animRo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54"/>
                                        </p:tgtEl>
                                        <p:attrNameLst>
                                          <p:attrName>style.visibility</p:attrName>
                                        </p:attrNameLst>
                                      </p:cBhvr>
                                      <p:to>
                                        <p:strVal val="visible"/>
                                      </p:to>
                                    </p:set>
                                    <p:anim calcmode="lin" valueType="num">
                                      <p:cBhvr>
                                        <p:cTn id="138" dur="500" fill="hold"/>
                                        <p:tgtEl>
                                          <p:spTgt spid="54"/>
                                        </p:tgtEl>
                                        <p:attrNameLst>
                                          <p:attrName>ppt_w</p:attrName>
                                        </p:attrNameLst>
                                      </p:cBhvr>
                                      <p:tavLst>
                                        <p:tav tm="0">
                                          <p:val>
                                            <p:fltVal val="0"/>
                                          </p:val>
                                        </p:tav>
                                        <p:tav tm="100000">
                                          <p:val>
                                            <p:strVal val="#ppt_w"/>
                                          </p:val>
                                        </p:tav>
                                      </p:tavLst>
                                    </p:anim>
                                    <p:anim calcmode="lin" valueType="num">
                                      <p:cBhvr>
                                        <p:cTn id="139" dur="500" fill="hold"/>
                                        <p:tgtEl>
                                          <p:spTgt spid="54"/>
                                        </p:tgtEl>
                                        <p:attrNameLst>
                                          <p:attrName>ppt_h</p:attrName>
                                        </p:attrNameLst>
                                      </p:cBhvr>
                                      <p:tavLst>
                                        <p:tav tm="0">
                                          <p:val>
                                            <p:fltVal val="0"/>
                                          </p:val>
                                        </p:tav>
                                        <p:tav tm="100000">
                                          <p:val>
                                            <p:strVal val="#ppt_h"/>
                                          </p:val>
                                        </p:tav>
                                      </p:tavLst>
                                    </p:anim>
                                    <p:animEffect transition="in" filter="fade">
                                      <p:cBhvr>
                                        <p:cTn id="140" dur="500"/>
                                        <p:tgtEl>
                                          <p:spTgt spid="54"/>
                                        </p:tgtEl>
                                      </p:cBhvr>
                                    </p:animEffect>
                                  </p:childTnLst>
                                  <p:subTnLst>
                                    <p:audio>
                                      <p:cMediaNode>
                                        <p:cTn display="0" masterRel="sameClick">
                                          <p:stCondLst>
                                            <p:cond evt="begin" delay="0">
                                              <p:tn val="136"/>
                                            </p:cond>
                                          </p:stCondLst>
                                          <p:endCondLst>
                                            <p:cond evt="onStopAudio" delay="0">
                                              <p:tgtEl>
                                                <p:sldTgt/>
                                              </p:tgtEl>
                                            </p:cond>
                                          </p:endCondLst>
                                        </p:cTn>
                                        <p:tgtEl>
                                          <p:sndTgt r:embed="rId5" name="chimes.wav"/>
                                        </p:tgtEl>
                                      </p:cMediaNode>
                                    </p:audio>
                                  </p:subTnLst>
                                </p:cTn>
                              </p:par>
                            </p:childTnLst>
                          </p:cTn>
                        </p:par>
                      </p:childTnLst>
                    </p:cTn>
                  </p:par>
                  <p:par>
                    <p:cTn id="141" fill="hold">
                      <p:stCondLst>
                        <p:cond delay="indefinite"/>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32"/>
                                        </p:tgtEl>
                                        <p:attrNameLst>
                                          <p:attrName>r</p:attrName>
                                        </p:attrNameLst>
                                      </p:cBhvr>
                                    </p:animRot>
                                    <p:animRot by="-240000">
                                      <p:cBhvr>
                                        <p:cTn id="145" dur="200" fill="hold">
                                          <p:stCondLst>
                                            <p:cond delay="200"/>
                                          </p:stCondLst>
                                        </p:cTn>
                                        <p:tgtEl>
                                          <p:spTgt spid="32"/>
                                        </p:tgtEl>
                                        <p:attrNameLst>
                                          <p:attrName>r</p:attrName>
                                        </p:attrNameLst>
                                      </p:cBhvr>
                                    </p:animRot>
                                    <p:animRot by="240000">
                                      <p:cBhvr>
                                        <p:cTn id="146" dur="200" fill="hold">
                                          <p:stCondLst>
                                            <p:cond delay="400"/>
                                          </p:stCondLst>
                                        </p:cTn>
                                        <p:tgtEl>
                                          <p:spTgt spid="32"/>
                                        </p:tgtEl>
                                        <p:attrNameLst>
                                          <p:attrName>r</p:attrName>
                                        </p:attrNameLst>
                                      </p:cBhvr>
                                    </p:animRot>
                                    <p:animRot by="-240000">
                                      <p:cBhvr>
                                        <p:cTn id="147" dur="200" fill="hold">
                                          <p:stCondLst>
                                            <p:cond delay="600"/>
                                          </p:stCondLst>
                                        </p:cTn>
                                        <p:tgtEl>
                                          <p:spTgt spid="32"/>
                                        </p:tgtEl>
                                        <p:attrNameLst>
                                          <p:attrName>r</p:attrName>
                                        </p:attrNameLst>
                                      </p:cBhvr>
                                    </p:animRot>
                                    <p:animRot by="120000">
                                      <p:cBhvr>
                                        <p:cTn id="148" dur="200" fill="hold">
                                          <p:stCondLst>
                                            <p:cond delay="800"/>
                                          </p:stCondLst>
                                        </p:cTn>
                                        <p:tgtEl>
                                          <p:spTgt spid="32"/>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32" presetClass="emph" presetSubtype="0" fill="hold" nodeType="clickEffect">
                                  <p:stCondLst>
                                    <p:cond delay="0"/>
                                  </p:stCondLst>
                                  <p:childTnLst>
                                    <p:animRot by="120000">
                                      <p:cBhvr>
                                        <p:cTn id="152" dur="100" fill="hold">
                                          <p:stCondLst>
                                            <p:cond delay="0"/>
                                          </p:stCondLst>
                                        </p:cTn>
                                        <p:tgtEl>
                                          <p:spTgt spid="31"/>
                                        </p:tgtEl>
                                        <p:attrNameLst>
                                          <p:attrName>r</p:attrName>
                                        </p:attrNameLst>
                                      </p:cBhvr>
                                    </p:animRot>
                                    <p:animRot by="-240000">
                                      <p:cBhvr>
                                        <p:cTn id="153" dur="200" fill="hold">
                                          <p:stCondLst>
                                            <p:cond delay="200"/>
                                          </p:stCondLst>
                                        </p:cTn>
                                        <p:tgtEl>
                                          <p:spTgt spid="31"/>
                                        </p:tgtEl>
                                        <p:attrNameLst>
                                          <p:attrName>r</p:attrName>
                                        </p:attrNameLst>
                                      </p:cBhvr>
                                    </p:animRot>
                                    <p:animRot by="240000">
                                      <p:cBhvr>
                                        <p:cTn id="154" dur="200" fill="hold">
                                          <p:stCondLst>
                                            <p:cond delay="400"/>
                                          </p:stCondLst>
                                        </p:cTn>
                                        <p:tgtEl>
                                          <p:spTgt spid="31"/>
                                        </p:tgtEl>
                                        <p:attrNameLst>
                                          <p:attrName>r</p:attrName>
                                        </p:attrNameLst>
                                      </p:cBhvr>
                                    </p:animRot>
                                    <p:animRot by="-240000">
                                      <p:cBhvr>
                                        <p:cTn id="155" dur="200" fill="hold">
                                          <p:stCondLst>
                                            <p:cond delay="600"/>
                                          </p:stCondLst>
                                        </p:cTn>
                                        <p:tgtEl>
                                          <p:spTgt spid="31"/>
                                        </p:tgtEl>
                                        <p:attrNameLst>
                                          <p:attrName>r</p:attrName>
                                        </p:attrNameLst>
                                      </p:cBhvr>
                                    </p:animRot>
                                    <p:animRot by="120000">
                                      <p:cBhvr>
                                        <p:cTn id="156" dur="200" fill="hold">
                                          <p:stCondLst>
                                            <p:cond delay="800"/>
                                          </p:stCondLst>
                                        </p:cTn>
                                        <p:tgtEl>
                                          <p:spTgt spid="31"/>
                                        </p:tgtEl>
                                        <p:attrNameLst>
                                          <p:attrName>r</p:attrName>
                                        </p:attrNameLst>
                                      </p:cBhvr>
                                    </p:animRot>
                                  </p:childTnLst>
                                </p:cTn>
                              </p:par>
                            </p:childTnLst>
                          </p:cTn>
                        </p:par>
                      </p:childTnLst>
                    </p:cTn>
                  </p:par>
                  <p:par>
                    <p:cTn id="157" fill="hold">
                      <p:stCondLst>
                        <p:cond delay="indefinite"/>
                      </p:stCondLst>
                      <p:childTnLst>
                        <p:par>
                          <p:cTn id="158" fill="hold">
                            <p:stCondLst>
                              <p:cond delay="0"/>
                            </p:stCondLst>
                            <p:childTnLst>
                              <p:par>
                                <p:cTn id="159" presetID="32" presetClass="emph" presetSubtype="0" fill="hold" nodeType="clickEffect">
                                  <p:stCondLst>
                                    <p:cond delay="0"/>
                                  </p:stCondLst>
                                  <p:childTnLst>
                                    <p:animRot by="120000">
                                      <p:cBhvr>
                                        <p:cTn id="160" dur="100" fill="hold">
                                          <p:stCondLst>
                                            <p:cond delay="0"/>
                                          </p:stCondLst>
                                        </p:cTn>
                                        <p:tgtEl>
                                          <p:spTgt spid="33"/>
                                        </p:tgtEl>
                                        <p:attrNameLst>
                                          <p:attrName>r</p:attrName>
                                        </p:attrNameLst>
                                      </p:cBhvr>
                                    </p:animRot>
                                    <p:animRot by="-240000">
                                      <p:cBhvr>
                                        <p:cTn id="161" dur="200" fill="hold">
                                          <p:stCondLst>
                                            <p:cond delay="200"/>
                                          </p:stCondLst>
                                        </p:cTn>
                                        <p:tgtEl>
                                          <p:spTgt spid="33"/>
                                        </p:tgtEl>
                                        <p:attrNameLst>
                                          <p:attrName>r</p:attrName>
                                        </p:attrNameLst>
                                      </p:cBhvr>
                                    </p:animRot>
                                    <p:animRot by="240000">
                                      <p:cBhvr>
                                        <p:cTn id="162" dur="200" fill="hold">
                                          <p:stCondLst>
                                            <p:cond delay="400"/>
                                          </p:stCondLst>
                                        </p:cTn>
                                        <p:tgtEl>
                                          <p:spTgt spid="33"/>
                                        </p:tgtEl>
                                        <p:attrNameLst>
                                          <p:attrName>r</p:attrName>
                                        </p:attrNameLst>
                                      </p:cBhvr>
                                    </p:animRot>
                                    <p:animRot by="-240000">
                                      <p:cBhvr>
                                        <p:cTn id="163" dur="200" fill="hold">
                                          <p:stCondLst>
                                            <p:cond delay="600"/>
                                          </p:stCondLst>
                                        </p:cTn>
                                        <p:tgtEl>
                                          <p:spTgt spid="33"/>
                                        </p:tgtEl>
                                        <p:attrNameLst>
                                          <p:attrName>r</p:attrName>
                                        </p:attrNameLst>
                                      </p:cBhvr>
                                    </p:animRot>
                                    <p:animRot by="120000">
                                      <p:cBhvr>
                                        <p:cTn id="164" dur="200" fill="hold">
                                          <p:stCondLst>
                                            <p:cond delay="800"/>
                                          </p:stCondLst>
                                        </p:cTn>
                                        <p:tgtEl>
                                          <p:spTgt spid="33"/>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nodeType="clickEffect">
                                  <p:stCondLst>
                                    <p:cond delay="0"/>
                                  </p:stCondLst>
                                  <p:childTnLst>
                                    <p:animRot by="120000">
                                      <p:cBhvr>
                                        <p:cTn id="168" dur="100" fill="hold">
                                          <p:stCondLst>
                                            <p:cond delay="0"/>
                                          </p:stCondLst>
                                        </p:cTn>
                                        <p:tgtEl>
                                          <p:spTgt spid="34"/>
                                        </p:tgtEl>
                                        <p:attrNameLst>
                                          <p:attrName>r</p:attrName>
                                        </p:attrNameLst>
                                      </p:cBhvr>
                                    </p:animRot>
                                    <p:animRot by="-240000">
                                      <p:cBhvr>
                                        <p:cTn id="169" dur="200" fill="hold">
                                          <p:stCondLst>
                                            <p:cond delay="200"/>
                                          </p:stCondLst>
                                        </p:cTn>
                                        <p:tgtEl>
                                          <p:spTgt spid="34"/>
                                        </p:tgtEl>
                                        <p:attrNameLst>
                                          <p:attrName>r</p:attrName>
                                        </p:attrNameLst>
                                      </p:cBhvr>
                                    </p:animRot>
                                    <p:animRot by="240000">
                                      <p:cBhvr>
                                        <p:cTn id="170" dur="200" fill="hold">
                                          <p:stCondLst>
                                            <p:cond delay="400"/>
                                          </p:stCondLst>
                                        </p:cTn>
                                        <p:tgtEl>
                                          <p:spTgt spid="34"/>
                                        </p:tgtEl>
                                        <p:attrNameLst>
                                          <p:attrName>r</p:attrName>
                                        </p:attrNameLst>
                                      </p:cBhvr>
                                    </p:animRot>
                                    <p:animRot by="-240000">
                                      <p:cBhvr>
                                        <p:cTn id="171" dur="200" fill="hold">
                                          <p:stCondLst>
                                            <p:cond delay="600"/>
                                          </p:stCondLst>
                                        </p:cTn>
                                        <p:tgtEl>
                                          <p:spTgt spid="34"/>
                                        </p:tgtEl>
                                        <p:attrNameLst>
                                          <p:attrName>r</p:attrName>
                                        </p:attrNameLst>
                                      </p:cBhvr>
                                    </p:animRot>
                                    <p:animRot by="120000">
                                      <p:cBhvr>
                                        <p:cTn id="172" dur="200" fill="hold">
                                          <p:stCondLst>
                                            <p:cond delay="800"/>
                                          </p:stCondLst>
                                        </p:cTn>
                                        <p:tgtEl>
                                          <p:spTgt spid="34"/>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55"/>
                                        </p:tgtEl>
                                        <p:attrNameLst>
                                          <p:attrName>style.visibility</p:attrName>
                                        </p:attrNameLst>
                                      </p:cBhvr>
                                      <p:to>
                                        <p:strVal val="visible"/>
                                      </p:to>
                                    </p:set>
                                    <p:anim calcmode="lin" valueType="num">
                                      <p:cBhvr>
                                        <p:cTn id="177" dur="500" fill="hold"/>
                                        <p:tgtEl>
                                          <p:spTgt spid="55"/>
                                        </p:tgtEl>
                                        <p:attrNameLst>
                                          <p:attrName>ppt_w</p:attrName>
                                        </p:attrNameLst>
                                      </p:cBhvr>
                                      <p:tavLst>
                                        <p:tav tm="0">
                                          <p:val>
                                            <p:fltVal val="0"/>
                                          </p:val>
                                        </p:tav>
                                        <p:tav tm="100000">
                                          <p:val>
                                            <p:strVal val="#ppt_w"/>
                                          </p:val>
                                        </p:tav>
                                      </p:tavLst>
                                    </p:anim>
                                    <p:anim calcmode="lin" valueType="num">
                                      <p:cBhvr>
                                        <p:cTn id="178" dur="500" fill="hold"/>
                                        <p:tgtEl>
                                          <p:spTgt spid="55"/>
                                        </p:tgtEl>
                                        <p:attrNameLst>
                                          <p:attrName>ppt_h</p:attrName>
                                        </p:attrNameLst>
                                      </p:cBhvr>
                                      <p:tavLst>
                                        <p:tav tm="0">
                                          <p:val>
                                            <p:fltVal val="0"/>
                                          </p:val>
                                        </p:tav>
                                        <p:tav tm="100000">
                                          <p:val>
                                            <p:strVal val="#ppt_h"/>
                                          </p:val>
                                        </p:tav>
                                      </p:tavLst>
                                    </p:anim>
                                    <p:animEffect transition="in" filter="fade">
                                      <p:cBhvr>
                                        <p:cTn id="179" dur="500"/>
                                        <p:tgtEl>
                                          <p:spTgt spid="55"/>
                                        </p:tgtEl>
                                      </p:cBhvr>
                                    </p:animEffect>
                                  </p:childTnLst>
                                  <p:subTnLst>
                                    <p:audio>
                                      <p:cMediaNode>
                                        <p:cTn display="0" masterRel="sameClick">
                                          <p:stCondLst>
                                            <p:cond evt="begin" delay="0">
                                              <p:tn val="17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8" grpId="0" animBg="1"/>
      <p:bldP spid="48" grpId="1" animBg="1"/>
    </p:bld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D4F74A-FBF8-4B43-A760-61206562B6BF}"/>
              </a:ext>
            </a:extLst>
          </p:cNvPr>
          <p:cNvPicPr>
            <a:picLocks noChangeAspect="1"/>
          </p:cNvPicPr>
          <p:nvPr/>
        </p:nvPicPr>
        <p:blipFill rotWithShape="1">
          <a:blip r:embed="rId3">
            <a:extLst>
              <a:ext uri="{28A0092B-C50C-407E-A947-70E740481C1C}">
                <a14:useLocalDpi xmlns:a14="http://schemas.microsoft.com/office/drawing/2010/main" val="0"/>
              </a:ext>
            </a:extLst>
          </a:blip>
          <a:srcRect l="6135" r="821"/>
          <a:stretch/>
        </p:blipFill>
        <p:spPr>
          <a:xfrm>
            <a:off x="0" y="-10236"/>
            <a:ext cx="12192000" cy="6868236"/>
          </a:xfrm>
          <a:prstGeom prst="rect">
            <a:avLst/>
          </a:prstGeom>
        </p:spPr>
      </p:pic>
      <p:sp>
        <p:nvSpPr>
          <p:cNvPr id="7" name="Title 1">
            <a:extLst>
              <a:ext uri="{FF2B5EF4-FFF2-40B4-BE49-F238E27FC236}">
                <a16:creationId xmlns:a16="http://schemas.microsoft.com/office/drawing/2014/main" id="{4A66A6E0-5ACC-4894-900D-116FB48D78D3}"/>
              </a:ext>
            </a:extLst>
          </p:cNvPr>
          <p:cNvSpPr txBox="1">
            <a:spLocks/>
          </p:cNvSpPr>
          <p:nvPr/>
        </p:nvSpPr>
        <p:spPr bwMode="auto">
          <a:xfrm>
            <a:off x="3276984" y="429840"/>
            <a:ext cx="5638032" cy="99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Phần</a:t>
            </a:r>
            <a:r>
              <a:rPr kumimoji="0" lang="en-US" sz="6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2</a:t>
            </a:r>
            <a:endParaRPr kumimoji="0" lang="en-US" sz="2800" b="0"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
        <p:nvSpPr>
          <p:cNvPr id="2" name="Rectangle 1">
            <a:extLst>
              <a:ext uri="{FF2B5EF4-FFF2-40B4-BE49-F238E27FC236}">
                <a16:creationId xmlns:a16="http://schemas.microsoft.com/office/drawing/2014/main" id="{94344882-6F95-4BF5-81FA-04599FC8DD29}"/>
              </a:ext>
            </a:extLst>
          </p:cNvPr>
          <p:cNvSpPr/>
          <p:nvPr/>
        </p:nvSpPr>
        <p:spPr>
          <a:xfrm>
            <a:off x="1951630" y="2100443"/>
            <a:ext cx="7710985" cy="1323439"/>
          </a:xfrm>
          <a:prstGeom prst="rect">
            <a:avLst/>
          </a:prstGeom>
        </p:spPr>
        <p:txBody>
          <a:bodyPr wrap="square">
            <a:spAutoFit/>
          </a:bodyPr>
          <a:lstStyle/>
          <a:p>
            <a:pPr lvl="1" algn="ctr" defTabSz="685800"/>
            <a:r>
              <a:rPr lang="en-US" sz="4000" b="1" dirty="0">
                <a:solidFill>
                  <a:srgbClr val="0000FF"/>
                </a:solidFill>
                <a:latin typeface="Times New Roman" panose="02020603050405020304" pitchFamily="18" charset="0"/>
                <a:cs typeface="Times New Roman" panose="02020603050405020304" pitchFamily="18" charset="0"/>
              </a:rPr>
              <a:t>So </a:t>
            </a:r>
            <a:r>
              <a:rPr lang="en-US" sz="4000" b="1" dirty="0" err="1">
                <a:solidFill>
                  <a:srgbClr val="0000FF"/>
                </a:solidFill>
                <a:latin typeface="Times New Roman" panose="02020603050405020304" pitchFamily="18" charset="0"/>
                <a:cs typeface="Times New Roman" panose="02020603050405020304" pitchFamily="18" charset="0"/>
              </a:rPr>
              <a:t>sánh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thêm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bớt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đối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tượng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tạo</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sự</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nhau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trong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phạm</a:t>
            </a:r>
            <a:r>
              <a:rPr lang="en-US" sz="4000" b="1" dirty="0">
                <a:solidFill>
                  <a:srgbClr val="0000FF"/>
                </a:solidFill>
                <a:latin typeface="Times New Roman" panose="02020603050405020304" pitchFamily="18" charset="0"/>
                <a:cs typeface="Times New Roman" panose="02020603050405020304" pitchFamily="18" charset="0"/>
              </a:rPr>
              <a:t> vi 4.</a:t>
            </a:r>
          </a:p>
        </p:txBody>
      </p:sp>
    </p:spTree>
    <p:custDataLst>
      <p:tags r:id="rId1"/>
    </p:custDataLst>
    <p:extLst>
      <p:ext uri="{BB962C8B-B14F-4D97-AF65-F5344CB8AC3E}">
        <p14:creationId xmlns:p14="http://schemas.microsoft.com/office/powerpoint/2010/main" val="3955707328"/>
      </p:ext>
    </p:extLst>
  </p:cSld>
  <p:clrMapOvr>
    <a:masterClrMapping/>
  </p:clrMapOvr>
  <p:transition spd="slow" advTm="7183">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FA67F-91C9-4FA8-B3C1-85FFCC18D40B}"/>
              </a:ext>
            </a:extLst>
          </p:cNvPr>
          <p:cNvPicPr>
            <a:picLocks noChangeAspect="1"/>
          </p:cNvPicPr>
          <p:nvPr/>
        </p:nvPicPr>
        <p:blipFill rotWithShape="1">
          <a:blip r:embed="rId3"/>
          <a:srcRect t="47457" b="22028"/>
          <a:stretch/>
        </p:blipFill>
        <p:spPr>
          <a:xfrm>
            <a:off x="0" y="0"/>
            <a:ext cx="12192000" cy="6857999"/>
          </a:xfrm>
          <a:prstGeom prst="rect">
            <a:avLst/>
          </a:prstGeom>
        </p:spPr>
      </p:pic>
      <p:pic>
        <p:nvPicPr>
          <p:cNvPr id="3" name="Picture 2">
            <a:extLst>
              <a:ext uri="{FF2B5EF4-FFF2-40B4-BE49-F238E27FC236}">
                <a16:creationId xmlns:a16="http://schemas.microsoft.com/office/drawing/2014/main" id="{F4B7D051-F1B0-4FE3-96D6-CA03C8D70A20}"/>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4" name="Picture 3">
            <a:extLst>
              <a:ext uri="{FF2B5EF4-FFF2-40B4-BE49-F238E27FC236}">
                <a16:creationId xmlns:a16="http://schemas.microsoft.com/office/drawing/2014/main" id="{4EE7008E-E801-42EE-AAE5-DE0FD5C3D4BA}"/>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5" name="Picture 4">
            <a:extLst>
              <a:ext uri="{FF2B5EF4-FFF2-40B4-BE49-F238E27FC236}">
                <a16:creationId xmlns:a16="http://schemas.microsoft.com/office/drawing/2014/main" id="{CB175D3E-FD3F-4F84-8619-E2F43578C994}"/>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6" name="Picture 5">
            <a:extLst>
              <a:ext uri="{FF2B5EF4-FFF2-40B4-BE49-F238E27FC236}">
                <a16:creationId xmlns:a16="http://schemas.microsoft.com/office/drawing/2014/main" id="{A59FCBCA-BA52-4AE3-A9EF-4DD802CAB920}"/>
              </a:ext>
            </a:extLst>
          </p:cNvPr>
          <p:cNvPicPr>
            <a:picLocks noChangeAspect="1"/>
          </p:cNvPicPr>
          <p:nvPr/>
        </p:nvPicPr>
        <p:blipFill>
          <a:blip r:embed="rId4"/>
          <a:stretch>
            <a:fillRect/>
          </a:stretch>
        </p:blipFill>
        <p:spPr>
          <a:xfrm flipH="1">
            <a:off x="7629876" y="4615469"/>
            <a:ext cx="2857903" cy="1839779"/>
          </a:xfrm>
          <a:prstGeom prst="rect">
            <a:avLst/>
          </a:prstGeom>
        </p:spPr>
      </p:pic>
      <p:pic>
        <p:nvPicPr>
          <p:cNvPr id="7" name="Graphic 6">
            <a:extLst>
              <a:ext uri="{FF2B5EF4-FFF2-40B4-BE49-F238E27FC236}">
                <a16:creationId xmlns:a16="http://schemas.microsoft.com/office/drawing/2014/main" id="{8B1D869B-C63C-4692-AB91-574AE968EB6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096000" y="2866809"/>
            <a:ext cx="1133049" cy="1200581"/>
          </a:xfrm>
          <a:prstGeom prst="rect">
            <a:avLst/>
          </a:prstGeom>
        </p:spPr>
      </p:pic>
      <p:pic>
        <p:nvPicPr>
          <p:cNvPr id="8" name="Graphic 7">
            <a:extLst>
              <a:ext uri="{FF2B5EF4-FFF2-40B4-BE49-F238E27FC236}">
                <a16:creationId xmlns:a16="http://schemas.microsoft.com/office/drawing/2014/main" id="{7576DD58-B6EC-42E0-A88C-51B0D524D2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85385" y="2868864"/>
            <a:ext cx="1133049" cy="1200581"/>
          </a:xfrm>
          <a:prstGeom prst="rect">
            <a:avLst/>
          </a:prstGeom>
        </p:spPr>
      </p:pic>
      <p:sp>
        <p:nvSpPr>
          <p:cNvPr id="10" name="Subtitle 2">
            <a:extLst>
              <a:ext uri="{FF2B5EF4-FFF2-40B4-BE49-F238E27FC236}">
                <a16:creationId xmlns:a16="http://schemas.microsoft.com/office/drawing/2014/main" id="{23479FA3-9FCE-441F-8748-90F47C0CE2E7}"/>
              </a:ext>
            </a:extLst>
          </p:cNvPr>
          <p:cNvSpPr txBox="1">
            <a:spLocks/>
          </p:cNvSpPr>
          <p:nvPr/>
        </p:nvSpPr>
        <p:spPr bwMode="auto">
          <a:xfrm>
            <a:off x="0" y="68137"/>
            <a:ext cx="10921977" cy="5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Times New Roman" pitchFamily="18" charset="0"/>
                <a:ea typeface="+mn-ea"/>
                <a:cs typeface="Times New Roman" pitchFamily="18"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Times New Roman" pitchFamily="18" charset="0"/>
                <a:ea typeface="+mn-ea"/>
                <a:cs typeface="Times New Roman" pitchFamily="18" charset="0"/>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Times New Roman" pitchFamily="18" charset="0"/>
                <a:ea typeface="+mn-ea"/>
                <a:cs typeface="Times New Roman" pitchFamily="18"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B</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ò</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G</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à</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mấy</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
            <a:b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Subtitle 2">
            <a:extLst>
              <a:ext uri="{FF2B5EF4-FFF2-40B4-BE49-F238E27FC236}">
                <a16:creationId xmlns:a16="http://schemas.microsoft.com/office/drawing/2014/main" id="{97AFBFF7-A328-4A68-814B-3304ECB2A656}"/>
              </a:ext>
            </a:extLst>
          </p:cNvPr>
          <p:cNvSpPr txBox="1">
            <a:spLocks/>
          </p:cNvSpPr>
          <p:nvPr/>
        </p:nvSpPr>
        <p:spPr bwMode="auto">
          <a:xfrm>
            <a:off x="96312" y="661915"/>
            <a:ext cx="9574873" cy="5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Times New Roman" pitchFamily="18" charset="0"/>
                <a:ea typeface="+mn-ea"/>
                <a:cs typeface="Times New Roman" pitchFamily="18"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Times New Roman" pitchFamily="18" charset="0"/>
                <a:ea typeface="+mn-ea"/>
                <a:cs typeface="Times New Roman" pitchFamily="18" charset="0"/>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Times New Roman" pitchFamily="18" charset="0"/>
                <a:ea typeface="+mn-ea"/>
                <a:cs typeface="Times New Roman" pitchFamily="18"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B</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ò</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G</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à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ít</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Ít</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mấy</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
            <a:b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3" name="Graphic 12">
            <a:extLst>
              <a:ext uri="{FF2B5EF4-FFF2-40B4-BE49-F238E27FC236}">
                <a16:creationId xmlns:a16="http://schemas.microsoft.com/office/drawing/2014/main" id="{3D8E2E9F-9C32-40EA-AC18-5DDF804DDEE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84860" y="2866810"/>
            <a:ext cx="1133049" cy="1200581"/>
          </a:xfrm>
          <a:prstGeom prst="rect">
            <a:avLst/>
          </a:prstGeom>
        </p:spPr>
      </p:pic>
    </p:spTree>
    <p:custDataLst>
      <p:tags r:id="rId1"/>
    </p:custDataLst>
    <p:extLst>
      <p:ext uri="{BB962C8B-B14F-4D97-AF65-F5344CB8AC3E}">
        <p14:creationId xmlns:p14="http://schemas.microsoft.com/office/powerpoint/2010/main" val="280892290"/>
      </p:ext>
    </p:extLst>
  </p:cSld>
  <p:clrMapOvr>
    <a:masterClrMapping/>
  </p:clrMapOvr>
  <mc:AlternateContent xmlns:mc="http://schemas.openxmlformats.org/markup-compatibility/2006" xmlns:p14="http://schemas.microsoft.com/office/powerpoint/2010/main">
    <mc:Choice Requires="p14">
      <p:transition spd="slow" p14:dur="1250" advTm="63440">
        <p14:switch dir="r"/>
      </p:transition>
    </mc:Choice>
    <mc:Fallback xmlns="">
      <p:transition spd="slow" advTm="634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3"/>
                                        </p:tgtEl>
                                      </p:cBhvr>
                                    </p:animEffect>
                                    <p:animScale>
                                      <p:cBhvr>
                                        <p:cTn id="56" dur="250" autoRev="1" fill="hold"/>
                                        <p:tgtEl>
                                          <p:spTgt spid="13"/>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7"/>
                                        </p:tgtEl>
                                      </p:cBhvr>
                                    </p:animEffect>
                                    <p:animScale>
                                      <p:cBhvr>
                                        <p:cTn id="66" dur="250" autoRev="1" fill="hold"/>
                                        <p:tgtEl>
                                          <p:spTgt spid="7"/>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7D4773-5391-4B60-85E8-641A0E4C7FE1}"/>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14" name="Rectangle 13">
            <a:extLst>
              <a:ext uri="{FF2B5EF4-FFF2-40B4-BE49-F238E27FC236}">
                <a16:creationId xmlns:a16="http://schemas.microsoft.com/office/drawing/2014/main" id="{58127B02-3DB9-4714-ADF0-A11825605A40}"/>
              </a:ext>
            </a:extLst>
          </p:cNvPr>
          <p:cNvSpPr/>
          <p:nvPr/>
        </p:nvSpPr>
        <p:spPr>
          <a:xfrm>
            <a:off x="387763" y="68386"/>
            <a:ext cx="9682459"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Muốn</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bằng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chúng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ta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44A53313-F11F-4794-A324-230C04BE1019}"/>
              </a:ext>
            </a:extLst>
          </p:cNvPr>
          <p:cNvSpPr/>
          <p:nvPr/>
        </p:nvSpPr>
        <p:spPr>
          <a:xfrm>
            <a:off x="360504" y="641592"/>
            <a:ext cx="3672800" cy="523220"/>
          </a:xfrm>
          <a:prstGeom prst="rect">
            <a:avLst/>
          </a:prstGeom>
          <a:noFill/>
        </p:spPr>
        <p:txBody>
          <a:bodyPr wrap="non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Bớt</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con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8" name="Picture 17">
            <a:extLst>
              <a:ext uri="{FF2B5EF4-FFF2-40B4-BE49-F238E27FC236}">
                <a16:creationId xmlns:a16="http://schemas.microsoft.com/office/drawing/2014/main" id="{619F9C4C-C405-4813-9DA1-F423BB504E95}"/>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19" name="Picture 18">
            <a:extLst>
              <a:ext uri="{FF2B5EF4-FFF2-40B4-BE49-F238E27FC236}">
                <a16:creationId xmlns:a16="http://schemas.microsoft.com/office/drawing/2014/main" id="{8EA5A234-60EF-412F-88FA-B8D9C5B0DEDF}"/>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20" name="Picture 19">
            <a:extLst>
              <a:ext uri="{FF2B5EF4-FFF2-40B4-BE49-F238E27FC236}">
                <a16:creationId xmlns:a16="http://schemas.microsoft.com/office/drawing/2014/main" id="{E364BFF2-08D7-4394-B9D4-F9A689DEFC82}"/>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21" name="Picture 20">
            <a:extLst>
              <a:ext uri="{FF2B5EF4-FFF2-40B4-BE49-F238E27FC236}">
                <a16:creationId xmlns:a16="http://schemas.microsoft.com/office/drawing/2014/main" id="{658BA2FA-6B53-410A-B78B-2B68E93BE386}"/>
              </a:ext>
            </a:extLst>
          </p:cNvPr>
          <p:cNvPicPr>
            <a:picLocks noChangeAspect="1"/>
          </p:cNvPicPr>
          <p:nvPr/>
        </p:nvPicPr>
        <p:blipFill>
          <a:blip r:embed="rId4"/>
          <a:stretch>
            <a:fillRect/>
          </a:stretch>
        </p:blipFill>
        <p:spPr>
          <a:xfrm flipH="1">
            <a:off x="7629876" y="4615469"/>
            <a:ext cx="2857903" cy="1839779"/>
          </a:xfrm>
          <a:prstGeom prst="rect">
            <a:avLst/>
          </a:prstGeom>
        </p:spPr>
      </p:pic>
      <p:pic>
        <p:nvPicPr>
          <p:cNvPr id="22" name="Graphic 21">
            <a:extLst>
              <a:ext uri="{FF2B5EF4-FFF2-40B4-BE49-F238E27FC236}">
                <a16:creationId xmlns:a16="http://schemas.microsoft.com/office/drawing/2014/main" id="{B47A1B92-5BAA-4B1E-8514-7CF3847F0A5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096000" y="2866809"/>
            <a:ext cx="1133049" cy="1200581"/>
          </a:xfrm>
          <a:prstGeom prst="rect">
            <a:avLst/>
          </a:prstGeom>
        </p:spPr>
      </p:pic>
      <p:pic>
        <p:nvPicPr>
          <p:cNvPr id="24" name="Graphic 23">
            <a:extLst>
              <a:ext uri="{FF2B5EF4-FFF2-40B4-BE49-F238E27FC236}">
                <a16:creationId xmlns:a16="http://schemas.microsoft.com/office/drawing/2014/main" id="{1F76E410-CFE8-439C-9137-0A702548FD6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85385" y="2868864"/>
            <a:ext cx="1133049" cy="1200581"/>
          </a:xfrm>
          <a:prstGeom prst="rect">
            <a:avLst/>
          </a:prstGeom>
        </p:spPr>
      </p:pic>
      <p:pic>
        <p:nvPicPr>
          <p:cNvPr id="25" name="Graphic 24">
            <a:extLst>
              <a:ext uri="{FF2B5EF4-FFF2-40B4-BE49-F238E27FC236}">
                <a16:creationId xmlns:a16="http://schemas.microsoft.com/office/drawing/2014/main" id="{88F777AB-9378-4B34-B53E-CB4C7531B2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860" y="2866810"/>
            <a:ext cx="1133049" cy="1200581"/>
          </a:xfrm>
          <a:prstGeom prst="rect">
            <a:avLst/>
          </a:prstGeom>
        </p:spPr>
      </p:pic>
      <p:sp>
        <p:nvSpPr>
          <p:cNvPr id="16" name="TextBox 15">
            <a:extLst>
              <a:ext uri="{FF2B5EF4-FFF2-40B4-BE49-F238E27FC236}">
                <a16:creationId xmlns:a16="http://schemas.microsoft.com/office/drawing/2014/main" id="{90E6A36E-9A9E-4A1F-8FF8-BD1F8E875AD1}"/>
              </a:ext>
            </a:extLst>
          </p:cNvPr>
          <p:cNvSpPr txBox="1"/>
          <p:nvPr/>
        </p:nvSpPr>
        <p:spPr>
          <a:xfrm>
            <a:off x="8047275" y="2692415"/>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3</a:t>
            </a:r>
          </a:p>
        </p:txBody>
      </p:sp>
    </p:spTree>
    <p:custDataLst>
      <p:tags r:id="rId1"/>
    </p:custDataLst>
    <p:extLst>
      <p:ext uri="{BB962C8B-B14F-4D97-AF65-F5344CB8AC3E}">
        <p14:creationId xmlns:p14="http://schemas.microsoft.com/office/powerpoint/2010/main" val="3693417737"/>
      </p:ext>
    </p:extLst>
  </p:cSld>
  <p:clrMapOvr>
    <a:masterClrMapping/>
  </p:clrMapOvr>
  <mc:AlternateContent xmlns:mc="http://schemas.openxmlformats.org/markup-compatibility/2006" xmlns:p14="http://schemas.microsoft.com/office/powerpoint/2010/main">
    <mc:Choice Requires="p14">
      <p:transition spd="slow" p14:dur="1200" advTm="19804">
        <p14:prism/>
      </p:transition>
    </mc:Choice>
    <mc:Fallback xmlns="">
      <p:transition spd="slow" advTm="1980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1"/>
                                        </p:tgtEl>
                                        <p:attrNameLst>
                                          <p:attrName>ppt_w</p:attrName>
                                        </p:attrNameLst>
                                      </p:cBhvr>
                                      <p:tavLst>
                                        <p:tav tm="0">
                                          <p:val>
                                            <p:strVal val="ppt_w"/>
                                          </p:val>
                                        </p:tav>
                                        <p:tav tm="100000">
                                          <p:val>
                                            <p:fltVal val="0"/>
                                          </p:val>
                                        </p:tav>
                                      </p:tavLst>
                                    </p:anim>
                                    <p:anim calcmode="lin" valueType="num">
                                      <p:cBhvr>
                                        <p:cTn id="21" dur="500"/>
                                        <p:tgtEl>
                                          <p:spTgt spid="21"/>
                                        </p:tgtEl>
                                        <p:attrNameLst>
                                          <p:attrName>ppt_h</p:attrName>
                                        </p:attrNameLst>
                                      </p:cBhvr>
                                      <p:tavLst>
                                        <p:tav tm="0">
                                          <p:val>
                                            <p:strVal val="ppt_h"/>
                                          </p:val>
                                        </p:tav>
                                        <p:tav tm="100000">
                                          <p:val>
                                            <p:fltVal val="0"/>
                                          </p:val>
                                        </p:tav>
                                      </p:tavLst>
                                    </p:anim>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ADFF241-744B-4242-A467-60F147AAD71A}"/>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17" name="Rectangle 16">
            <a:extLst>
              <a:ext uri="{FF2B5EF4-FFF2-40B4-BE49-F238E27FC236}">
                <a16:creationId xmlns:a16="http://schemas.microsoft.com/office/drawing/2014/main" id="{3D45FF60-8701-448D-82F0-A91B718DD28C}"/>
              </a:ext>
            </a:extLst>
          </p:cNvPr>
          <p:cNvSpPr/>
          <p:nvPr/>
        </p:nvSpPr>
        <p:spPr>
          <a:xfrm>
            <a:off x="387763" y="68386"/>
            <a:ext cx="9682459"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Muốn</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bằng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chúng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ta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sp>
        <p:nvSpPr>
          <p:cNvPr id="18" name="Rectangle 17">
            <a:extLst>
              <a:ext uri="{FF2B5EF4-FFF2-40B4-BE49-F238E27FC236}">
                <a16:creationId xmlns:a16="http://schemas.microsoft.com/office/drawing/2014/main" id="{6B893BBD-E7F5-4397-97FF-5F516EC76443}"/>
              </a:ext>
            </a:extLst>
          </p:cNvPr>
          <p:cNvSpPr/>
          <p:nvPr/>
        </p:nvSpPr>
        <p:spPr>
          <a:xfrm>
            <a:off x="360504" y="641592"/>
            <a:ext cx="3672800" cy="523220"/>
          </a:xfrm>
          <a:prstGeom prst="rect">
            <a:avLst/>
          </a:prstGeom>
          <a:noFill/>
        </p:spPr>
        <p:txBody>
          <a:bodyPr wrap="non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Bớt</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con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3ACCC007-2ED0-424C-8BB9-2799133735A0}"/>
              </a:ext>
            </a:extLst>
          </p:cNvPr>
          <p:cNvSpPr/>
          <p:nvPr/>
        </p:nvSpPr>
        <p:spPr>
          <a:xfrm>
            <a:off x="350083" y="1191846"/>
            <a:ext cx="3975705" cy="523220"/>
          </a:xfrm>
          <a:prstGeom prst="rect">
            <a:avLst/>
          </a:prstGeom>
          <a:noFill/>
        </p:spPr>
        <p:txBody>
          <a:bodyPr wrap="non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2: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Thêm</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con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Gà</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F1C9EBF9-B9CD-48EF-8064-45632A8EA9B5}"/>
              </a:ext>
            </a:extLst>
          </p:cNvPr>
          <p:cNvSpPr txBox="1"/>
          <p:nvPr/>
        </p:nvSpPr>
        <p:spPr>
          <a:xfrm>
            <a:off x="10325608" y="2635363"/>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pic>
        <p:nvPicPr>
          <p:cNvPr id="22" name="Picture 21">
            <a:extLst>
              <a:ext uri="{FF2B5EF4-FFF2-40B4-BE49-F238E27FC236}">
                <a16:creationId xmlns:a16="http://schemas.microsoft.com/office/drawing/2014/main" id="{C7DD0B20-BC28-4013-9B76-299275D6E3F5}"/>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24" name="Picture 23">
            <a:extLst>
              <a:ext uri="{FF2B5EF4-FFF2-40B4-BE49-F238E27FC236}">
                <a16:creationId xmlns:a16="http://schemas.microsoft.com/office/drawing/2014/main" id="{2303D263-9CDB-447A-8863-352D542B5F9C}"/>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25" name="Picture 24">
            <a:extLst>
              <a:ext uri="{FF2B5EF4-FFF2-40B4-BE49-F238E27FC236}">
                <a16:creationId xmlns:a16="http://schemas.microsoft.com/office/drawing/2014/main" id="{09FFAEC8-8A33-4CEA-A5B9-51CE9BA0A5FC}"/>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26" name="Picture 25">
            <a:extLst>
              <a:ext uri="{FF2B5EF4-FFF2-40B4-BE49-F238E27FC236}">
                <a16:creationId xmlns:a16="http://schemas.microsoft.com/office/drawing/2014/main" id="{C8B2A8B5-380E-46AC-98CE-B921B96E40E2}"/>
              </a:ext>
            </a:extLst>
          </p:cNvPr>
          <p:cNvPicPr>
            <a:picLocks noChangeAspect="1"/>
          </p:cNvPicPr>
          <p:nvPr/>
        </p:nvPicPr>
        <p:blipFill>
          <a:blip r:embed="rId4"/>
          <a:stretch>
            <a:fillRect/>
          </a:stretch>
        </p:blipFill>
        <p:spPr>
          <a:xfrm flipH="1">
            <a:off x="7654938" y="4615469"/>
            <a:ext cx="2857903" cy="1839779"/>
          </a:xfrm>
          <a:prstGeom prst="rect">
            <a:avLst/>
          </a:prstGeom>
        </p:spPr>
      </p:pic>
      <p:pic>
        <p:nvPicPr>
          <p:cNvPr id="27" name="Graphic 26">
            <a:extLst>
              <a:ext uri="{FF2B5EF4-FFF2-40B4-BE49-F238E27FC236}">
                <a16:creationId xmlns:a16="http://schemas.microsoft.com/office/drawing/2014/main" id="{CF7748DA-FAB7-4D3B-BC8F-80D1F76D831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185910" y="2866809"/>
            <a:ext cx="1133049" cy="1200581"/>
          </a:xfrm>
          <a:prstGeom prst="rect">
            <a:avLst/>
          </a:prstGeom>
        </p:spPr>
      </p:pic>
      <p:pic>
        <p:nvPicPr>
          <p:cNvPr id="28" name="Graphic 27">
            <a:extLst>
              <a:ext uri="{FF2B5EF4-FFF2-40B4-BE49-F238E27FC236}">
                <a16:creationId xmlns:a16="http://schemas.microsoft.com/office/drawing/2014/main" id="{19AC733D-CAAA-44F2-B44C-7B54FB2110C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85385" y="2868864"/>
            <a:ext cx="1133049" cy="1200581"/>
          </a:xfrm>
          <a:prstGeom prst="rect">
            <a:avLst/>
          </a:prstGeom>
        </p:spPr>
      </p:pic>
      <p:pic>
        <p:nvPicPr>
          <p:cNvPr id="29" name="Graphic 28">
            <a:extLst>
              <a:ext uri="{FF2B5EF4-FFF2-40B4-BE49-F238E27FC236}">
                <a16:creationId xmlns:a16="http://schemas.microsoft.com/office/drawing/2014/main" id="{109B7331-CCA8-46C4-9241-3A8745BA3DE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860" y="2866810"/>
            <a:ext cx="1133049" cy="1200581"/>
          </a:xfrm>
          <a:prstGeom prst="rect">
            <a:avLst/>
          </a:prstGeom>
        </p:spPr>
      </p:pic>
      <p:pic>
        <p:nvPicPr>
          <p:cNvPr id="30" name="Graphic 29">
            <a:extLst>
              <a:ext uri="{FF2B5EF4-FFF2-40B4-BE49-F238E27FC236}">
                <a16:creationId xmlns:a16="http://schemas.microsoft.com/office/drawing/2014/main" id="{1C27A9AF-ED17-4D91-97A7-1C91239FB67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685622" y="2866809"/>
            <a:ext cx="1133049" cy="1200581"/>
          </a:xfrm>
          <a:prstGeom prst="rect">
            <a:avLst/>
          </a:prstGeom>
        </p:spPr>
      </p:pic>
    </p:spTree>
    <p:custDataLst>
      <p:tags r:id="rId1"/>
    </p:custDataLst>
    <p:extLst>
      <p:ext uri="{BB962C8B-B14F-4D97-AF65-F5344CB8AC3E}">
        <p14:creationId xmlns:p14="http://schemas.microsoft.com/office/powerpoint/2010/main" val="3298439597"/>
      </p:ext>
    </p:extLst>
  </p:cSld>
  <p:clrMapOvr>
    <a:masterClrMapping/>
  </p:clrMapOvr>
  <mc:AlternateContent xmlns:mc="http://schemas.openxmlformats.org/markup-compatibility/2006" xmlns:p14="http://schemas.microsoft.com/office/powerpoint/2010/main">
    <mc:Choice Requires="p14">
      <p:transition spd="slow" p14:dur="1400" advTm="32161">
        <p14:doors dir="vert"/>
      </p:transition>
    </mc:Choice>
    <mc:Fallback xmlns="">
      <p:transition spd="slow" advTm="321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8"/>
                                        </p:tgtEl>
                                      </p:cBhvr>
                                    </p:animEffect>
                                    <p:animScale>
                                      <p:cBhvr>
                                        <p:cTn id="33" dur="250" autoRev="1" fill="hold"/>
                                        <p:tgtEl>
                                          <p:spTgt spid="2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30"/>
                                        </p:tgtEl>
                                      </p:cBhvr>
                                    </p:animEffect>
                                    <p:animScale>
                                      <p:cBhvr>
                                        <p:cTn id="43" dur="250" autoRev="1" fill="hold"/>
                                        <p:tgtEl>
                                          <p:spTgt spid="30"/>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22"/>
                                        </p:tgtEl>
                                      </p:cBhvr>
                                    </p:animEffect>
                                    <p:animScale>
                                      <p:cBhvr>
                                        <p:cTn id="48" dur="250" autoRev="1" fill="hold"/>
                                        <p:tgtEl>
                                          <p:spTgt spid="22"/>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24"/>
                                        </p:tgtEl>
                                      </p:cBhvr>
                                    </p:animEffect>
                                    <p:animScale>
                                      <p:cBhvr>
                                        <p:cTn id="53" dur="250" autoRev="1" fill="hold"/>
                                        <p:tgtEl>
                                          <p:spTgt spid="24"/>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25"/>
                                        </p:tgtEl>
                                      </p:cBhvr>
                                    </p:animEffect>
                                    <p:animScale>
                                      <p:cBhvr>
                                        <p:cTn id="58" dur="250" autoRev="1" fill="hold"/>
                                        <p:tgtEl>
                                          <p:spTgt spid="25"/>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6"/>
                                        </p:tgtEl>
                                      </p:cBhvr>
                                    </p:animEffect>
                                    <p:animScale>
                                      <p:cBhvr>
                                        <p:cTn id="63"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2.8"/>
</p:tagLst>
</file>

<file path=ppt/tags/tag10.xml><?xml version="1.0" encoding="utf-8"?>
<p:tagLst xmlns:a="http://schemas.openxmlformats.org/drawingml/2006/main" xmlns:r="http://schemas.openxmlformats.org/officeDocument/2006/relationships" xmlns:p="http://schemas.openxmlformats.org/presentationml/2006/main">
  <p:tag name="TIMING" val="|0.6|10.7|2.5|1.8|4.6"/>
</p:tagLst>
</file>

<file path=ppt/tags/tag11.xml><?xml version="1.0" encoding="utf-8"?>
<p:tagLst xmlns:a="http://schemas.openxmlformats.org/drawingml/2006/main" xmlns:r="http://schemas.openxmlformats.org/officeDocument/2006/relationships" xmlns:p="http://schemas.openxmlformats.org/presentationml/2006/main">
  <p:tag name="TIMING" val="|4.6|0.9|1.1|9.9|1"/>
</p:tagLst>
</file>

<file path=ppt/tags/tag12.xml><?xml version="1.0" encoding="utf-8"?>
<p:tagLst xmlns:a="http://schemas.openxmlformats.org/drawingml/2006/main" xmlns:r="http://schemas.openxmlformats.org/officeDocument/2006/relationships" xmlns:p="http://schemas.openxmlformats.org/presentationml/2006/main">
  <p:tag name="TIMING" val="|4.3|2.1"/>
</p:tagLst>
</file>

<file path=ppt/tags/tag13.xml><?xml version="1.0" encoding="utf-8"?>
<p:tagLst xmlns:a="http://schemas.openxmlformats.org/drawingml/2006/main" xmlns:r="http://schemas.openxmlformats.org/officeDocument/2006/relationships" xmlns:p="http://schemas.openxmlformats.org/presentationml/2006/main">
  <p:tag name="TIMING" val="|4.3|5|2.1|2.6|4.7|7.6|5.5|0.7|8.2|2.3"/>
</p:tagLst>
</file>

<file path=ppt/tags/tag14.xml><?xml version="1.0" encoding="utf-8"?>
<p:tagLst xmlns:a="http://schemas.openxmlformats.org/drawingml/2006/main" xmlns:r="http://schemas.openxmlformats.org/officeDocument/2006/relationships" xmlns:p="http://schemas.openxmlformats.org/presentationml/2006/main">
  <p:tag name="TIMING" val="|3.8|4.4|1.5|1.8|4|7.2|4.9|2.1|6.9|1.8"/>
</p:tagLst>
</file>

<file path=ppt/tags/tag15.xml><?xml version="1.0" encoding="utf-8"?>
<p:tagLst xmlns:a="http://schemas.openxmlformats.org/drawingml/2006/main" xmlns:r="http://schemas.openxmlformats.org/officeDocument/2006/relationships" xmlns:p="http://schemas.openxmlformats.org/presentationml/2006/main">
  <p:tag name="TIMING" val="|4.4|4|1.7|2|3.4|8.2|3|0.8|10.1|1.1"/>
</p:tagLst>
</file>

<file path=ppt/tags/tag16.xml><?xml version="1.0" encoding="utf-8"?>
<p:tagLst xmlns:a="http://schemas.openxmlformats.org/drawingml/2006/main" xmlns:r="http://schemas.openxmlformats.org/officeDocument/2006/relationships" xmlns:p="http://schemas.openxmlformats.org/presentationml/2006/main">
  <p:tag name="TIMING" val="|4|6.7|0.7|0.8|11.3|7|2.7|0.6|5.2|4.4|3|1|3.4|6|3.2|0.6|5|4.1|3.5|0.6|3.9|4.6|0.7|1.1|1.5"/>
</p:tagLst>
</file>

<file path=ppt/tags/tag17.xml><?xml version="1.0" encoding="utf-8"?>
<p:tagLst xmlns:a="http://schemas.openxmlformats.org/drawingml/2006/main" xmlns:r="http://schemas.openxmlformats.org/officeDocument/2006/relationships" xmlns:p="http://schemas.openxmlformats.org/presentationml/2006/main">
  <p:tag name="TIMING" val="|1|3.5|4.1|1.8|2.3|3.6|0.7|8.3|3.4|0.7|7.5|1.4|1.3"/>
</p:tagLst>
</file>

<file path=ppt/tags/tag2.xml><?xml version="1.0" encoding="utf-8"?>
<p:tagLst xmlns:a="http://schemas.openxmlformats.org/drawingml/2006/main" xmlns:r="http://schemas.openxmlformats.org/officeDocument/2006/relationships" xmlns:p="http://schemas.openxmlformats.org/presentationml/2006/main">
  <p:tag name="TIMING" val="|0.7|0.9"/>
</p:tagLst>
</file>

<file path=ppt/tags/tag3.xml><?xml version="1.0" encoding="utf-8"?>
<p:tagLst xmlns:a="http://schemas.openxmlformats.org/drawingml/2006/main" xmlns:r="http://schemas.openxmlformats.org/officeDocument/2006/relationships" xmlns:p="http://schemas.openxmlformats.org/presentationml/2006/main">
  <p:tag name="TIMING" val="|2.2|3.7|1.1|1.2"/>
</p:tagLst>
</file>

<file path=ppt/tags/tag4.xml><?xml version="1.0" encoding="utf-8"?>
<p:tagLst xmlns:a="http://schemas.openxmlformats.org/drawingml/2006/main" xmlns:r="http://schemas.openxmlformats.org/officeDocument/2006/relationships" xmlns:p="http://schemas.openxmlformats.org/presentationml/2006/main">
  <p:tag name="TIMING" val="|3.5|7.3|7.7|1.2|1.4|1.3|4.1|6.6|1.2|1.2|0.9|3.9|5|1.2|1.1|1.1|4.1|4|1.1|1.1|1|3.8"/>
</p:tagLst>
</file>

<file path=ppt/tags/tag5.xml><?xml version="1.0" encoding="utf-8"?>
<p:tagLst xmlns:a="http://schemas.openxmlformats.org/drawingml/2006/main" xmlns:r="http://schemas.openxmlformats.org/officeDocument/2006/relationships" xmlns:p="http://schemas.openxmlformats.org/presentationml/2006/main">
  <p:tag name="TIMING" val="|0.8|0.8"/>
</p:tagLst>
</file>

<file path=ppt/tags/tag6.xml><?xml version="1.0" encoding="utf-8"?>
<p:tagLst xmlns:a="http://schemas.openxmlformats.org/drawingml/2006/main" xmlns:r="http://schemas.openxmlformats.org/officeDocument/2006/relationships" xmlns:p="http://schemas.openxmlformats.org/presentationml/2006/main">
  <p:tag name="TIMING" val="|4.4|1.3|1.1|0.7|3.8|0.9|1.2|4.6|1.2|1.2|8.2|18.1"/>
</p:tagLst>
</file>

<file path=ppt/tags/tag7.xml><?xml version="1.0" encoding="utf-8"?>
<p:tagLst xmlns:a="http://schemas.openxmlformats.org/drawingml/2006/main" xmlns:r="http://schemas.openxmlformats.org/officeDocument/2006/relationships" xmlns:p="http://schemas.openxmlformats.org/presentationml/2006/main">
  <p:tag name="TIMING" val="|1|6.4|2.6|6.7"/>
</p:tagLst>
</file>

<file path=ppt/tags/tag8.xml><?xml version="1.0" encoding="utf-8"?>
<p:tagLst xmlns:a="http://schemas.openxmlformats.org/drawingml/2006/main" xmlns:r="http://schemas.openxmlformats.org/officeDocument/2006/relationships" xmlns:p="http://schemas.openxmlformats.org/presentationml/2006/main">
  <p:tag name="TIMING" val="|0.7|2.2|5.9|6.3|1.1|1.4|1.1|5.8|1.1|1.1|0.9"/>
</p:tagLst>
</file>

<file path=ppt/tags/tag9.xml><?xml version="1.0" encoding="utf-8"?>
<p:tagLst xmlns:a="http://schemas.openxmlformats.org/drawingml/2006/main" xmlns:r="http://schemas.openxmlformats.org/officeDocument/2006/relationships" xmlns:p="http://schemas.openxmlformats.org/presentationml/2006/main">
  <p:tag name="TIMING" val="|2.5|0.7|0.5|3.6|1|8.4|1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3295</TotalTime>
  <Words>414</Words>
  <Application>Microsoft Office PowerPoint</Application>
  <PresentationFormat>Widescreen</PresentationFormat>
  <Paragraphs>85</Paragraphs>
  <Slides>19</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THU</cp:lastModifiedBy>
  <cp:revision>68</cp:revision>
  <dcterms:created xsi:type="dcterms:W3CDTF">2021-11-20T09:30:52Z</dcterms:created>
  <dcterms:modified xsi:type="dcterms:W3CDTF">2024-12-06T03:15:04Z</dcterms:modified>
</cp:coreProperties>
</file>