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4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5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0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7237-B342-40AD-8066-CD66FEBCC51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7E6A-3A41-4755-B7F8-C856A9E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900" y="2212955"/>
            <a:ext cx="72025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tạo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hình</a:t>
            </a:r>
            <a:endParaRPr lang="en-US" sz="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VẼ TỰ DO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120390" y="1245870"/>
            <a:ext cx="6183630" cy="14859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8" y="252249"/>
            <a:ext cx="10058400" cy="6341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22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14" t="4060" r="7739" b="6366"/>
          <a:stretch/>
        </p:blipFill>
        <p:spPr>
          <a:xfrm rot="16200000">
            <a:off x="3042557" y="-691243"/>
            <a:ext cx="5856515" cy="8567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11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3519" y="2219190"/>
            <a:ext cx="5275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 thực hiện</a:t>
            </a:r>
            <a:endParaRPr lang="en-US" sz="7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Yiruma, (이루마) - Kiss the R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118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900" y="2212955"/>
            <a:ext cx="72025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 động tạo hình</a:t>
            </a:r>
          </a:p>
          <a:p>
            <a:pPr algn="ctr"/>
            <a:r>
              <a:rPr lang="en-US" sz="6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VẼ TỰ DO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</Words>
  <Application>Microsoft Office PowerPoint</Application>
  <PresentationFormat>Widescreen</PresentationFormat>
  <Paragraphs>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2024-03-30T06:20:19Z</dcterms:created>
  <dcterms:modified xsi:type="dcterms:W3CDTF">2024-05-09T03:09:01Z</dcterms:modified>
</cp:coreProperties>
</file>