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9" r:id="rId5"/>
    <p:sldId id="258" r:id="rId6"/>
    <p:sldId id="260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2" r:id="rId18"/>
    <p:sldId id="274" r:id="rId19"/>
    <p:sldId id="273" r:id="rId20"/>
    <p:sldId id="270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D539-AE3A-4F53-8CE3-59E2E99A0C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93D60-1EB3-4C3E-8AB8-86124784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vi.wikipedia.org/wiki/Vi%E1%BB%87t_Na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.wikipedia.org/wiki/H%C3%A0_N%E1%BB%99i" TargetMode="External"/><Relationship Id="rId5" Type="http://schemas.openxmlformats.org/officeDocument/2006/relationships/hyperlink" Target="https://vi.wikipedia.org/wiki/Th%C3%A0nh_ph%E1%BB%91" TargetMode="External"/><Relationship Id="rId4" Type="http://schemas.openxmlformats.org/officeDocument/2006/relationships/hyperlink" Target="https://vi.wikipedia.org/wiki/Qu%E1%BA%ADn_(Vi%E1%BB%87t_Nam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673" y="253811"/>
            <a:ext cx="91439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KPKH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3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MGN B1</a:t>
            </a: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53" y="1449703"/>
            <a:ext cx="1646238" cy="142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ÌNH TRƯỜNG LÂM PHƯỜNG VIỆT HƯNG - Danh lam, thắng cảnh - Cổng giao tiếp  điện tử Quận Long B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5588"/>
            <a:ext cx="5473700" cy="531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Đình Thanh Am | THCS Thanh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55588"/>
            <a:ext cx="5822950" cy="531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7050" y="6024556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288" y="6024556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iền đê ngập tràn cỏ lau thu hút giới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85750"/>
            <a:ext cx="5207000" cy="507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ầu Long Biên - biểu tượng văn hóa, lịch sử của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5750"/>
            <a:ext cx="5724525" cy="507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700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1463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ảo nguyên hoa Long Biên - &quot;vườn địa đàng&quot; hấp dẫn giới trẻ Hà Th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57175"/>
            <a:ext cx="545465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ật mí top 7 khu du lịch sinh thái 'xanh mát tầm mắt' ngay gần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57173"/>
            <a:ext cx="5765800" cy="5238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700" y="5957873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6375" y="5886435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Trành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19325" y="2032000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66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à Nội) Thương nhớ bánh bột lọc chan ngon lành ngõ nhỏ ngày hạ về | Bài  viết | Foody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4825"/>
            <a:ext cx="3524249" cy="294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ắn Lệ Mật- Món ngon xưa và nay - Ẩm thực Hà Th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4" y="509586"/>
            <a:ext cx="3521076" cy="294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ượu rắn (bộ 3 con) thuốc quý điều trị đau nhức xương khớp - Caythuoc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49" y="504825"/>
            <a:ext cx="3743327" cy="2943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Địa Chỉ Ăn Ngon Hà Nội - 4. Miến trộn gà - Gà Thắng Xoăn - 158 Ngọc Lâm, Long  Biên (30k) (8h-21h) 😍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76675"/>
            <a:ext cx="3409949" cy="277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5 Tiệm bánh kem ngon và chất lượng nhất quận Long Biên, Hà Nội - ALONGWAL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4" y="3876674"/>
            <a:ext cx="3521075" cy="277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ách làm nem nướng Ninh Hò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49" y="3781425"/>
            <a:ext cx="3933826" cy="2747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00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19325" y="2032000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05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317499"/>
            <a:ext cx="8191500" cy="14827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8120061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Quận Long Biên Hà Nội - Cập Nhật Mới Nhất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Quận Long Biên Hà Nội - Cập Nhật Mới Nhất 202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Bản đồ hành chính quận Long Biên Hà Hội chi tiết [Mới nhấ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0" y="1905000"/>
            <a:ext cx="7196139" cy="46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317499"/>
            <a:ext cx="8191500" cy="14827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1.    16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8053386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2.    14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2009774"/>
            <a:ext cx="6791324" cy="46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76450" y="2044700"/>
            <a:ext cx="8515350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5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375" y1="24778" x2="32625" y2="34053"/>
                        <a14:backgroundMark x1="36250" y1="24524" x2="39375" y2="24269"/>
                        <a14:backgroundMark x1="51000" y1="23380" x2="57125" y2="23253"/>
                        <a14:backgroundMark x1="64625" y1="14740" x2="60500" y2="24142"/>
                        <a14:backgroundMark x1="46500" y1="21855" x2="51625" y2="26302"/>
                        <a14:backgroundMark x1="49500" y1="19060" x2="56000" y2="28590"/>
                        <a14:backgroundMark x1="45500" y1="24651" x2="47500" y2="24905"/>
                        <a14:backgroundMark x1="28625" y1="25032" x2="34250" y2="22490"/>
                        <a14:backgroundMark x1="24625" y1="23888" x2="29250" y2="35324"/>
                        <a14:backgroundMark x1="34875" y1="51588" x2="43000" y2="40407"/>
                        <a14:backgroundMark x1="32250" y1="42440" x2="41500" y2="40025"/>
                        <a14:backgroundMark x1="46500" y1="36722" x2="36375" y2="52605"/>
                        <a14:backgroundMark x1="32250" y1="49809" x2="48250" y2="61499"/>
                        <a14:backgroundMark x1="52750" y1="47522" x2="43000" y2="79543"/>
                        <a14:backgroundMark x1="32500" y1="48412" x2="64750" y2="64041"/>
                        <a14:backgroundMark x1="74375" y1="39136" x2="59375" y2="78907"/>
                        <a14:backgroundMark x1="73250" y1="42694" x2="61125" y2="85133"/>
                        <a14:backgroundMark x1="54250" y1="45235" x2="75125" y2="40407"/>
                        <a14:backgroundMark x1="29625" y1="52224" x2="34625" y2="48030"/>
                        <a14:backgroundMark x1="40250" y1="18679" x2="35500" y2="24142"/>
                        <a14:backgroundMark x1="28250" y1="39390" x2="35750" y2="39136"/>
                        <a14:backgroundMark x1="39125" y1="38882" x2="51875" y2="33037"/>
                        <a14:backgroundMark x1="54125" y1="24269" x2="49375" y2="32910"/>
                        <a14:backgroundMark x1="60125" y1="25667" x2="47750" y2="46887"/>
                        <a14:backgroundMark x1="60250" y1="24015" x2="73125" y2="40534"/>
                        <a14:backgroundMark x1="71875" y1="39390" x2="72875" y2="44091"/>
                        <a14:backgroundMark x1="71875" y1="61499" x2="76000" y2="70013"/>
                        <a14:backgroundMark x1="73625" y1="58704" x2="77250" y2="60737"/>
                        <a14:backgroundMark x1="74250" y1="55909" x2="76625" y2="53494"/>
                        <a14:backgroundMark x1="79500" y1="47268" x2="83375" y2="47903"/>
                        <a14:backgroundMark x1="77875" y1="34943" x2="87250" y2="44981"/>
                        <a14:backgroundMark x1="76375" y1="54003" x2="84125" y2="45616"/>
                        <a14:backgroundMark x1="84125" y1="47141" x2="86500" y2="53494"/>
                        <a14:backgroundMark x1="79250" y1="35451" x2="76625" y2="49047"/>
                        <a14:backgroundMark x1="86375" y1="32910" x2="80500" y2="43202"/>
                        <a14:backgroundMark x1="81875" y1="25667" x2="75750" y2="44854"/>
                        <a14:backgroundMark x1="69125" y1="32783" x2="80250" y2="30877"/>
                        <a14:backgroundMark x1="66375" y1="19949" x2="74625" y2="32910"/>
                        <a14:backgroundMark x1="70250" y1="24651" x2="76750" y2="12706"/>
                        <a14:backgroundMark x1="48750" y1="32020" x2="50375" y2="29479"/>
                        <a14:backgroundMark x1="46875" y1="32910" x2="48750" y2="31893"/>
                        <a14:backgroundMark x1="59875" y1="21347" x2="62625" y2="18043"/>
                        <a14:backgroundMark x1="51125" y1="57687" x2="55250" y2="76874"/>
                        <a14:backgroundMark x1="40250" y1="25159" x2="41250" y2="24142"/>
                        <a14:backgroundMark x1="65625" y1="13850" x2="67250" y2="14358"/>
                        <a14:backgroundMark x1="71500" y1="72173" x2="81125" y2="52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4298" b="58633"/>
          <a:stretch/>
        </p:blipFill>
        <p:spPr>
          <a:xfrm>
            <a:off x="3866901" y="184727"/>
            <a:ext cx="3919353" cy="2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66725"/>
            <a:ext cx="4657726" cy="588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84727"/>
            <a:ext cx="11930743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15846 0.04861 L -0.15846 0.3013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283" y="1145629"/>
            <a:ext cx="9144000" cy="4099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111" y="1145629"/>
            <a:ext cx="7914538" cy="2136208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(ngày16/11/2013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1026" name="Picture 2" descr="https://hn.ss.bfcplatform.vn/tckt/2023/12/23A10049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69" y="1704143"/>
            <a:ext cx="9406759" cy="47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212725"/>
            <a:ext cx="7934325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ầu Long Biên - biểu tượng văn hóa, lịch sử của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730374"/>
            <a:ext cx="5387974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9 cây cầu giúp Đồng bằng sông Cửu Long 'cất cánh'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1730374"/>
            <a:ext cx="5481638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1025" y="1924049"/>
            <a:ext cx="714375" cy="733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857373"/>
            <a:ext cx="714375" cy="733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66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90750" y="212724"/>
            <a:ext cx="7934325" cy="153987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Rượu rắn (bộ 3 con) thuốc quý điều trị đau nhức xương khớp - Caythuoc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1990726"/>
            <a:ext cx="6915149" cy="4562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Pentagon 3"/>
          <p:cNvSpPr/>
          <p:nvPr/>
        </p:nvSpPr>
        <p:spPr>
          <a:xfrm flipH="1">
            <a:off x="7953374" y="2486024"/>
            <a:ext cx="3629024" cy="9620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8053386" y="4400550"/>
            <a:ext cx="3714750" cy="10668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715" y="3510463"/>
            <a:ext cx="2705976" cy="6957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https://hn.ss.bfcplatform.vn/tckt/2023/12/23A10049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9" y="296808"/>
            <a:ext cx="7312952" cy="6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03476" y="507994"/>
            <a:ext cx="3547243" cy="164213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Quận (Việt Nam)"/>
              </a:rPr>
              <a:t>quận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huộc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thành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hành phố"/>
              </a:rPr>
              <a:t>phố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Hà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Hà Nội"/>
              </a:rPr>
              <a:t>Nội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Việt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Việt Nam"/>
              </a:rPr>
              <a:t> Nam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50318" y="4877814"/>
            <a:ext cx="3000704" cy="14083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13684" y="2702678"/>
            <a:ext cx="3273972" cy="18267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88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00274" y="1909082"/>
            <a:ext cx="8077201" cy="23077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3" y="185057"/>
            <a:ext cx="11930743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76450" y="2044700"/>
            <a:ext cx="8515350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375" y1="24778" x2="32625" y2="34053"/>
                        <a14:backgroundMark x1="36250" y1="24524" x2="39375" y2="24269"/>
                        <a14:backgroundMark x1="51000" y1="23380" x2="57125" y2="23253"/>
                        <a14:backgroundMark x1="64625" y1="14740" x2="60500" y2="24142"/>
                        <a14:backgroundMark x1="46500" y1="21855" x2="51625" y2="26302"/>
                        <a14:backgroundMark x1="49500" y1="19060" x2="56000" y2="28590"/>
                        <a14:backgroundMark x1="45500" y1="24651" x2="47500" y2="24905"/>
                        <a14:backgroundMark x1="28625" y1="25032" x2="34250" y2="22490"/>
                        <a14:backgroundMark x1="24625" y1="23888" x2="29250" y2="35324"/>
                        <a14:backgroundMark x1="34875" y1="51588" x2="43000" y2="40407"/>
                        <a14:backgroundMark x1="32250" y1="42440" x2="41500" y2="40025"/>
                        <a14:backgroundMark x1="46500" y1="36722" x2="36375" y2="52605"/>
                        <a14:backgroundMark x1="32250" y1="49809" x2="48250" y2="61499"/>
                        <a14:backgroundMark x1="52750" y1="47522" x2="43000" y2="79543"/>
                        <a14:backgroundMark x1="32500" y1="48412" x2="64750" y2="64041"/>
                        <a14:backgroundMark x1="74375" y1="39136" x2="59375" y2="78907"/>
                        <a14:backgroundMark x1="73250" y1="42694" x2="61125" y2="85133"/>
                        <a14:backgroundMark x1="54250" y1="45235" x2="75125" y2="40407"/>
                        <a14:backgroundMark x1="29625" y1="52224" x2="34625" y2="48030"/>
                        <a14:backgroundMark x1="40250" y1="18679" x2="35500" y2="24142"/>
                        <a14:backgroundMark x1="28250" y1="39390" x2="35750" y2="39136"/>
                        <a14:backgroundMark x1="39125" y1="38882" x2="51875" y2="33037"/>
                        <a14:backgroundMark x1="54125" y1="24269" x2="49375" y2="32910"/>
                        <a14:backgroundMark x1="60125" y1="25667" x2="47750" y2="46887"/>
                        <a14:backgroundMark x1="60250" y1="24015" x2="73125" y2="40534"/>
                        <a14:backgroundMark x1="71875" y1="39390" x2="72875" y2="44091"/>
                        <a14:backgroundMark x1="71875" y1="61499" x2="76000" y2="70013"/>
                        <a14:backgroundMark x1="73625" y1="58704" x2="77250" y2="60737"/>
                        <a14:backgroundMark x1="74250" y1="55909" x2="76625" y2="53494"/>
                        <a14:backgroundMark x1="79500" y1="47268" x2="83375" y2="47903"/>
                        <a14:backgroundMark x1="77875" y1="34943" x2="87250" y2="44981"/>
                        <a14:backgroundMark x1="76375" y1="54003" x2="84125" y2="45616"/>
                        <a14:backgroundMark x1="84125" y1="47141" x2="86500" y2="53494"/>
                        <a14:backgroundMark x1="79250" y1="35451" x2="76625" y2="49047"/>
                        <a14:backgroundMark x1="86375" y1="32910" x2="80500" y2="43202"/>
                        <a14:backgroundMark x1="81875" y1="25667" x2="75750" y2="44854"/>
                        <a14:backgroundMark x1="69125" y1="32783" x2="80250" y2="30877"/>
                        <a14:backgroundMark x1="66375" y1="19949" x2="74625" y2="32910"/>
                        <a14:backgroundMark x1="70250" y1="24651" x2="76750" y2="12706"/>
                        <a14:backgroundMark x1="48750" y1="32020" x2="50375" y2="29479"/>
                        <a14:backgroundMark x1="46875" y1="32910" x2="48750" y2="31893"/>
                        <a14:backgroundMark x1="59875" y1="21347" x2="62625" y2="18043"/>
                        <a14:backgroundMark x1="51125" y1="57687" x2="55250" y2="76874"/>
                        <a14:backgroundMark x1="40250" y1="25159" x2="41250" y2="24142"/>
                        <a14:backgroundMark x1="65625" y1="13850" x2="67250" y2="14358"/>
                        <a14:backgroundMark x1="71500" y1="72173" x2="81125" y2="52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4298" b="58633"/>
          <a:stretch/>
        </p:blipFill>
        <p:spPr>
          <a:xfrm>
            <a:off x="3866901" y="184727"/>
            <a:ext cx="3919353" cy="2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66725"/>
            <a:ext cx="4657726" cy="588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84727"/>
            <a:ext cx="11930743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15846 0.04861 L -0.15846 0.3013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66950" y="1946275"/>
            <a:ext cx="7934325" cy="2133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ÌNH NHA – Di tích lịch sử – văn hoá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0975"/>
            <a:ext cx="5607050" cy="562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ÌNH GIA THỤY PHƯỜNG GIA THỤY - Danh lam, thắng cảnh - Cổng giao tiếp điện  tử Quận Long B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4" y="180975"/>
            <a:ext cx="5534025" cy="562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825" y="6105525"/>
            <a:ext cx="4552950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050" y="6100760"/>
            <a:ext cx="4638674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192</Words>
  <Application>Microsoft Office PowerPoint</Application>
  <PresentationFormat>Widescreen</PresentationFormat>
  <Paragraphs>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Quận Long Biên thành lập năm nào ?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Quận Long Biên thành lập năm nào ?  (ngày16/11/2013)</dc:title>
  <dc:creator>Techsi.vn</dc:creator>
  <cp:lastModifiedBy>Techsi.vn</cp:lastModifiedBy>
  <cp:revision>17</cp:revision>
  <dcterms:created xsi:type="dcterms:W3CDTF">2024-05-06T10:47:04Z</dcterms:created>
  <dcterms:modified xsi:type="dcterms:W3CDTF">2024-05-07T02:47:59Z</dcterms:modified>
</cp:coreProperties>
</file>