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57" r:id="rId4"/>
    <p:sldId id="263" r:id="rId5"/>
    <p:sldId id="258" r:id="rId6"/>
    <p:sldId id="270" r:id="rId7"/>
    <p:sldId id="259" r:id="rId8"/>
    <p:sldId id="269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4/20/2018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4/20/2018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4/20/2018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4/20/2018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4/20/2018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4/20/2018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54D82-6123-454E-91A9-54EDF15B3118}" type="datetimeFigureOut">
              <a:rPr lang="en-US" smtClean="0"/>
              <a:pPr/>
              <a:t>4/20/2018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ownloads\12345.mp3" TargetMode="Externa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ownloads\nh&#7841;c%20tr&#242;%20ch&#417;i\fuego%2033'.mp3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ownloads\nh&#7841;c%20tr&#242;%20ch&#417;i\fuego%201'.mp3" TargetMode="Externa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media1.m4a"/><Relationship Id="rId5" Type="http://schemas.openxmlformats.org/officeDocument/2006/relationships/image" Target="../media/image7.png"/><Relationship Id="rId4" Type="http://schemas.microsoft.com/office/2007/relationships/media" Target="../media/media1.m4a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ownloads\nh&#7841;c%20tr&#242;%20ch&#417;i\fuego%201'.mp3" TargetMode="Externa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media1.m4a"/><Relationship Id="rId5" Type="http://schemas.openxmlformats.org/officeDocument/2006/relationships/image" Target="../media/image7.png"/><Relationship Id="rId4" Type="http://schemas.microsoft.com/office/2007/relationships/media" Target="../media/media1.m4a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ownloads\nh&#7841;c%20tr&#242;%20ch&#417;i\fuego%201'.mp3" TargetMode="Externa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47800" y="685800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BẮC TỪ LIÊM</a:t>
            </a:r>
          </a:p>
          <a:p>
            <a:pPr algn="ctr"/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MẦM NON THỤY PHƯƠNG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3400" y="1981200"/>
            <a:ext cx="8382000" cy="25146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LĨNH VỰC PHÁT TRIỂN NHẬN THỨC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05000" y="2433935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HOẠT ĐỘNG LÀM QUEN VỚI TOÁN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47800" y="3886200"/>
            <a:ext cx="6553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vi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4-5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20-25’</a:t>
            </a:r>
          </a:p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Xuân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12345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924800" y="5638800"/>
            <a:ext cx="1219200" cy="1219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05000" y="3505200"/>
            <a:ext cx="5486400" cy="17526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KÍNH CHÚC QUÍ THẦY CÔ </a:t>
            </a:r>
          </a:p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SỨC KHỎE VÀ THÀNH CÔNG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655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1600" y="1981200"/>
            <a:ext cx="687162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err="1" smtClean="0">
                <a:solidFill>
                  <a:srgbClr val="FF0000"/>
                </a:solidFill>
              </a:rPr>
              <a:t>Trò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chơi</a:t>
            </a:r>
            <a:r>
              <a:rPr lang="en-US" sz="6600" b="1" dirty="0" smtClean="0">
                <a:solidFill>
                  <a:srgbClr val="FF0000"/>
                </a:solidFill>
              </a:rPr>
              <a:t>: Tai </a:t>
            </a:r>
            <a:r>
              <a:rPr lang="en-US" sz="6600" b="1" dirty="0" err="1" smtClean="0">
                <a:solidFill>
                  <a:srgbClr val="FF0000"/>
                </a:solidFill>
              </a:rPr>
              <a:t>ai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tinh</a:t>
            </a:r>
            <a:endParaRPr lang="en-US" sz="6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00200" y="2362200"/>
            <a:ext cx="630730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err="1" smtClean="0">
                <a:solidFill>
                  <a:srgbClr val="FF0000"/>
                </a:solidFill>
              </a:rPr>
              <a:t>Trò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chơi</a:t>
            </a:r>
            <a:r>
              <a:rPr lang="en-US" sz="6600" b="1" dirty="0" smtClean="0">
                <a:solidFill>
                  <a:srgbClr val="FF0000"/>
                </a:solidFill>
              </a:rPr>
              <a:t>: </a:t>
            </a:r>
            <a:r>
              <a:rPr lang="en-US" sz="6600" b="1" dirty="0" err="1" smtClean="0">
                <a:solidFill>
                  <a:srgbClr val="FF0000"/>
                </a:solidFill>
              </a:rPr>
              <a:t>Ghi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nhớ</a:t>
            </a:r>
            <a:endParaRPr lang="en-US" sz="6600" b="1" dirty="0">
              <a:solidFill>
                <a:srgbClr val="FF0000"/>
              </a:solidFill>
            </a:endParaRPr>
          </a:p>
        </p:txBody>
      </p:sp>
      <p:pic>
        <p:nvPicPr>
          <p:cNvPr id="5" name="fuego 33'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696200" y="5410200"/>
            <a:ext cx="1447800" cy="1447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2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00200" y="2362200"/>
            <a:ext cx="630730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err="1" smtClean="0">
                <a:solidFill>
                  <a:srgbClr val="FF0000"/>
                </a:solidFill>
              </a:rPr>
              <a:t>Trò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chơi</a:t>
            </a:r>
            <a:r>
              <a:rPr lang="en-US" sz="6600" b="1" dirty="0" smtClean="0">
                <a:solidFill>
                  <a:srgbClr val="FF0000"/>
                </a:solidFill>
              </a:rPr>
              <a:t>: </a:t>
            </a:r>
            <a:r>
              <a:rPr lang="en-US" sz="6600" b="1" dirty="0" err="1" smtClean="0">
                <a:solidFill>
                  <a:srgbClr val="FF0000"/>
                </a:solidFill>
              </a:rPr>
              <a:t>Ghi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nhớ</a:t>
            </a:r>
            <a:endParaRPr lang="en-US" sz="6600" b="1" dirty="0">
              <a:solidFill>
                <a:srgbClr val="FF0000"/>
              </a:solidFill>
            </a:endParaRPr>
          </a:p>
        </p:txBody>
      </p:sp>
      <p:pic>
        <p:nvPicPr>
          <p:cNvPr id="6" name="fuego 1'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924800" y="5715000"/>
            <a:ext cx="914400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19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71600" y="1905000"/>
            <a:ext cx="6781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FF0000"/>
                </a:solidFill>
              </a:rPr>
              <a:t>Trò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chơi</a:t>
            </a:r>
            <a:r>
              <a:rPr lang="en-US" sz="6000" b="1" dirty="0" smtClean="0">
                <a:solidFill>
                  <a:srgbClr val="FF0000"/>
                </a:solidFill>
              </a:rPr>
              <a:t>: </a:t>
            </a:r>
          </a:p>
          <a:p>
            <a:pPr algn="ctr"/>
            <a:r>
              <a:rPr lang="en-US" sz="6000" b="1" dirty="0" err="1" smtClean="0">
                <a:solidFill>
                  <a:srgbClr val="FF0000"/>
                </a:solidFill>
              </a:rPr>
              <a:t>Bàn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tay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kì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diệu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1989" y="792698"/>
            <a:ext cx="4980021" cy="5272604"/>
          </a:xfrm>
          <a:prstGeom prst="rect">
            <a:avLst/>
          </a:prstGeom>
        </p:spPr>
      </p:pic>
      <p:sp>
        <p:nvSpPr>
          <p:cNvPr id="3" name="Isosceles Triangle 2"/>
          <p:cNvSpPr/>
          <p:nvPr/>
        </p:nvSpPr>
        <p:spPr>
          <a:xfrm rot="15096932">
            <a:off x="6807753" y="1091616"/>
            <a:ext cx="508515" cy="1853465"/>
          </a:xfrm>
          <a:prstGeom prst="triangle">
            <a:avLst/>
          </a:prstGeom>
          <a:solidFill>
            <a:srgbClr val="F11B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876256" y="5889029"/>
            <a:ext cx="1944216" cy="67187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latin typeface=".VnAvant" pitchFamily="34" charset="0"/>
              </a:rPr>
              <a:t>Quay</a:t>
            </a:r>
            <a:endParaRPr lang="en-US" sz="4000">
              <a:latin typeface=".VnAvant" pitchFamily="34" charset="0"/>
            </a:endParaRPr>
          </a:p>
        </p:txBody>
      </p:sp>
      <p:pic>
        <p:nvPicPr>
          <p:cNvPr id="5" name="nhac quay banh xe.m4a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="" xmlns:p14="http://schemas.microsoft.com/office/powerpoint/2010/main" r:embed="rId4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8210872" y="-146367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20887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587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71600" y="838200"/>
            <a:ext cx="632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FF0000"/>
                </a:solidFill>
              </a:rPr>
              <a:t>Trò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chơi</a:t>
            </a:r>
            <a:r>
              <a:rPr lang="en-US" sz="6000" b="1" dirty="0" smtClean="0">
                <a:solidFill>
                  <a:srgbClr val="FF0000"/>
                </a:solidFill>
              </a:rPr>
              <a:t>: </a:t>
            </a:r>
          </a:p>
          <a:p>
            <a:pPr algn="ctr"/>
            <a:r>
              <a:rPr lang="en-US" sz="6000" b="1" dirty="0" err="1" smtClean="0">
                <a:solidFill>
                  <a:srgbClr val="FF0000"/>
                </a:solidFill>
              </a:rPr>
              <a:t>Bé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khéo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tay</a:t>
            </a:r>
            <a:endParaRPr lang="en-US" sz="6000" b="1" dirty="0">
              <a:solidFill>
                <a:srgbClr val="FF0000"/>
              </a:solidFill>
            </a:endParaRPr>
          </a:p>
        </p:txBody>
      </p:sp>
      <p:pic>
        <p:nvPicPr>
          <p:cNvPr id="5" name="fuego 1'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077200" y="5867400"/>
            <a:ext cx="8382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19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8466" y="980728"/>
            <a:ext cx="5314939" cy="5153668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6876256" y="5889029"/>
            <a:ext cx="1944216" cy="67187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latin typeface=".VnAvant" pitchFamily="34" charset="0"/>
              </a:rPr>
              <a:t>Quay</a:t>
            </a:r>
            <a:endParaRPr lang="en-US" sz="4000">
              <a:latin typeface=".VnAvant" pitchFamily="34" charset="0"/>
            </a:endParaRPr>
          </a:p>
        </p:txBody>
      </p:sp>
      <p:sp>
        <p:nvSpPr>
          <p:cNvPr id="38" name="Isosceles Triangle 37"/>
          <p:cNvSpPr/>
          <p:nvPr/>
        </p:nvSpPr>
        <p:spPr>
          <a:xfrm rot="15096932">
            <a:off x="6979150" y="1400023"/>
            <a:ext cx="508515" cy="1853465"/>
          </a:xfrm>
          <a:prstGeom prst="triangle">
            <a:avLst/>
          </a:prstGeom>
          <a:solidFill>
            <a:srgbClr val="F11B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nhac quay banh xe.m4a">
            <a:hlinkClick r:id="" action="ppaction://media"/>
          </p:cNvPr>
          <p:cNvPicPr>
            <a:picLocks noChangeAspect="1"/>
          </p:cNvPicPr>
          <p:nvPr>
            <a:audioFile r:link="rId1"/>
            <p:extLst>
              <p:ext uri="{DAA4B4D4-6D71-4841-9C94-3DE7FCFB9230}">
                <p14:media xmlns="" xmlns:p14="http://schemas.microsoft.com/office/powerpoint/2010/main" r:embed="rId4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7888230" y="-1645096"/>
            <a:ext cx="609600" cy="609600"/>
          </a:xfrm>
          <a:prstGeom prst="rect">
            <a:avLst/>
          </a:prstGeom>
        </p:spPr>
      </p:pic>
      <p:sp>
        <p:nvSpPr>
          <p:cNvPr id="43" name="Isosceles Triangle 42"/>
          <p:cNvSpPr/>
          <p:nvPr/>
        </p:nvSpPr>
        <p:spPr>
          <a:xfrm rot="15096932">
            <a:off x="6979149" y="-72667"/>
            <a:ext cx="508515" cy="1853465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3044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8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5872" fill="hold"/>
                                        <p:tgtEl>
                                          <p:spTgt spid="4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2"/>
                </p:tgtEl>
              </p:cMediaNode>
            </p:audio>
          </p:childTnLst>
        </p:cTn>
      </p:par>
    </p:tnLst>
    <p:bldLst>
      <p:bldP spid="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71600" y="838200"/>
            <a:ext cx="632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FF0000"/>
                </a:solidFill>
              </a:rPr>
              <a:t>Trò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chơi</a:t>
            </a:r>
            <a:r>
              <a:rPr lang="en-US" sz="6000" b="1" dirty="0" smtClean="0">
                <a:solidFill>
                  <a:srgbClr val="FF0000"/>
                </a:solidFill>
              </a:rPr>
              <a:t>: </a:t>
            </a:r>
          </a:p>
          <a:p>
            <a:pPr algn="ctr"/>
            <a:r>
              <a:rPr lang="en-US" sz="6000" b="1" dirty="0" err="1" smtClean="0">
                <a:solidFill>
                  <a:srgbClr val="FF0000"/>
                </a:solidFill>
              </a:rPr>
              <a:t>Bé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khéo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tay</a:t>
            </a:r>
            <a:endParaRPr lang="en-US" sz="6000" b="1" dirty="0">
              <a:solidFill>
                <a:srgbClr val="FF0000"/>
              </a:solidFill>
            </a:endParaRPr>
          </a:p>
        </p:txBody>
      </p:sp>
      <p:pic>
        <p:nvPicPr>
          <p:cNvPr id="4" name="fuego 1'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229600" y="5791200"/>
            <a:ext cx="914400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19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1075</TotalTime>
  <Words>105</Words>
  <Application>Microsoft Office PowerPoint</Application>
  <PresentationFormat>On-screen Show (4:3)</PresentationFormat>
  <Paragraphs>21</Paragraphs>
  <Slides>10</Slides>
  <Notes>0</Notes>
  <HiddenSlides>0</HiddenSlides>
  <MMClips>7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Windows User</cp:lastModifiedBy>
  <cp:revision>4</cp:revision>
  <dcterms:created xsi:type="dcterms:W3CDTF">2018-04-17T00:08:28Z</dcterms:created>
  <dcterms:modified xsi:type="dcterms:W3CDTF">2018-04-20T09:57:45Z</dcterms:modified>
</cp:coreProperties>
</file>