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70" r:id="rId4"/>
    <p:sldId id="272" r:id="rId5"/>
    <p:sldId id="271" r:id="rId6"/>
    <p:sldId id="256" r:id="rId7"/>
    <p:sldId id="264" r:id="rId8"/>
    <p:sldId id="259" r:id="rId9"/>
    <p:sldId id="265" r:id="rId10"/>
    <p:sldId id="266" r:id="rId11"/>
    <p:sldId id="267" r:id="rId12"/>
    <p:sldId id="269" r:id="rId13"/>
    <p:sldId id="261" r:id="rId14"/>
    <p:sldId id="260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62" r:id="rId24"/>
  </p:sldIdLst>
  <p:sldSz cx="18288000" cy="10287000"/>
  <p:notesSz cx="6858000" cy="9144000"/>
  <p:embeddedFontLst>
    <p:embeddedFont>
      <p:font typeface="#9Slide03 BoosterNextFYBlack" panose="02000A03000000020004" pitchFamily="2" charset="0"/>
      <p:regular r:id="rId25"/>
    </p:embeddedFont>
    <p:embeddedFont>
      <p:font typeface="#9Slide03 Cabin Medium" panose="00000600000000000000" pitchFamily="2" charset="0"/>
      <p:regular r:id="rId26"/>
    </p:embeddedFont>
    <p:embeddedFont>
      <p:font typeface="#9Slide05 Rusulica Script" panose="00000500000000000000" pitchFamily="2" charset="0"/>
      <p:regular r:id="rId27"/>
    </p:embeddedFont>
    <p:embeddedFont>
      <p:font typeface="Merriweather Black" panose="00000A00000000000000" pitchFamily="2" charset="0"/>
      <p:bold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F9A"/>
    <a:srgbClr val="0A0A0A"/>
    <a:srgbClr val="185F68"/>
    <a:srgbClr val="04383F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48" d="100"/>
          <a:sy n="48" d="100"/>
        </p:scale>
        <p:origin x="1608" y="77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microsoft.com/office/2007/relationships/hdphoto" Target="../media/hdphoto19.wdp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microsoft.com/office/2007/relationships/hdphoto" Target="../media/hdphoto20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42.GIF"/><Relationship Id="rId4" Type="http://schemas.openxmlformats.org/officeDocument/2006/relationships/image" Target="../media/image14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microsoft.com/office/2007/relationships/hdphoto" Target="../media/hdphoto1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microsoft.com/office/2007/relationships/hdphoto" Target="../media/hdphoto17.wdp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7.wdp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3.wdp"/><Relationship Id="rId10" Type="http://schemas.openxmlformats.org/officeDocument/2006/relationships/image" Target="../media/image42.GIF"/><Relationship Id="rId4" Type="http://schemas.openxmlformats.org/officeDocument/2006/relationships/image" Target="../media/image29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9.wdp"/><Relationship Id="rId11" Type="http://schemas.microsoft.com/office/2007/relationships/hdphoto" Target="../media/hdphoto15.wdp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5.png"/><Relationship Id="rId4" Type="http://schemas.microsoft.com/office/2007/relationships/hdphoto" Target="../media/hdphoto19.wdp"/><Relationship Id="rId9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9940" y="3574200"/>
            <a:ext cx="9471824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PHÁT TRIỂN NHẬN THỨC</a:t>
            </a:r>
          </a:p>
          <a:p>
            <a:pPr algn="ctr"/>
            <a:r>
              <a:rPr lang="en-US" sz="54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ĐỀ TÀI: TRANG PHỤC 4 MÙA</a:t>
            </a:r>
            <a:endParaRPr lang="en-US" sz="5400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#9Slide03 BoosterNextFYBlack" panose="02000A03000000020004" pitchFamily="2" charset="0"/>
            </a:endParaRPr>
          </a:p>
          <a:p>
            <a:pPr algn="ctr"/>
            <a:endParaRPr lang="en-US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Merriweather Black" panose="00000A00000000000000" pitchFamily="2" charset="0"/>
            </a:endParaRPr>
          </a:p>
          <a:p>
            <a:pPr algn="ctr"/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Lứa tuổi: Mẫu </a:t>
            </a:r>
            <a:r>
              <a:rPr lang="en-US" sz="3000" b="1" err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giáo</a:t>
            </a:r>
            <a:r>
              <a:rPr lang="en-US" sz="30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 lớn 5-6 </a:t>
            </a:r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5954312" y="646977"/>
            <a:ext cx="6083076" cy="112338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Uỷ ban nhân dân quận 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Long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Biên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  <a:p>
            <a:pPr algn="ctr"/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Trường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mầm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non Nắng Mai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8451" y="8944580"/>
            <a:ext cx="5627630" cy="55399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Rusulica Script" panose="00000500000000000000" pitchFamily="2" charset="0"/>
              </a:rPr>
              <a:t>Thiết kế </a:t>
            </a:r>
            <a:r>
              <a:rPr lang="en-US" sz="2700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Rusulica Script" panose="00000500000000000000" pitchFamily="2" charset="0"/>
              </a:rPr>
              <a:t>bài</a:t>
            </a:r>
            <a:r>
              <a:rPr lang="en-US" sz="27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Rusulica Script" panose="00000500000000000000" pitchFamily="2" charset="0"/>
              </a:rPr>
              <a:t> </a:t>
            </a:r>
            <a:r>
              <a:rPr lang="en-US" sz="2700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Rusulica Script" panose="00000500000000000000" pitchFamily="2" charset="0"/>
              </a:rPr>
              <a:t>giảng</a:t>
            </a:r>
            <a:r>
              <a:rPr lang="en-US" sz="27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Rusulica Script" panose="00000500000000000000" pitchFamily="2" charset="0"/>
              </a:rPr>
              <a:t>: Đinh Thị Hường</a:t>
            </a:r>
            <a:endParaRPr lang="en-SG" sz="270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5 Rusulica Script" panose="00000500000000000000" pitchFamily="2" charset="0"/>
            </a:endParaRPr>
          </a:p>
        </p:txBody>
      </p:sp>
      <p:pic>
        <p:nvPicPr>
          <p:cNvPr id="10" name="Picture 9" descr="A person with the arms crossed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/>
          <a:stretch>
            <a:fillRect/>
          </a:stretch>
        </p:blipFill>
        <p:spPr>
          <a:xfrm>
            <a:off x="7737929" y="6320325"/>
            <a:ext cx="2515842" cy="2911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4"/>
          <p:cNvGrpSpPr/>
          <p:nvPr/>
        </p:nvGrpSpPr>
        <p:grpSpPr>
          <a:xfrm>
            <a:off x="1203500" y="494395"/>
            <a:ext cx="15890834" cy="9297306"/>
            <a:chOff x="0" y="0"/>
            <a:chExt cx="5380336" cy="2960678"/>
          </a:xfrm>
          <a:noFill/>
        </p:grpSpPr>
        <p:sp>
          <p:nvSpPr>
            <p:cNvPr id="12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4" name="Group 5"/>
          <p:cNvGrpSpPr/>
          <p:nvPr/>
        </p:nvGrpSpPr>
        <p:grpSpPr>
          <a:xfrm rot="-10800000">
            <a:off x="-1828100" y="5391245"/>
            <a:ext cx="2762974" cy="2894131"/>
            <a:chOff x="0" y="0"/>
            <a:chExt cx="6350000" cy="6350000"/>
          </a:xfrm>
        </p:grpSpPr>
        <p:sp>
          <p:nvSpPr>
            <p:cNvPr id="15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0" name="Group 5"/>
          <p:cNvGrpSpPr/>
          <p:nvPr/>
        </p:nvGrpSpPr>
        <p:grpSpPr>
          <a:xfrm rot="9866592">
            <a:off x="16758193" y="-138324"/>
            <a:ext cx="2085883" cy="2126922"/>
            <a:chOff x="-1062003" y="28318640"/>
            <a:chExt cx="6321664" cy="6350000"/>
          </a:xfrm>
        </p:grpSpPr>
        <p:sp>
          <p:nvSpPr>
            <p:cNvPr id="21" name="Freeform 6"/>
            <p:cNvSpPr/>
            <p:nvPr/>
          </p:nvSpPr>
          <p:spPr>
            <a:xfrm>
              <a:off x="-1062003" y="28318640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6" name="Group 7"/>
          <p:cNvGrpSpPr>
            <a:grpSpLocks noChangeAspect="1"/>
          </p:cNvGrpSpPr>
          <p:nvPr/>
        </p:nvGrpSpPr>
        <p:grpSpPr>
          <a:xfrm rot="10130811">
            <a:off x="1710729" y="1025805"/>
            <a:ext cx="784221" cy="848937"/>
            <a:chOff x="-2540" y="-2540"/>
            <a:chExt cx="6355080" cy="6355080"/>
          </a:xfrm>
        </p:grpSpPr>
        <p:sp>
          <p:nvSpPr>
            <p:cNvPr id="17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44107">
            <a:off x="16147965" y="8449749"/>
            <a:ext cx="1220456" cy="2097659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31727" flipH="1">
            <a:off x="731692" y="-158225"/>
            <a:ext cx="1378729" cy="2369692"/>
          </a:xfrm>
          <a:prstGeom prst="rect">
            <a:avLst/>
          </a:prstGeom>
        </p:spPr>
      </p:pic>
      <p:grpSp>
        <p:nvGrpSpPr>
          <p:cNvPr id="24" name="Group 7"/>
          <p:cNvGrpSpPr>
            <a:grpSpLocks noChangeAspect="1"/>
          </p:cNvGrpSpPr>
          <p:nvPr/>
        </p:nvGrpSpPr>
        <p:grpSpPr>
          <a:xfrm rot="-10800000">
            <a:off x="-2395367" y="5114972"/>
            <a:ext cx="3541020" cy="3446678"/>
            <a:chOff x="-2540" y="-2540"/>
            <a:chExt cx="6355080" cy="6355080"/>
          </a:xfrm>
        </p:grpSpPr>
        <p:sp>
          <p:nvSpPr>
            <p:cNvPr id="25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8358" flipH="1">
            <a:off x="-3472007" y="1802900"/>
            <a:ext cx="1378729" cy="2369692"/>
          </a:xfrm>
          <a:prstGeom prst="rect">
            <a:avLst/>
          </a:prstGeom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9866592">
            <a:off x="16367325" y="465028"/>
            <a:ext cx="1393918" cy="1393918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10130811">
            <a:off x="2167689" y="1035500"/>
            <a:ext cx="848937" cy="848937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9866592">
            <a:off x="15588940" y="8519900"/>
            <a:ext cx="848937" cy="848937"/>
            <a:chOff x="-2540" y="-2540"/>
            <a:chExt cx="6355080" cy="6355080"/>
          </a:xfrm>
        </p:grpSpPr>
        <p:sp>
          <p:nvSpPr>
            <p:cNvPr id="32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9866592">
            <a:off x="15149482" y="8504161"/>
            <a:ext cx="848937" cy="848937"/>
            <a:chOff x="-2540" y="-2540"/>
            <a:chExt cx="6355080" cy="6355080"/>
          </a:xfrm>
        </p:grpSpPr>
        <p:sp>
          <p:nvSpPr>
            <p:cNvPr id="34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3" name="Picture 2" descr="A logo with a sun and peopl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29" y="1644288"/>
            <a:ext cx="2105025" cy="210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THU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59" b="96387" l="9961" r="89844">
                        <a14:foregroundMark x1="17676" y1="52832" x2="20801" y2="53516"/>
                        <a14:foregroundMark x1="16602" y1="52832" x2="17188" y2="52832"/>
                        <a14:foregroundMark x1="71387" y1="56055" x2="71973" y2="55957"/>
                        <a14:foregroundMark x1="43945" y1="83105" x2="47656" y2="92188"/>
                        <a14:foregroundMark x1="49805" y1="77539" x2="47070" y2="84961"/>
                        <a14:foregroundMark x1="41211" y1="96191" x2="47656" y2="96387"/>
                        <a14:backgroundMark x1="66699" y1="60449" x2="75391" y2="60645"/>
                        <a14:backgroundMark x1="75391" y1="60645" x2="66699" y2="62891"/>
                        <a14:backgroundMark x1="66699" y1="62891" x2="66504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" b="268"/>
          <a:stretch>
            <a:fillRect/>
          </a:stretch>
        </p:blipFill>
        <p:spPr>
          <a:xfrm>
            <a:off x="-503745" y="2628900"/>
            <a:ext cx="7551692" cy="7511244"/>
          </a:xfrm>
          <a:prstGeom prst="rect">
            <a:avLst/>
          </a:prstGeom>
        </p:spPr>
      </p:pic>
      <p:pic>
        <p:nvPicPr>
          <p:cNvPr id="13" name="Picture 12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5736967" y="264109"/>
            <a:ext cx="2388356" cy="6656028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1875" l="4000" r="94750">
                        <a14:foregroundMark x1="8750" y1="59750" x2="7500" y2="69375"/>
                        <a14:foregroundMark x1="4000" y1="64875" x2="4625" y2="69000"/>
                        <a14:foregroundMark x1="90750" y1="58750" x2="94750" y2="68250"/>
                        <a14:foregroundMark x1="94750" y1="68250" x2="92375" y2="70625"/>
                        <a14:foregroundMark x1="29375" y1="93125" x2="45500" y2="91875"/>
                        <a14:foregroundMark x1="45500" y1="91875" x2="69500" y2="91875"/>
                        <a14:foregroundMark x1="44750" y1="9250" x2="51625" y2="8125"/>
                        <a14:foregroundMark x1="51625" y1="8125" x2="52875" y2="9625"/>
                        <a14:foregroundMark x1="50625" y1="35000" x2="51250" y2="40500"/>
                        <a14:foregroundMark x1="44125" y1="18000" x2="49000" y2="18875"/>
                        <a14:foregroundMark x1="42250" y1="16625" x2="47000" y2="15750"/>
                        <a14:foregroundMark x1="47000" y1="15750" x2="47000" y2="15750"/>
                        <a14:foregroundMark x1="53125" y1="16625" x2="57625" y2="1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21" y="5612630"/>
            <a:ext cx="4424100" cy="4424100"/>
          </a:xfrm>
          <a:prstGeom prst="rect">
            <a:avLst/>
          </a:prstGeom>
        </p:spPr>
      </p:pic>
      <p:pic>
        <p:nvPicPr>
          <p:cNvPr id="22" name="Picture 21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10529638" y="-21694"/>
            <a:ext cx="4114800" cy="6793593"/>
          </a:xfrm>
          <a:prstGeom prst="rect">
            <a:avLst/>
          </a:prstGeom>
        </p:spPr>
      </p:pic>
      <p:pic>
        <p:nvPicPr>
          <p:cNvPr id="25" name="Picture 24" descr="A picture containing tableware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133" y1="63067" x2="47600" y2="72533"/>
                        <a14:foregroundMark x1="47600" y1="72533" x2="47600" y2="72533"/>
                        <a14:foregroundMark x1="25333" y1="48933" x2="19733" y2="53600"/>
                        <a14:foregroundMark x1="20000" y1="58133" x2="19467" y2="57867"/>
                        <a14:foregroundMark x1="49794" y1="16278" x2="32074" y2="21459"/>
                        <a14:foregroundMark x1="50400" y1="16133" x2="55600" y2="17733"/>
                        <a14:foregroundMark x1="43600" y1="70533" x2="47333" y2="75333"/>
                        <a14:foregroundMark x1="31600" y1="22133" x2="32400" y2="21867"/>
                        <a14:foregroundMark x1="31067" y1="22267" x2="33200" y2="21467"/>
                        <a14:foregroundMark x1="50000" y1="16000" x2="51067" y2="16133"/>
                        <a14:backgroundMark x1="28133" y1="22800" x2="29733" y2="21867"/>
                        <a14:backgroundMark x1="28400" y1="22800" x2="31200" y2="21067"/>
                        <a14:backgroundMark x1="30267" y1="21600" x2="31412" y2="2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1463" r="13973" b="12860"/>
          <a:stretch>
            <a:fillRect/>
          </a:stretch>
        </p:blipFill>
        <p:spPr>
          <a:xfrm>
            <a:off x="13892727" y="6639239"/>
            <a:ext cx="3156026" cy="326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1" y="1797801"/>
            <a:ext cx="13467839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ĐÔNG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picture containing indoor, footwea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28" y="5898532"/>
            <a:ext cx="6284203" cy="3862690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885" y1="68447" x2="22371" y2="76628"/>
                        <a14:foregroundMark x1="22371" y1="76628" x2="28548" y2="87646"/>
                        <a14:foregroundMark x1="28548" y1="87646" x2="37896" y2="85643"/>
                        <a14:foregroundMark x1="37896" y1="85643" x2="40735" y2="81469"/>
                        <a14:foregroundMark x1="21536" y1="80134" x2="23873" y2="70618"/>
                        <a14:foregroundMark x1="23873" y1="70618" x2="30050" y2="67613"/>
                        <a14:foregroundMark x1="28715" y1="66277" x2="20868" y2="70618"/>
                        <a14:foregroundMark x1="20868" y1="70618" x2="20033" y2="81803"/>
                        <a14:foregroundMark x1="20033" y1="81803" x2="25543" y2="87145"/>
                        <a14:foregroundMark x1="69616" y1="68447" x2="75626" y2="78965"/>
                        <a14:foregroundMark x1="75626" y1="78965" x2="84808" y2="81803"/>
                        <a14:foregroundMark x1="84808" y1="81803" x2="87479" y2="73790"/>
                        <a14:foregroundMark x1="87479" y1="73790" x2="77629" y2="64107"/>
                        <a14:foregroundMark x1="78965" y1="64942" x2="87479" y2="70952"/>
                        <a14:foregroundMark x1="87479" y1="70952" x2="87813" y2="76127"/>
                        <a14:foregroundMark x1="82471" y1="65776" x2="87813" y2="70284"/>
                        <a14:foregroundMark x1="84307" y1="65442" x2="86978" y2="71119"/>
                        <a14:foregroundMark x1="84808" y1="66277" x2="87813" y2="71119"/>
                        <a14:backgroundMark x1="45576" y1="80134" x2="57596" y2="73790"/>
                        <a14:backgroundMark x1="57596" y1="73790" x2="57596" y2="72454"/>
                        <a14:backgroundMark x1="42237" y1="25876" x2="39065" y2="36895"/>
                        <a14:backgroundMark x1="39065" y1="36895" x2="46077" y2="41569"/>
                        <a14:backgroundMark x1="46077" y1="41569" x2="54257" y2="36060"/>
                        <a14:backgroundMark x1="54257" y1="36060" x2="46077" y2="27379"/>
                        <a14:backgroundMark x1="46077" y1="27379" x2="40902" y2="25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01" y="439962"/>
            <a:ext cx="5705475" cy="5705475"/>
          </a:xfrm>
          <a:prstGeom prst="rect">
            <a:avLst/>
          </a:prstGeom>
        </p:spPr>
      </p:pic>
      <p:pic>
        <p:nvPicPr>
          <p:cNvPr id="15" name="Picture 14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6378464" y="1284088"/>
            <a:ext cx="4876372" cy="6755012"/>
          </a:xfrm>
          <a:prstGeom prst="rect">
            <a:avLst/>
          </a:prstGeom>
        </p:spPr>
      </p:pic>
      <p:pic>
        <p:nvPicPr>
          <p:cNvPr id="20" name="Picture 19" descr="A picture containing gree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4" y="427262"/>
            <a:ext cx="5228005" cy="5228005"/>
          </a:xfrm>
          <a:prstGeom prst="rect">
            <a:avLst/>
          </a:prstGeom>
        </p:spPr>
      </p:pic>
      <p:pic>
        <p:nvPicPr>
          <p:cNvPr id="4098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18" y="4733256"/>
            <a:ext cx="5228005" cy="52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10725"/>
            <a:ext cx="18288000" cy="102957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10725"/>
            <a:ext cx="18288000" cy="102977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638300" y="1222769"/>
            <a:ext cx="15011399" cy="8216990"/>
            <a:chOff x="0" y="0"/>
            <a:chExt cx="5380336" cy="2960678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solidFill>
              <a:srgbClr val="CCA0F4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44107">
            <a:off x="15672713" y="7997957"/>
            <a:ext cx="1220456" cy="2097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78358" flipH="1">
            <a:off x="1129827" y="494042"/>
            <a:ext cx="1378729" cy="2369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819657"/>
            <a:ext cx="13639800" cy="703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TRÒ CHƠI</a:t>
            </a:r>
          </a:p>
          <a:p>
            <a:pPr algn="ctr">
              <a:lnSpc>
                <a:spcPct val="200000"/>
              </a:lnSpc>
            </a:pPr>
            <a:r>
              <a:rPr lang="en-SG" sz="115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THỬ TÀI CÙNG BÉ</a:t>
            </a:r>
          </a:p>
          <a:p>
            <a:pPr algn="ctr">
              <a:lnSpc>
                <a:spcPct val="200000"/>
              </a:lnSpc>
            </a:pPr>
            <a:endParaRPr lang="en-SG" sz="60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5035771" y="195243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36" y="5323291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9428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1409" y="929627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466122"/>
            <a:ext cx="14945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3639563" y="1726943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686" y="1114906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6" y="5075830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327" y="349615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18368" y="534929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17583" y="555215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044266" y="807772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98744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Picture 23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487" y="6795842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604832"/>
            <a:ext cx="1569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338558" y="3789849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4124085" y="3283721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1726" y="9347503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283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629" y="3283721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5647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641576" y="2962636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12747" y="9299380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668578" y="619983"/>
            <a:ext cx="15698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911383" y="3765092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1416690" y="3363367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41667" y="9322746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05444" y="928464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98" y="3302835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96748" y="9224114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791937" y="9714845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3108" y="16051589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8" name="Picture 27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1279897" y="263768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516669" y="355180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6416495" y="366183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208" r="22109"/>
          <a:stretch>
            <a:fillRect/>
          </a:stretch>
        </p:blipFill>
        <p:spPr>
          <a:xfrm>
            <a:off x="1071698" y="6733236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93490" y="554702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86653" y="541891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56479" y="920500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3745" y="893951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13271974" y="1389662"/>
            <a:ext cx="4548016" cy="411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 rot="20913802">
            <a:off x="-5140326" y="55729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153041" y="299667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4609689" y="345970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913802">
            <a:off x="-5726733" y="346663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98279" y="254247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2851" y="864987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939" y="873738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21183600" y="-1486785"/>
            <a:ext cx="4548016" cy="4111601"/>
          </a:xfrm>
          <a:prstGeom prst="rect">
            <a:avLst/>
          </a:prstGeom>
        </p:spPr>
      </p:pic>
      <p:pic>
        <p:nvPicPr>
          <p:cNvPr id="25" name="Picture 24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266309" y="3695699"/>
            <a:ext cx="1795183" cy="234539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221201" y="0"/>
            <a:ext cx="1066800" cy="1297708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5" name="AutoShape 5"/>
          <p:cNvSpPr/>
          <p:nvPr/>
        </p:nvSpPr>
        <p:spPr>
          <a:xfrm>
            <a:off x="17678400" y="723900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pic>
        <p:nvPicPr>
          <p:cNvPr id="6" name="Picture 5" descr="A picture containing bed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40" y="1297708"/>
            <a:ext cx="15090920" cy="85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153" y="452512"/>
            <a:ext cx="1054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Áo bạn Bo mặc có phù hợp với thời tiết lúc đó không?</a:t>
            </a:r>
          </a:p>
        </p:txBody>
      </p:sp>
      <p:sp>
        <p:nvSpPr>
          <p:cNvPr id="9" name="Oval 8"/>
          <p:cNvSpPr/>
          <p:nvPr/>
        </p:nvSpPr>
        <p:spPr>
          <a:xfrm>
            <a:off x="5181600" y="3009900"/>
            <a:ext cx="3429000" cy="4419600"/>
          </a:xfrm>
          <a:prstGeom prst="ellipse">
            <a:avLst/>
          </a:prstGeom>
          <a:noFill/>
          <a:ln w="38100">
            <a:solidFill>
              <a:srgbClr val="043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47917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4742395" y="1431741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21" y="5488464"/>
            <a:ext cx="6284203" cy="3862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199" y="1271443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04074" y="53884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00096" y="57086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86986" y="9082931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6398552" y="1271443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93" y="5223892"/>
            <a:ext cx="6284203" cy="3862690"/>
          </a:xfrm>
          <a:prstGeom prst="rect">
            <a:avLst/>
          </a:prstGeom>
        </p:spPr>
      </p:pic>
      <p:pic>
        <p:nvPicPr>
          <p:cNvPr id="27" name="Picture 26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267" y="6607533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500008" y="1116685"/>
            <a:ext cx="1758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5: Vì sao bé cần phải mặc quần áo phù hợp với thời tiết?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3146643"/>
            <a:ext cx="6476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Để giữ gìn sức khỏe 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5 lời khuyên từ bác sĩ nhi khoa giúp nuôi trẻ sơ sinh khoẻ mạnh ít ốm đau">
            <a:extLst>
              <a:ext uri="{FF2B5EF4-FFF2-40B4-BE49-F238E27FC236}">
                <a16:creationId xmlns:a16="http://schemas.microsoft.com/office/drawing/2014/main" id="{6EA1C43F-F323-9E62-7744-87602CDE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58518"/>
            <a:ext cx="7491980" cy="56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" r="24736"/>
          <a:stretch>
            <a:fillRect/>
          </a:stretch>
        </p:blipFill>
        <p:spPr>
          <a:xfrm flipH="1">
            <a:off x="0" y="5326590"/>
            <a:ext cx="1548910" cy="12472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4171" y="330104"/>
            <a:ext cx="17531593" cy="9668106"/>
            <a:chOff x="0" y="0"/>
            <a:chExt cx="9153025" cy="50475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9130165" cy="5019657"/>
            </a:xfrm>
            <a:custGeom>
              <a:avLst/>
              <a:gdLst/>
              <a:ahLst/>
              <a:cxnLst/>
              <a:rect l="l" t="t" r="r" b="b"/>
              <a:pathLst>
                <a:path w="9130165" h="5019657">
                  <a:moveTo>
                    <a:pt x="9130165" y="5019657"/>
                  </a:moveTo>
                  <a:lnTo>
                    <a:pt x="0" y="5012037"/>
                  </a:lnTo>
                  <a:lnTo>
                    <a:pt x="0" y="1754175"/>
                  </a:lnTo>
                  <a:lnTo>
                    <a:pt x="17780" y="19050"/>
                  </a:lnTo>
                  <a:lnTo>
                    <a:pt x="4551066" y="0"/>
                  </a:lnTo>
                  <a:lnTo>
                    <a:pt x="9111115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9159374" cy="5046326"/>
            </a:xfrm>
            <a:custGeom>
              <a:avLst/>
              <a:gdLst/>
              <a:ahLst/>
              <a:cxnLst/>
              <a:rect l="l" t="t" r="r" b="b"/>
              <a:pathLst>
                <a:path w="9159374" h="5046326">
                  <a:moveTo>
                    <a:pt x="9125085" y="21590"/>
                  </a:moveTo>
                  <a:cubicBezTo>
                    <a:pt x="9126355" y="34290"/>
                    <a:pt x="9126355" y="44450"/>
                    <a:pt x="9127624" y="54610"/>
                  </a:cubicBezTo>
                  <a:cubicBezTo>
                    <a:pt x="9130165" y="140473"/>
                    <a:pt x="9131435" y="250729"/>
                    <a:pt x="9133974" y="357047"/>
                  </a:cubicBezTo>
                  <a:cubicBezTo>
                    <a:pt x="9133974" y="510617"/>
                    <a:pt x="9146674" y="3538717"/>
                    <a:pt x="9153024" y="3692288"/>
                  </a:cubicBezTo>
                  <a:cubicBezTo>
                    <a:pt x="9159374" y="3924612"/>
                    <a:pt x="9155565" y="4160875"/>
                    <a:pt x="9155565" y="4393200"/>
                  </a:cubicBezTo>
                  <a:cubicBezTo>
                    <a:pt x="9155565" y="4597961"/>
                    <a:pt x="9156835" y="4786971"/>
                    <a:pt x="9158105" y="4985367"/>
                  </a:cubicBezTo>
                  <a:cubicBezTo>
                    <a:pt x="9158105" y="5006957"/>
                    <a:pt x="9158105" y="5020926"/>
                    <a:pt x="9158105" y="5045057"/>
                  </a:cubicBezTo>
                  <a:cubicBezTo>
                    <a:pt x="9135245" y="5045057"/>
                    <a:pt x="9114924" y="5046326"/>
                    <a:pt x="9070457" y="5045057"/>
                  </a:cubicBezTo>
                  <a:cubicBezTo>
                    <a:pt x="8604132" y="5039976"/>
                    <a:pt x="8130632" y="5046326"/>
                    <a:pt x="7664307" y="5041247"/>
                  </a:cubicBezTo>
                  <a:cubicBezTo>
                    <a:pt x="7384511" y="5037437"/>
                    <a:pt x="7111890" y="5039976"/>
                    <a:pt x="6832095" y="5037437"/>
                  </a:cubicBezTo>
                  <a:cubicBezTo>
                    <a:pt x="6702958" y="5036167"/>
                    <a:pt x="6573822" y="5034897"/>
                    <a:pt x="6444686" y="5033626"/>
                  </a:cubicBezTo>
                  <a:cubicBezTo>
                    <a:pt x="6365769" y="5033626"/>
                    <a:pt x="6294027" y="5034897"/>
                    <a:pt x="6215110" y="5034897"/>
                  </a:cubicBezTo>
                  <a:cubicBezTo>
                    <a:pt x="6014232" y="5033626"/>
                    <a:pt x="5461816" y="5034897"/>
                    <a:pt x="5260937" y="5033626"/>
                  </a:cubicBezTo>
                  <a:cubicBezTo>
                    <a:pt x="5117452" y="5032357"/>
                    <a:pt x="2247757" y="5041247"/>
                    <a:pt x="2104272" y="5039976"/>
                  </a:cubicBezTo>
                  <a:cubicBezTo>
                    <a:pt x="2068401" y="5039976"/>
                    <a:pt x="2025356" y="5041247"/>
                    <a:pt x="1989484" y="5041247"/>
                  </a:cubicBezTo>
                  <a:cubicBezTo>
                    <a:pt x="1903393" y="5041247"/>
                    <a:pt x="1824477" y="5042517"/>
                    <a:pt x="1738386" y="5042517"/>
                  </a:cubicBezTo>
                  <a:cubicBezTo>
                    <a:pt x="1523159" y="5042517"/>
                    <a:pt x="1315106" y="5041247"/>
                    <a:pt x="1099879" y="5039976"/>
                  </a:cubicBezTo>
                  <a:cubicBezTo>
                    <a:pt x="970743" y="5038707"/>
                    <a:pt x="841606" y="5037437"/>
                    <a:pt x="719644" y="5036167"/>
                  </a:cubicBezTo>
                  <a:cubicBezTo>
                    <a:pt x="490069" y="5034897"/>
                    <a:pt x="260493" y="5033626"/>
                    <a:pt x="48260" y="5033626"/>
                  </a:cubicBezTo>
                  <a:cubicBezTo>
                    <a:pt x="38100" y="5033626"/>
                    <a:pt x="29210" y="5033626"/>
                    <a:pt x="19050" y="5032357"/>
                  </a:cubicBezTo>
                  <a:cubicBezTo>
                    <a:pt x="10160" y="5031087"/>
                    <a:pt x="5080" y="5024737"/>
                    <a:pt x="7620" y="5015847"/>
                  </a:cubicBezTo>
                  <a:cubicBezTo>
                    <a:pt x="16510" y="4983857"/>
                    <a:pt x="12700" y="4885414"/>
                    <a:pt x="11430" y="4783034"/>
                  </a:cubicBezTo>
                  <a:cubicBezTo>
                    <a:pt x="10160" y="4574335"/>
                    <a:pt x="6350" y="4369574"/>
                    <a:pt x="7620" y="4160875"/>
                  </a:cubicBezTo>
                  <a:cubicBezTo>
                    <a:pt x="5080" y="3900986"/>
                    <a:pt x="0" y="683876"/>
                    <a:pt x="7620" y="420050"/>
                  </a:cubicBezTo>
                  <a:cubicBezTo>
                    <a:pt x="8890" y="368860"/>
                    <a:pt x="7620" y="313732"/>
                    <a:pt x="8890" y="262542"/>
                  </a:cubicBezTo>
                  <a:cubicBezTo>
                    <a:pt x="10160" y="179850"/>
                    <a:pt x="12700" y="892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137" y="30480"/>
                    <a:pt x="195925" y="29210"/>
                  </a:cubicBezTo>
                  <a:cubicBezTo>
                    <a:pt x="389629" y="25400"/>
                    <a:pt x="583334" y="22860"/>
                    <a:pt x="784212" y="20320"/>
                  </a:cubicBezTo>
                  <a:cubicBezTo>
                    <a:pt x="920523" y="17780"/>
                    <a:pt x="1056834" y="16510"/>
                    <a:pt x="1185970" y="13970"/>
                  </a:cubicBezTo>
                  <a:cubicBezTo>
                    <a:pt x="1315106" y="11430"/>
                    <a:pt x="1451417" y="8890"/>
                    <a:pt x="1580553" y="8890"/>
                  </a:cubicBezTo>
                  <a:cubicBezTo>
                    <a:pt x="1724038" y="7620"/>
                    <a:pt x="1867522" y="10160"/>
                    <a:pt x="2011007" y="8890"/>
                  </a:cubicBezTo>
                  <a:cubicBezTo>
                    <a:pt x="2190363" y="8890"/>
                    <a:pt x="5440293" y="6350"/>
                    <a:pt x="5619649" y="5080"/>
                  </a:cubicBezTo>
                  <a:cubicBezTo>
                    <a:pt x="5791830" y="3810"/>
                    <a:pt x="5964012" y="2540"/>
                    <a:pt x="6143368" y="2540"/>
                  </a:cubicBezTo>
                  <a:cubicBezTo>
                    <a:pt x="6437512" y="1270"/>
                    <a:pt x="6724481" y="0"/>
                    <a:pt x="7018625" y="0"/>
                  </a:cubicBezTo>
                  <a:cubicBezTo>
                    <a:pt x="7140587" y="0"/>
                    <a:pt x="7269723" y="2540"/>
                    <a:pt x="7391685" y="2540"/>
                  </a:cubicBezTo>
                  <a:cubicBezTo>
                    <a:pt x="7728875" y="3810"/>
                    <a:pt x="8073238" y="5080"/>
                    <a:pt x="8410427" y="7620"/>
                  </a:cubicBezTo>
                  <a:cubicBezTo>
                    <a:pt x="8589783" y="8890"/>
                    <a:pt x="8769139" y="12700"/>
                    <a:pt x="8948495" y="16510"/>
                  </a:cubicBezTo>
                  <a:cubicBezTo>
                    <a:pt x="8991540" y="16510"/>
                    <a:pt x="9034586" y="16510"/>
                    <a:pt x="9070457" y="16510"/>
                  </a:cubicBezTo>
                  <a:cubicBezTo>
                    <a:pt x="9106035" y="17780"/>
                    <a:pt x="9114924" y="20320"/>
                    <a:pt x="9125085" y="21590"/>
                  </a:cubicBezTo>
                  <a:close/>
                  <a:moveTo>
                    <a:pt x="9135245" y="5028547"/>
                  </a:moveTo>
                  <a:cubicBezTo>
                    <a:pt x="9136515" y="5012037"/>
                    <a:pt x="9137785" y="4999337"/>
                    <a:pt x="9137785" y="4986637"/>
                  </a:cubicBezTo>
                  <a:cubicBezTo>
                    <a:pt x="9136515" y="4767283"/>
                    <a:pt x="9135245" y="4558584"/>
                    <a:pt x="9135245" y="4334135"/>
                  </a:cubicBezTo>
                  <a:cubicBezTo>
                    <a:pt x="9135245" y="4231754"/>
                    <a:pt x="9137785" y="4129374"/>
                    <a:pt x="9136515" y="4026993"/>
                  </a:cubicBezTo>
                  <a:cubicBezTo>
                    <a:pt x="9136515" y="3932488"/>
                    <a:pt x="9135245" y="3834045"/>
                    <a:pt x="9133975" y="3739540"/>
                  </a:cubicBezTo>
                  <a:cubicBezTo>
                    <a:pt x="9128895" y="3593845"/>
                    <a:pt x="9117465" y="577558"/>
                    <a:pt x="9117465" y="431863"/>
                  </a:cubicBezTo>
                  <a:cubicBezTo>
                    <a:pt x="9114925" y="309794"/>
                    <a:pt x="9112385" y="183787"/>
                    <a:pt x="9109845" y="63500"/>
                  </a:cubicBezTo>
                  <a:cubicBezTo>
                    <a:pt x="9108575" y="44450"/>
                    <a:pt x="9107305" y="43180"/>
                    <a:pt x="9048935" y="41910"/>
                  </a:cubicBezTo>
                  <a:cubicBezTo>
                    <a:pt x="9027412" y="41910"/>
                    <a:pt x="9013063" y="41910"/>
                    <a:pt x="8991540" y="40640"/>
                  </a:cubicBezTo>
                  <a:cubicBezTo>
                    <a:pt x="8812185" y="36830"/>
                    <a:pt x="8625654" y="31750"/>
                    <a:pt x="8446299" y="30480"/>
                  </a:cubicBezTo>
                  <a:cubicBezTo>
                    <a:pt x="8008670" y="26670"/>
                    <a:pt x="7563867" y="25400"/>
                    <a:pt x="7126239" y="22860"/>
                  </a:cubicBezTo>
                  <a:cubicBezTo>
                    <a:pt x="7061671" y="22860"/>
                    <a:pt x="6989929" y="22860"/>
                    <a:pt x="6925360" y="22860"/>
                  </a:cubicBezTo>
                  <a:cubicBezTo>
                    <a:pt x="6817747" y="22860"/>
                    <a:pt x="6710133" y="22860"/>
                    <a:pt x="6609694" y="22860"/>
                  </a:cubicBezTo>
                  <a:cubicBezTo>
                    <a:pt x="6380118" y="22860"/>
                    <a:pt x="6150543" y="22860"/>
                    <a:pt x="5928141" y="24130"/>
                  </a:cubicBezTo>
                  <a:cubicBezTo>
                    <a:pt x="5734437" y="25400"/>
                    <a:pt x="2470158" y="29210"/>
                    <a:pt x="2276454" y="29210"/>
                  </a:cubicBezTo>
                  <a:cubicBezTo>
                    <a:pt x="1960788" y="29210"/>
                    <a:pt x="1645121" y="26670"/>
                    <a:pt x="1329455" y="33020"/>
                  </a:cubicBezTo>
                  <a:cubicBezTo>
                    <a:pt x="1164447" y="36830"/>
                    <a:pt x="1006614" y="36830"/>
                    <a:pt x="848781" y="38100"/>
                  </a:cubicBezTo>
                  <a:cubicBezTo>
                    <a:pt x="576160" y="41910"/>
                    <a:pt x="303539" y="45720"/>
                    <a:pt x="49530" y="50800"/>
                  </a:cubicBezTo>
                  <a:cubicBezTo>
                    <a:pt x="36830" y="50800"/>
                    <a:pt x="34290" y="53340"/>
                    <a:pt x="33020" y="77469"/>
                  </a:cubicBezTo>
                  <a:cubicBezTo>
                    <a:pt x="31750" y="148348"/>
                    <a:pt x="31750" y="219227"/>
                    <a:pt x="30480" y="290106"/>
                  </a:cubicBezTo>
                  <a:cubicBezTo>
                    <a:pt x="29210" y="408237"/>
                    <a:pt x="26670" y="522431"/>
                    <a:pt x="25400" y="640562"/>
                  </a:cubicBezTo>
                  <a:cubicBezTo>
                    <a:pt x="20320" y="766569"/>
                    <a:pt x="26670" y="3845859"/>
                    <a:pt x="29210" y="3971865"/>
                  </a:cubicBezTo>
                  <a:cubicBezTo>
                    <a:pt x="29210" y="4105747"/>
                    <a:pt x="29210" y="4243567"/>
                    <a:pt x="30480" y="4377449"/>
                  </a:cubicBezTo>
                  <a:cubicBezTo>
                    <a:pt x="30480" y="4475892"/>
                    <a:pt x="33020" y="4574335"/>
                    <a:pt x="33020" y="4672778"/>
                  </a:cubicBezTo>
                  <a:cubicBezTo>
                    <a:pt x="33020" y="4779096"/>
                    <a:pt x="33020" y="4885414"/>
                    <a:pt x="31750" y="4986637"/>
                  </a:cubicBezTo>
                  <a:cubicBezTo>
                    <a:pt x="31750" y="4990447"/>
                    <a:pt x="31750" y="4992987"/>
                    <a:pt x="31750" y="4996797"/>
                  </a:cubicBezTo>
                  <a:cubicBezTo>
                    <a:pt x="31750" y="5006957"/>
                    <a:pt x="35560" y="5010767"/>
                    <a:pt x="44450" y="5010767"/>
                  </a:cubicBezTo>
                  <a:cubicBezTo>
                    <a:pt x="95486" y="5010767"/>
                    <a:pt x="195925" y="5012037"/>
                    <a:pt x="289190" y="5012037"/>
                  </a:cubicBezTo>
                  <a:cubicBezTo>
                    <a:pt x="425501" y="5012037"/>
                    <a:pt x="568985" y="5009497"/>
                    <a:pt x="705296" y="5012037"/>
                  </a:cubicBezTo>
                  <a:cubicBezTo>
                    <a:pt x="927697" y="5015847"/>
                    <a:pt x="1150099" y="5018387"/>
                    <a:pt x="1372500" y="5017117"/>
                  </a:cubicBezTo>
                  <a:cubicBezTo>
                    <a:pt x="1515985" y="5015847"/>
                    <a:pt x="1652295" y="5018387"/>
                    <a:pt x="1795780" y="5018387"/>
                  </a:cubicBezTo>
                  <a:cubicBezTo>
                    <a:pt x="2003833" y="5018387"/>
                    <a:pt x="2211886" y="5017117"/>
                    <a:pt x="2419939" y="5018387"/>
                  </a:cubicBezTo>
                  <a:cubicBezTo>
                    <a:pt x="2728431" y="5019657"/>
                    <a:pt x="6114671" y="5009497"/>
                    <a:pt x="6430338" y="5012037"/>
                  </a:cubicBezTo>
                  <a:cubicBezTo>
                    <a:pt x="6566648" y="5013307"/>
                    <a:pt x="6702958" y="5014577"/>
                    <a:pt x="6832095" y="5014577"/>
                  </a:cubicBezTo>
                  <a:cubicBezTo>
                    <a:pt x="7068845" y="5017117"/>
                    <a:pt x="7298421" y="5013307"/>
                    <a:pt x="7535170" y="5017117"/>
                  </a:cubicBezTo>
                  <a:cubicBezTo>
                    <a:pt x="7728875" y="5019657"/>
                    <a:pt x="7922579" y="5019657"/>
                    <a:pt x="8116284" y="5022197"/>
                  </a:cubicBezTo>
                  <a:cubicBezTo>
                    <a:pt x="8403253" y="5026007"/>
                    <a:pt x="8690222" y="5028547"/>
                    <a:pt x="8977193" y="5029817"/>
                  </a:cubicBezTo>
                  <a:cubicBezTo>
                    <a:pt x="9084806" y="5029817"/>
                    <a:pt x="9114924" y="5028547"/>
                    <a:pt x="9135245" y="5028547"/>
                  </a:cubicBezTo>
                  <a:close/>
                </a:path>
              </a:pathLst>
            </a:custGeom>
            <a:solidFill>
              <a:srgbClr val="FFC7C7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49" r="24736"/>
          <a:stretch>
            <a:fillRect/>
          </a:stretch>
        </p:blipFill>
        <p:spPr>
          <a:xfrm>
            <a:off x="17259300" y="0"/>
            <a:ext cx="1028700" cy="828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7821">
            <a:off x="280685" y="9074579"/>
            <a:ext cx="931532" cy="13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17223">
            <a:off x="0" y="330104"/>
            <a:ext cx="2495691" cy="5445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95045" y="9258300"/>
            <a:ext cx="970719" cy="102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7AFAA-D235-486F-A6EB-C73044E96EE3}"/>
              </a:ext>
            </a:extLst>
          </p:cNvPr>
          <p:cNvSpPr/>
          <p:nvPr/>
        </p:nvSpPr>
        <p:spPr>
          <a:xfrm>
            <a:off x="3197430" y="2933700"/>
            <a:ext cx="1200020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72153" y="889219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878800" y="308277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485" y="1555277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 p14:presetBounceEnd="71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11049000" y="1415311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05" y="1800509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1088808" y="3731449"/>
            <a:ext cx="6590853" cy="6555551"/>
          </a:xfrm>
          <a:prstGeom prst="rect">
            <a:avLst/>
          </a:prstGeom>
        </p:spPr>
      </p:pic>
      <p:pic>
        <p:nvPicPr>
          <p:cNvPr id="12" name="Picture 11" descr="A couple of people posing for the camera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875" l="10000" r="96000">
                        <a14:foregroundMark x1="75375" y1="4125" x2="79750" y2="65000"/>
                        <a14:foregroundMark x1="79750" y1="65000" x2="73125" y2="74250"/>
                        <a14:foregroundMark x1="73125" y1="74250" x2="70000" y2="86250"/>
                        <a14:foregroundMark x1="70000" y1="86250" x2="71000" y2="90750"/>
                        <a14:foregroundMark x1="70750" y1="90500" x2="70250" y2="99875"/>
                        <a14:foregroundMark x1="74125" y1="3125" x2="67625" y2="7750"/>
                        <a14:foregroundMark x1="67625" y1="7750" x2="67125" y2="15125"/>
                        <a14:foregroundMark x1="67125" y1="15125" x2="69750" y2="21125"/>
                        <a14:foregroundMark x1="69750" y1="21125" x2="69750" y2="21125"/>
                        <a14:foregroundMark x1="69375" y1="5625" x2="74750" y2="1500"/>
                        <a14:foregroundMark x1="74750" y1="1500" x2="81000" y2="7250"/>
                        <a14:foregroundMark x1="81000" y1="7250" x2="82125" y2="15750"/>
                        <a14:foregroundMark x1="82125" y1="15750" x2="82500" y2="16625"/>
                        <a14:foregroundMark x1="73625" y1="3375" x2="76750" y2="1000"/>
                        <a14:foregroundMark x1="94000" y1="39875" x2="96000" y2="44875"/>
                        <a14:foregroundMark x1="92125" y1="60000" x2="94875" y2="77625"/>
                        <a14:foregroundMark x1="94875" y1="77625" x2="93375" y2="84000"/>
                        <a14:foregroundMark x1="93375" y1="84000" x2="92625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00"/>
          <a:stretch>
            <a:fillRect/>
          </a:stretch>
        </p:blipFill>
        <p:spPr>
          <a:xfrm>
            <a:off x="5044302" y="3930498"/>
            <a:ext cx="3449737" cy="6388400"/>
          </a:xfrm>
          <a:prstGeom prst="rect">
            <a:avLst/>
          </a:prstGeom>
        </p:spPr>
      </p:pic>
      <p:pic>
        <p:nvPicPr>
          <p:cNvPr id="3074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64" y="3301090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5642" r="1250" b="29676"/>
          <a:stretch>
            <a:fillRect/>
          </a:stretch>
        </p:blipFill>
        <p:spPr bwMode="auto">
          <a:xfrm>
            <a:off x="12344400" y="1951489"/>
            <a:ext cx="7315200" cy="83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06428" y="4994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pic>
        <p:nvPicPr>
          <p:cNvPr id="20" name="Picture 19" descr="A picture containing tree, plant, map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/>
          <a:stretch>
            <a:fillRect/>
          </a:stretch>
        </p:blipFill>
        <p:spPr>
          <a:xfrm>
            <a:off x="1528005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 descr="A child wearing a hat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" t="9275" b="24493"/>
          <a:stretch>
            <a:fillRect/>
          </a:stretch>
        </p:blipFill>
        <p:spPr>
          <a:xfrm>
            <a:off x="11807003" y="5527352"/>
            <a:ext cx="5411076" cy="3578847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 descr="Kids flying kites in the gras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10839" r="-285" b="371"/>
          <a:stretch>
            <a:fillRect/>
          </a:stretch>
        </p:blipFill>
        <p:spPr>
          <a:xfrm>
            <a:off x="3775460" y="5524500"/>
            <a:ext cx="5411075" cy="3547164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 descr="A picture containing water, sky, outdoor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9539047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HÈ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2384002" y="138165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01" b="74956" l="10000" r="90000">
                        <a14:foregroundMark x1="30111" y1="25310" x2="56667" y2="25310"/>
                        <a14:foregroundMark x1="56667" y1="25310" x2="69111" y2="25044"/>
                        <a14:foregroundMark x1="65444" y1="22389" x2="67222" y2="22832"/>
                        <a14:foregroundMark x1="31000" y1="23097" x2="32556" y2="22832"/>
                        <a14:foregroundMark x1="16889" y1="70088" x2="41444" y2="74956"/>
                        <a14:foregroundMark x1="11000" y1="68142" x2="11000" y2="6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350" r="7059" b="20712"/>
          <a:stretch>
            <a:fillRect/>
          </a:stretch>
        </p:blipFill>
        <p:spPr>
          <a:xfrm>
            <a:off x="1387205" y="5663994"/>
            <a:ext cx="4724401" cy="4140155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54" y="1492935"/>
            <a:ext cx="4762500" cy="4762500"/>
          </a:xfrm>
          <a:prstGeom prst="rect">
            <a:avLst/>
          </a:prstGeom>
        </p:spPr>
      </p:pic>
      <p:pic>
        <p:nvPicPr>
          <p:cNvPr id="12" name="Picture 11" descr="A picture containing spectacles, goggles, accessory, sunglasse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50" r="91875">
                        <a14:foregroundMark x1="8500" y1="34625" x2="9250" y2="41000"/>
                        <a14:foregroundMark x1="9250" y1="41000" x2="9250" y2="41000"/>
                        <a14:foregroundMark x1="90125" y1="47750" x2="91875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419" y="4749545"/>
            <a:ext cx="5969052" cy="5969052"/>
          </a:xfrm>
          <a:prstGeom prst="rect">
            <a:avLst/>
          </a:prstGeom>
        </p:spPr>
      </p:pic>
      <p:pic>
        <p:nvPicPr>
          <p:cNvPr id="14" name="Picture 13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6" y="5220048"/>
            <a:ext cx="5238750" cy="5238750"/>
          </a:xfrm>
          <a:prstGeom prst="rect">
            <a:avLst/>
          </a:prstGeom>
        </p:spPr>
      </p:pic>
      <p:pic>
        <p:nvPicPr>
          <p:cNvPr id="1026" name="Picture 2" descr="Mũ rộng vành nữ E9HAT418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4714">
                        <a14:foregroundMark x1="80143" y1="64000" x2="83571" y2="71143"/>
                        <a14:foregroundMark x1="83571" y1="71143" x2="86000" y2="73714"/>
                        <a14:foregroundMark x1="84194" y1="62000" x2="90571" y2="64571"/>
                        <a14:foregroundMark x1="81714" y1="61000" x2="84194" y2="62000"/>
                        <a14:foregroundMark x1="88082" y1="55571" x2="94714" y2="57571"/>
                        <a14:foregroundMark x1="85714" y1="54857" x2="88082" y2="55571"/>
                        <a14:foregroundMark x1="85571" y1="41429" x2="86580" y2="42226"/>
                        <a14:foregroundMark x1="86286" y1="48429" x2="85857" y2="52857"/>
                        <a14:backgroundMark x1="12143" y1="59571" x2="23714" y2="69571"/>
                        <a14:backgroundMark x1="23714" y1="69571" x2="45000" y2="75857"/>
                        <a14:backgroundMark x1="45000" y1="75857" x2="58000" y2="76286"/>
                        <a14:backgroundMark x1="58000" y1="76286" x2="70857" y2="73857"/>
                        <a14:backgroundMark x1="70857" y1="73857" x2="79187" y2="69024"/>
                        <a14:backgroundMark x1="90165" y1="53243" x2="90857" y2="52000"/>
                        <a14:backgroundMark x1="86505" y1="59820" x2="87348" y2="58306"/>
                        <a14:backgroundMark x1="90857" y1="52000" x2="90954" y2="51368"/>
                        <a14:backgroundMark x1="81714" y1="63714" x2="81714" y2="63714"/>
                        <a14:backgroundMark x1="82000" y1="62000" x2="82000" y2="62000"/>
                        <a14:backgroundMark x1="83286" y1="60429" x2="83286" y2="60429"/>
                        <a14:backgroundMark x1="82571" y1="60571" x2="82571" y2="60571"/>
                        <a14:backgroundMark x1="85857" y1="55571" x2="85857" y2="55571"/>
                        <a14:backgroundMark x1="86286" y1="53143" x2="86286" y2="53143"/>
                        <a14:backgroundMark x1="86000" y1="54429" x2="86000" y2="54429"/>
                        <a14:backgroundMark x1="88571" y1="44429" x2="88571" y2="44429"/>
                        <a14:backgroundMark x1="88571" y1="44429" x2="88571" y2="44429"/>
                        <a14:backgroundMark x1="88143" y1="43571" x2="88143" y2="43571"/>
                        <a14:backgroundMark x1="87286" y1="43143" x2="88714" y2="44714"/>
                        <a14:backgroundMark x1="86714" y1="42143" x2="87429" y2="43143"/>
                        <a14:backgroundMark x1="90286" y1="45286" x2="90794" y2="45431"/>
                        <a14:backgroundMark x1="91869" y1="50409" x2="92286" y2="50857"/>
                        <a14:backgroundMark x1="87429" y1="47143" x2="89000" y2="48143"/>
                        <a14:backgroundMark x1="89681" y1="48756" x2="90714" y2="49571"/>
                        <a14:backgroundMark x1="88000" y1="47429" x2="89332" y2="48480"/>
                        <a14:backgroundMark x1="87000" y1="42714" x2="88236" y2="48616"/>
                        <a14:backgroundMark x1="89714" y1="49571" x2="94143" y2="5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9824" r="2761" b="21010"/>
          <a:stretch>
            <a:fillRect/>
          </a:stretch>
        </p:blipFill>
        <p:spPr bwMode="auto">
          <a:xfrm>
            <a:off x="12468969" y="1880648"/>
            <a:ext cx="5052564" cy="33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-1403986"/>
            <a:ext cx="1301660" cy="2807971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>
            <a:off x="10529009" y="239578"/>
            <a:ext cx="10869754" cy="125413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 descr="Top 10 Bài thơ hay viết cho mùa lá rụng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9" y="1627860"/>
            <a:ext cx="11770501" cy="77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399</Words>
  <Application>Microsoft Office PowerPoint</Application>
  <PresentationFormat>Custom</PresentationFormat>
  <Paragraphs>74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Merriweather Black</vt:lpstr>
      <vt:lpstr>#9Slide05 Rusulica Script</vt:lpstr>
      <vt:lpstr>Calibri</vt:lpstr>
      <vt:lpstr>#9Slide03 BoosterNextFYBlack</vt:lpstr>
      <vt:lpstr>#9Slide03 Cabin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dinh</dc:creator>
  <cp:lastModifiedBy>huong dinh</cp:lastModifiedBy>
  <cp:revision>18</cp:revision>
  <dcterms:created xsi:type="dcterms:W3CDTF">2006-08-16T00:00:00Z</dcterms:created>
  <dcterms:modified xsi:type="dcterms:W3CDTF">2024-03-31T09:48:00Z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84B1713261284434A2D85EC538823C5B_12</vt:lpwstr>
  </property>
  <property fmtid="{D5CDD505-2E9C-101B-9397-08002B2CF9AE}" pid="3" name="KSOProductBuildVer">
    <vt:lpwstr>1033-12.2.0.13489</vt:lpwstr>
  </property>
</Properties>
</file>