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2" r:id="rId3"/>
    <p:sldId id="257" r:id="rId4"/>
    <p:sldId id="277" r:id="rId5"/>
    <p:sldId id="278" r:id="rId6"/>
    <p:sldId id="275" r:id="rId7"/>
  </p:sldIdLst>
  <p:sldSz cx="18288000" cy="10287000"/>
  <p:notesSz cx="6858000" cy="9144000"/>
  <p:embeddedFontLst>
    <p:embeddedFont>
      <p:font typeface="Algerian" panose="04020705040A02060702" pitchFamily="82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6" autoAdjust="0"/>
    <p:restoredTop sz="94622" autoAdjust="0"/>
  </p:normalViewPr>
  <p:slideViewPr>
    <p:cSldViewPr>
      <p:cViewPr varScale="1">
        <p:scale>
          <a:sx n="54" d="100"/>
          <a:sy n="54" d="100"/>
        </p:scale>
        <p:origin x="557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6.png"/><Relationship Id="rId18" Type="http://schemas.openxmlformats.org/officeDocument/2006/relationships/image" Target="../media/image21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9.svg"/><Relationship Id="rId1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.svg"/><Relationship Id="rId20" Type="http://schemas.openxmlformats.org/officeDocument/2006/relationships/image" Target="../media/image23.svg"/><Relationship Id="rId1" Type="http://schemas.openxmlformats.org/officeDocument/2006/relationships/tags" Target="../tags/tag3.xml"/><Relationship Id="rId6" Type="http://schemas.openxmlformats.org/officeDocument/2006/relationships/image" Target="../media/image13.svg"/><Relationship Id="rId11" Type="http://schemas.openxmlformats.org/officeDocument/2006/relationships/image" Target="../media/image8.png"/><Relationship Id="rId5" Type="http://schemas.openxmlformats.org/officeDocument/2006/relationships/image" Target="../media/image12.png"/><Relationship Id="rId15" Type="http://schemas.openxmlformats.org/officeDocument/2006/relationships/image" Target="../media/image18.png"/><Relationship Id="rId10" Type="http://schemas.openxmlformats.org/officeDocument/2006/relationships/image" Target="../media/image17.svg"/><Relationship Id="rId19" Type="http://schemas.openxmlformats.org/officeDocument/2006/relationships/image" Target="../media/image22.pn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 txBox="1">
            <a:spLocks/>
          </p:cNvSpPr>
          <p:nvPr/>
        </p:nvSpPr>
        <p:spPr>
          <a:xfrm>
            <a:off x="3224320" y="67293"/>
            <a:ext cx="11658600" cy="1257300"/>
          </a:xfrm>
          <a:prstGeom prst="rect">
            <a:avLst/>
          </a:prstGeom>
        </p:spPr>
        <p:txBody>
          <a:bodyPr vert="horz" lIns="137160" tIns="68580" rIns="137160" bIns="6858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6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TRƯỜNG MẦM NON NẮNG MAI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63226" y="3528443"/>
            <a:ext cx="108018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PHÁT TRIỂN THỂ CHẤT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1825" y="4488841"/>
            <a:ext cx="74671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Đề</a:t>
            </a: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tài</a:t>
            </a: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</a:t>
            </a:r>
            <a:r>
              <a:rPr lang="en-US" sz="36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Đá</a:t>
            </a: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bóng</a:t>
            </a: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vào</a:t>
            </a: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lưới</a:t>
            </a: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1,5 – 2m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9800" y="6497259"/>
            <a:ext cx="470192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7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7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7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7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24 -36 </a:t>
            </a:r>
            <a:r>
              <a:rPr lang="en-US" sz="27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7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0" y="7549989"/>
            <a:ext cx="61526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i="1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viên : Chử Thanh Phương</a:t>
            </a:r>
            <a:endParaRPr lang="en-US" sz="3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8800" y="5306029"/>
            <a:ext cx="5256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Trò</a:t>
            </a:r>
            <a:r>
              <a:rPr lang="en-US" sz="3600" b="1" i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chơi</a:t>
            </a:r>
            <a:r>
              <a:rPr lang="en-US" sz="3600" b="1" i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</a:t>
            </a:r>
            <a:r>
              <a:rPr lang="en-US" sz="3600" b="1" i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Chuyền</a:t>
            </a:r>
            <a:r>
              <a:rPr lang="en-US" sz="3600" b="1" i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bóng</a:t>
            </a:r>
            <a:endParaRPr lang="en-US" sz="3600" b="1" i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1D40FF15-400C-A0DB-BD37-79E09D010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486676"/>
            <a:ext cx="2135920" cy="213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B9E2D0-3619-6E6F-1FC3-8EB5625880D4}"/>
              </a:ext>
            </a:extLst>
          </p:cNvPr>
          <p:cNvSpPr txBox="1"/>
          <p:nvPr/>
        </p:nvSpPr>
        <p:spPr>
          <a:xfrm>
            <a:off x="6327930" y="9702225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2023 - 2024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45"/>
    </mc:Choice>
    <mc:Fallback xmlns="">
      <p:transition spd="slow" advTm="23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75E-6 -4.93827E-6 L -3.75E-6 -0.07206 " pathEditMode="relative" rAng="0" ptsTypes="AA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7 7.40741E-7 L -4.16667E-7 -0.07207 " pathEditMode="relative" rAng="0" ptsTypes="AA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848100"/>
            <a:ext cx="135767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1028" name="Picture 4" descr="Chi tiết tin - Phòng Khám SIM MEDICAL CENTER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6" t="11250" r="-1568" b="-12502"/>
          <a:stretch/>
        </p:blipFill>
        <p:spPr bwMode="auto">
          <a:xfrm>
            <a:off x="10439400" y="5067300"/>
            <a:ext cx="8001000" cy="617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hi tiết tin - Phòng Khám SIM MEDICAL CENTER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1" t="63758" r="79580" b="441"/>
          <a:stretch/>
        </p:blipFill>
        <p:spPr bwMode="auto">
          <a:xfrm>
            <a:off x="8229600" y="7962900"/>
            <a:ext cx="2362200" cy="254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Trẻ Em, Mầm Non, Em Nhỏ, Trẻ Con, Vui Chơi, Tải hình PNG 60 -  Free.Vector6.c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829300"/>
            <a:ext cx="7391400" cy="564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09600" y="295569"/>
            <a:ext cx="1905000" cy="1905000"/>
          </a:xfrm>
          <a:prstGeom prst="rect">
            <a:avLst/>
          </a:prstGeom>
        </p:spPr>
      </p:pic>
      <p:pic>
        <p:nvPicPr>
          <p:cNvPr id="18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b="46557"/>
          <a:stretch>
            <a:fillRect/>
          </a:stretch>
        </p:blipFill>
        <p:spPr>
          <a:xfrm>
            <a:off x="11506200" y="143495"/>
            <a:ext cx="3499794" cy="18236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189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38"/>
    </mc:Choice>
    <mc:Fallback xmlns="">
      <p:transition spd="slow" advTm="79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7778E-6 -4.07407E-6 L 2.77778E-6 -0.07206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DE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662618" y="4935633"/>
            <a:ext cx="1912460" cy="542192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404826" y="6687590"/>
            <a:ext cx="2515584" cy="36030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2565946">
            <a:off x="16233089" y="4595218"/>
            <a:ext cx="859060" cy="78096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4685095" y="9346980"/>
            <a:ext cx="644284" cy="65019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b="46557"/>
          <a:stretch>
            <a:fillRect/>
          </a:stretch>
        </p:blipFill>
        <p:spPr>
          <a:xfrm>
            <a:off x="11905032" y="381557"/>
            <a:ext cx="3499794" cy="182362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461721" y="381557"/>
            <a:ext cx="2470768" cy="247076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187069">
            <a:off x="545474" y="5648092"/>
            <a:ext cx="2630771" cy="477532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2596597">
            <a:off x="2925666" y="9257136"/>
            <a:ext cx="991376" cy="139451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2277372" y="9479840"/>
            <a:ext cx="610217" cy="6158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93167" y="2975313"/>
            <a:ext cx="123362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8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</a:t>
            </a:r>
          </a:p>
          <a:p>
            <a:r>
              <a:rPr lang="en-US" sz="8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 TRIỂN CHUNG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55"/>
    </mc:Choice>
    <mc:Fallback xmlns="">
      <p:transition spd="slow" advTm="121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20767F-3A9A-DE96-1575-7ED71F709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0"/>
            <a:ext cx="18288000" cy="10287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3E5613-8495-61C1-C47C-776CAAD73502}"/>
              </a:ext>
            </a:extLst>
          </p:cNvPr>
          <p:cNvSpPr txBox="1"/>
          <p:nvPr/>
        </p:nvSpPr>
        <p:spPr>
          <a:xfrm>
            <a:off x="4419600" y="1485900"/>
            <a:ext cx="1188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814574-F763-ACBE-78F2-426501F545C8}"/>
              </a:ext>
            </a:extLst>
          </p:cNvPr>
          <p:cNvSpPr txBox="1"/>
          <p:nvPr/>
        </p:nvSpPr>
        <p:spPr>
          <a:xfrm>
            <a:off x="3200400" y="3467100"/>
            <a:ext cx="1242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1,5 – 2m”</a:t>
            </a:r>
          </a:p>
        </p:txBody>
      </p:sp>
    </p:spTree>
    <p:extLst>
      <p:ext uri="{BB962C8B-B14F-4D97-AF65-F5344CB8AC3E}">
        <p14:creationId xmlns:p14="http://schemas.microsoft.com/office/powerpoint/2010/main" val="559498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856F77-0448-AE10-26B8-9F09CD57F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7" y="0"/>
            <a:ext cx="18288000" cy="102524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21D463-60B4-1B3C-0617-D7DB5474E376}"/>
              </a:ext>
            </a:extLst>
          </p:cNvPr>
          <p:cNvSpPr txBox="1"/>
          <p:nvPr/>
        </p:nvSpPr>
        <p:spPr>
          <a:xfrm>
            <a:off x="4191000" y="1257300"/>
            <a:ext cx="1021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9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9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9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9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3650C5-6CE1-4C99-6A6A-6EBD803064B4}"/>
              </a:ext>
            </a:extLst>
          </p:cNvPr>
          <p:cNvSpPr txBox="1"/>
          <p:nvPr/>
        </p:nvSpPr>
        <p:spPr>
          <a:xfrm>
            <a:off x="5410200" y="3405262"/>
            <a:ext cx="1051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8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4332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070071">
            <a:off x="5738768" y="3949388"/>
            <a:ext cx="10338086" cy="1107996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Algerian" panose="04020705040A02060702" pitchFamily="82" charset="0"/>
                <a:cs typeface="Arial" panose="020B0604020202020204" pitchFamily="34" charset="0"/>
              </a:rPr>
              <a:t>XIN CHÀO VÀ HẸN GẶP LẠI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564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27"/>
    </mc:Choice>
    <mc:Fallback xmlns="">
      <p:transition spd="slow" advTm="238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2.6|2.9|3|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98</Words>
  <Application>Microsoft Office PowerPoint</Application>
  <PresentationFormat>Custom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Times New Roman</vt:lpstr>
      <vt:lpstr>Arial</vt:lpstr>
      <vt:lpstr>Calibri</vt:lpstr>
      <vt:lpstr>Algerian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phuongchi562014@gmail.com</cp:lastModifiedBy>
  <cp:revision>78</cp:revision>
  <dcterms:created xsi:type="dcterms:W3CDTF">2006-08-16T00:00:00Z</dcterms:created>
  <dcterms:modified xsi:type="dcterms:W3CDTF">2024-04-02T14:09:13Z</dcterms:modified>
  <dc:identifier>DAEtI3Udh1c</dc:identifier>
</cp:coreProperties>
</file>