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94" r:id="rId3"/>
    <p:sldId id="283" r:id="rId4"/>
    <p:sldId id="311" r:id="rId5"/>
    <p:sldId id="304" r:id="rId6"/>
    <p:sldId id="293" r:id="rId7"/>
    <p:sldId id="298" r:id="rId8"/>
    <p:sldId id="305" r:id="rId9"/>
    <p:sldId id="306" r:id="rId10"/>
    <p:sldId id="309" r:id="rId11"/>
    <p:sldId id="288" r:id="rId12"/>
    <p:sldId id="312" r:id="rId13"/>
    <p:sldId id="282" r:id="rId14"/>
    <p:sldId id="303" r:id="rId15"/>
    <p:sldId id="296" r:id="rId16"/>
    <p:sldId id="313" r:id="rId17"/>
    <p:sldId id="314" r:id="rId18"/>
    <p:sldId id="274" r:id="rId19"/>
    <p:sldId id="315" r:id="rId20"/>
    <p:sldId id="301" r:id="rId21"/>
    <p:sldId id="299" r:id="rId22"/>
    <p:sldId id="302" r:id="rId23"/>
    <p:sldId id="300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1F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0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19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5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6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3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6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0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4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B5265-F470-4AD7-ACF8-733FE7FD3FE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EFBE-E0F2-47E3-82E2-1C5DBBBDB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microsoft.com/office/2007/relationships/media" Target="../media/media3.mp3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3.wdp"/><Relationship Id="rId5" Type="http://schemas.microsoft.com/office/2007/relationships/media" Target="../media/media4.mp3"/><Relationship Id="rId10" Type="http://schemas.openxmlformats.org/officeDocument/2006/relationships/image" Target="../media/image32.png"/><Relationship Id="rId4" Type="http://schemas.microsoft.com/office/2007/relationships/media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5.m4a"/><Relationship Id="rId7" Type="http://schemas.openxmlformats.org/officeDocument/2006/relationships/image" Target="../media/image35.png"/><Relationship Id="rId2" Type="http://schemas.microsoft.com/office/2007/relationships/media" Target="../media/media5.m4a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31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5416" y="17584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12192000" cy="6935966"/>
            <a:chOff x="0" y="822178"/>
            <a:chExt cx="12192000" cy="61137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22178"/>
              <a:ext cx="12192000" cy="61137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42455" y="5842337"/>
              <a:ext cx="364715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6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endPara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0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536">
        <p14:warp dir="in"/>
      </p:transition>
    </mc:Choice>
    <mc:Fallback xmlns="">
      <p:transition spd="slow" advTm="10536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90195"/>
            <a:ext cx="12192000" cy="6948195"/>
            <a:chOff x="0" y="-90195"/>
            <a:chExt cx="12192000" cy="6948195"/>
          </a:xfrm>
        </p:grpSpPr>
        <p:pic>
          <p:nvPicPr>
            <p:cNvPr id="6148" name="Picture 4" descr="Văn Miếu – Quốc Tử Giám - Văn hóa du lịch - Liên hiệp các tổ chức hữu nghị  Hà Nộ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90195"/>
              <a:ext cx="12192000" cy="6948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866900" y="5802924"/>
              <a:ext cx="81065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4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endPara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476371"/>
      </p:ext>
    </p:extLst>
  </p:cSld>
  <p:clrMapOvr>
    <a:masterClrMapping/>
  </p:clrMapOvr>
  <p:transition spd="slow" advTm="8978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ẻ đẹp Hoàng Thành Thăng Long - Di sản văn hóa vô giá – Olympic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4540" y="5681424"/>
            <a:ext cx="8763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6885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8">
        <p14:ferris dir="l"/>
      </p:transition>
    </mc:Choice>
    <mc:Fallback xmlns="">
      <p:transition spd="slow" advTm="1414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Bản đồ công giáo Việt Nam | Công Giáo 24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" t="2413" r="7308" b="5362"/>
          <a:stretch/>
        </p:blipFill>
        <p:spPr bwMode="auto">
          <a:xfrm>
            <a:off x="4952747" y="-27613"/>
            <a:ext cx="3938953" cy="68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>
            <a:off x="3183444" y="1225980"/>
            <a:ext cx="3356961" cy="1758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7092715" y="1072662"/>
            <a:ext cx="1798985" cy="72096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579532" y="313693"/>
            <a:ext cx="2674283" cy="2416573"/>
            <a:chOff x="579532" y="313693"/>
            <a:chExt cx="2674283" cy="241657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32" y="313693"/>
              <a:ext cx="2674283" cy="241657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229197" y="2145491"/>
              <a:ext cx="1703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91700" y="603768"/>
            <a:ext cx="2624354" cy="2528052"/>
            <a:chOff x="8891700" y="603768"/>
            <a:chExt cx="2391508" cy="231737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1700" y="603768"/>
              <a:ext cx="2391508" cy="231737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072346" y="2295305"/>
              <a:ext cx="22108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019684" y="4056847"/>
            <a:ext cx="2705949" cy="2337241"/>
            <a:chOff x="3659681" y="2485155"/>
            <a:chExt cx="2705949" cy="233724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9681" y="2485155"/>
              <a:ext cx="2705949" cy="233724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3758238" y="4196252"/>
              <a:ext cx="25747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7007" y="4275187"/>
            <a:ext cx="2676555" cy="2501331"/>
            <a:chOff x="579531" y="4092899"/>
            <a:chExt cx="2676555" cy="250133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531" y="4092899"/>
              <a:ext cx="2676555" cy="250133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984366" y="5944422"/>
              <a:ext cx="18646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525283" y="2470487"/>
            <a:ext cx="2674283" cy="2404022"/>
            <a:chOff x="8984318" y="3832788"/>
            <a:chExt cx="2674283" cy="240402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84318" y="3832788"/>
              <a:ext cx="2674283" cy="240402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9436228" y="5652034"/>
              <a:ext cx="18469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Arrow Connector 2"/>
          <p:cNvCxnSpPr>
            <a:stCxn id="58" idx="3"/>
          </p:cNvCxnSpPr>
          <p:nvPr/>
        </p:nvCxnSpPr>
        <p:spPr>
          <a:xfrm flipV="1">
            <a:off x="6199566" y="3497580"/>
            <a:ext cx="1321374" cy="17491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5" idx="3"/>
          </p:cNvCxnSpPr>
          <p:nvPr/>
        </p:nvCxnSpPr>
        <p:spPr>
          <a:xfrm>
            <a:off x="3283562" y="5525853"/>
            <a:ext cx="3021785" cy="9740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922223" y="5225467"/>
            <a:ext cx="2196020" cy="54247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490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53">
        <p:split orient="vert"/>
      </p:transition>
    </mc:Choice>
    <mc:Fallback xmlns="">
      <p:transition spd="slow" advTm="381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8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9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8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730">
        <p14:prism/>
      </p:transition>
    </mc:Choice>
    <mc:Fallback xmlns="">
      <p:transition spd="slow" advTm="3873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91">
        <p14:conveyor dir="l"/>
      </p:transition>
    </mc:Choice>
    <mc:Fallback xmlns="">
      <p:transition spd="slow" advTm="13091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022"/>
            <a:ext cx="12192528" cy="6583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954" y="-47523"/>
            <a:ext cx="7002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20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94">
        <p:fade/>
      </p:transition>
    </mc:Choice>
    <mc:Fallback xmlns="">
      <p:transition spd="med" advTm="25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3771"/>
            <a:ext cx="12192528" cy="6074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9954" y="-47523"/>
            <a:ext cx="7378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3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534">
        <p:split orient="vert"/>
      </p:transition>
    </mc:Choice>
    <mc:Fallback xmlns="">
      <p:transition spd="slow" advTm="31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68250" y="2274838"/>
            <a:ext cx="843371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7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7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7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54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104">
        <p14:doors dir="vert"/>
      </p:transition>
    </mc:Choice>
    <mc:Fallback xmlns="">
      <p:transition spd="slow" advTm="12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1738" y="211583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5618"/>
          <a:stretch/>
        </p:blipFill>
        <p:spPr>
          <a:xfrm>
            <a:off x="4804726" y="1556578"/>
            <a:ext cx="2582544" cy="2878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42188" y1="52812" x2="42188" y2="52812"/>
                        <a14:foregroundMark x1="42188" y1="52812" x2="42188" y2="59062"/>
                        <a14:foregroundMark x1="40938" y1="53750" x2="40313" y2="62187"/>
                        <a14:foregroundMark x1="48750" y1="43750" x2="40625" y2="50625"/>
                        <a14:foregroundMark x1="49063" y1="43750" x2="50938" y2="42500"/>
                        <a14:foregroundMark x1="50000" y1="46875" x2="46563" y2="48125"/>
                        <a14:foregroundMark x1="67500" y1="10625" x2="68125" y2="21875"/>
                        <a14:backgroundMark x1="66875" y1="1875" x2="66875" y2="1875"/>
                        <a14:backgroundMark x1="68438" y1="12188" x2="68438" y2="12188"/>
                        <a14:backgroundMark x1="66875" y1="5625" x2="68438" y2="8750"/>
                        <a14:backgroundMark x1="62187" y1="1250" x2="62187" y2="1250"/>
                        <a14:backgroundMark x1="68438" y1="18438" x2="68438" y2="18438"/>
                        <a14:backgroundMark x1="68438" y1="15937" x2="68438" y2="15937"/>
                        <a14:backgroundMark x1="68438" y1="13750" x2="68438" y2="13750"/>
                        <a14:backgroundMark x1="68438" y1="21250" x2="68438" y2="21250"/>
                        <a14:backgroundMark x1="67500" y1="23750" x2="67813" y2="20313"/>
                        <a14:backgroundMark x1="67813" y1="18438" x2="67813" y2="18438"/>
                        <a14:backgroundMark x1="48125" y1="45313" x2="48125" y2="45313"/>
                        <a14:backgroundMark x1="50313" y1="59688" x2="48750" y2="63438"/>
                        <a14:backgroundMark x1="56563" y1="56563" x2="57813" y2="66875"/>
                        <a14:backgroundMark x1="44688" y1="75938" x2="52812" y2="79688"/>
                        <a14:backgroundMark x1="44375" y1="93750" x2="44375" y2="93750"/>
                        <a14:backgroundMark x1="43125" y1="93750" x2="43125" y2="93750"/>
                        <a14:backgroundMark x1="45000" y1="99063" x2="45000" y2="99063"/>
                        <a14:backgroundMark x1="39688" y1="95938" x2="39688" y2="95938"/>
                        <a14:backgroundMark x1="43125" y1="97813" x2="43125" y2="97813"/>
                        <a14:backgroundMark x1="58438" y1="86250" x2="58438" y2="86250"/>
                        <a14:backgroundMark x1="57813" y1="93125" x2="57813" y2="93125"/>
                        <a14:backgroundMark x1="56875" y1="94375" x2="56875" y2="94375"/>
                        <a14:backgroundMark x1="57813" y1="76250" x2="57813" y2="76250"/>
                        <a14:backgroundMark x1="63125" y1="74375" x2="63125" y2="74375"/>
                        <a14:backgroundMark x1="64063" y1="72500" x2="64063" y2="72500"/>
                        <a14:backgroundMark x1="61563" y1="74375" x2="64063" y2="72813"/>
                        <a14:backgroundMark x1="67500" y1="67500" x2="67813" y2="65000"/>
                        <a14:backgroundMark x1="66563" y1="69375" x2="66563" y2="69375"/>
                        <a14:backgroundMark x1="67188" y1="55625" x2="67188" y2="55625"/>
                        <a14:backgroundMark x1="45000" y1="49688" x2="45000" y2="49688"/>
                        <a14:backgroundMark x1="44063" y1="49688" x2="44063" y2="49688"/>
                        <a14:backgroundMark x1="44063" y1="49688" x2="44063" y2="49688"/>
                        <a14:backgroundMark x1="44375" y1="50000" x2="41875" y2="50313"/>
                        <a14:backgroundMark x1="41563" y1="50313" x2="39063" y2="59062"/>
                        <a14:backgroundMark x1="38750" y1="58750" x2="39688" y2="65625"/>
                        <a14:backgroundMark x1="40938" y1="61875" x2="41250" y2="55313"/>
                        <a14:backgroundMark x1="41875" y1="56250" x2="45313" y2="49688"/>
                        <a14:backgroundMark x1="40625" y1="55313" x2="48750" y2="46563"/>
                        <a14:backgroundMark x1="45000" y1="48125" x2="50313" y2="43125"/>
                        <a14:backgroundMark x1="44375" y1="47500" x2="50000" y2="44375"/>
                        <a14:backgroundMark x1="44063" y1="47813" x2="50938" y2="42188"/>
                        <a14:backgroundMark x1="45938" y1="49063" x2="50938" y2="46563"/>
                        <a14:backgroundMark x1="55937" y1="43438" x2="55625" y2="45313"/>
                        <a14:backgroundMark x1="58438" y1="47188" x2="62813" y2="49375"/>
                        <a14:backgroundMark x1="64063" y1="50000" x2="67188" y2="53438"/>
                        <a14:backgroundMark x1="66875" y1="53438" x2="67188" y2="55000"/>
                        <a14:backgroundMark x1="59688" y1="16250" x2="59688" y2="16250"/>
                        <a14:backgroundMark x1="62500" y1="1875" x2="66563" y2="7187"/>
                        <a14:backgroundMark x1="66875" y1="9063" x2="68125" y2="11875"/>
                        <a14:backgroundMark x1="68750" y1="10938" x2="68750" y2="21563"/>
                        <a14:backgroundMark x1="68125" y1="11250" x2="67813" y2="19375"/>
                        <a14:backgroundMark x1="67188" y1="22813" x2="64375" y2="30312"/>
                        <a14:backgroundMark x1="63750" y1="31875" x2="55313" y2="39688"/>
                        <a14:backgroundMark x1="49375" y1="30625" x2="38125" y2="38750"/>
                        <a14:backgroundMark x1="33125" y1="46250" x2="30625" y2="54063"/>
                        <a14:backgroundMark x1="39375" y1="74063" x2="43125" y2="76250"/>
                        <a14:backgroundMark x1="40625" y1="74063" x2="44375" y2="76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0903" y="1652451"/>
            <a:ext cx="2596927" cy="2687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4034" y="1556578"/>
            <a:ext cx="2600643" cy="3187337"/>
          </a:xfrm>
          <a:prstGeom prst="rect">
            <a:avLst/>
          </a:prstGeom>
        </p:spPr>
      </p:pic>
      <p:pic>
        <p:nvPicPr>
          <p:cNvPr id="2" name="QueHuongTuoiDepBeat-V.A-40827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584" end="74757.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89421" y="2958883"/>
            <a:ext cx="609600" cy="609600"/>
          </a:xfrm>
          <a:prstGeom prst="rect">
            <a:avLst/>
          </a:prstGeom>
        </p:spPr>
      </p:pic>
      <p:pic>
        <p:nvPicPr>
          <p:cNvPr id="3" name="QuocCaBeatInstrumental-V.A-32826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9789" end="36228.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89421" y="3825770"/>
            <a:ext cx="609600" cy="609600"/>
          </a:xfrm>
          <a:prstGeom prst="rect">
            <a:avLst/>
          </a:prstGeom>
        </p:spPr>
      </p:pic>
      <p:pic>
        <p:nvPicPr>
          <p:cNvPr id="7" name="MuaHeDen-V.A-3180785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15871" end="62025.16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89421" y="493993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791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0034">
        <p15:prstTrans prst="peelOff"/>
      </p:transition>
    </mc:Choice>
    <mc:Fallback xmlns="">
      <p:transition spd="slow" advTm="90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4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3955" objId="2"/>
        <p14:stopEvt time="31219" objId="2"/>
        <p14:playEvt time="38045" objId="3"/>
        <p14:stopEvt time="60495" objId="3"/>
        <p14:playEvt time="65575" objId="7"/>
        <p14:stopEvt time="80269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34378" y="2384920"/>
            <a:ext cx="72131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Phát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triển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nhận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thức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KPXH:ĐẤT NƯỚC VIỆT NAM</a:t>
            </a:r>
            <a:endParaRPr lang="en-US" sz="24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3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Lứa tuổi: Mẫu giáo lớn 5-6 tuổi</a:t>
            </a:r>
          </a:p>
        </p:txBody>
      </p:sp>
      <p:sp>
        <p:nvSpPr>
          <p:cNvPr id="7" name="Rectangle 6"/>
          <p:cNvSpPr/>
          <p:nvPr/>
        </p:nvSpPr>
        <p:spPr>
          <a:xfrm>
            <a:off x="3248531" y="268485"/>
            <a:ext cx="5497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Trường mầm </a:t>
            </a:r>
            <a:r>
              <a:rPr lang="en-US" sz="3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non 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Nắng Mai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0" b="12300"/>
          <a:stretch/>
        </p:blipFill>
        <p:spPr bwMode="auto">
          <a:xfrm>
            <a:off x="5286895" y="1087012"/>
            <a:ext cx="1420676" cy="106949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11059" y="5794017"/>
            <a:ext cx="316682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Thiết kế bài giảng</a:t>
            </a:r>
          </a:p>
          <a:p>
            <a:pPr algn="ctr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GV: Đinh Thị Hường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3"/>
          <a:stretch/>
        </p:blipFill>
        <p:spPr>
          <a:xfrm>
            <a:off x="5286895" y="4773025"/>
            <a:ext cx="1547344" cy="1975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22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3284">
        <p15:prstTrans prst="curtains"/>
      </p:transition>
    </mc:Choice>
    <mc:Fallback xmlns="">
      <p:transition spd="slow" advTm="23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9898" y="163136"/>
            <a:ext cx="63636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2: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Đâu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là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quốc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kỳ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Việt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Nam ?</a:t>
            </a:r>
            <a:endParaRPr lang="en-US" sz="32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70164" y="990077"/>
            <a:ext cx="4139547" cy="3159652"/>
            <a:chOff x="770164" y="990077"/>
            <a:chExt cx="4139547" cy="3159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164" y="990077"/>
              <a:ext cx="4139547" cy="237121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6082" y="3318732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143307" y="990077"/>
            <a:ext cx="3993411" cy="3191042"/>
            <a:chOff x="7143307" y="990077"/>
            <a:chExt cx="3993411" cy="31910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43307" y="990077"/>
              <a:ext cx="3993411" cy="23712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02415" y="3350122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93851" y="3611259"/>
            <a:ext cx="4282787" cy="3233676"/>
            <a:chOff x="3793851" y="3611259"/>
            <a:chExt cx="4282787" cy="32336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93851" y="3611259"/>
              <a:ext cx="4282787" cy="25268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55676" y="6013938"/>
              <a:ext cx="3434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18185" y="-559252"/>
            <a:ext cx="158351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47985" y="2175685"/>
            <a:ext cx="185018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  <p:pic>
        <p:nvPicPr>
          <p:cNvPr id="5" name="nhạc firefly -cam">
            <a:hlinkClick r:id="" action="ppaction://media"/>
            <a:extLst>
              <a:ext uri="{FF2B5EF4-FFF2-40B4-BE49-F238E27FC236}">
                <a16:creationId xmlns:a16="http://schemas.microsoft.com/office/drawing/2014/main" id="{267A0D34-9039-501E-71BF-352A7B0A18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52347" y="26054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1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7655">
        <p14:pan dir="u"/>
      </p:transition>
    </mc:Choice>
    <mc:Fallback xmlns="">
      <p:transition spd="slow" advTm="37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1592" y="781005"/>
            <a:ext cx="1750800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9647" y="992801"/>
            <a:ext cx="13263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592" y="3382108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9647" y="3382108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0493" y="346470"/>
            <a:ext cx="923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35382"/>
      </p:ext>
    </p:extLst>
  </p:cSld>
  <p:clrMapOvr>
    <a:masterClrMapping/>
  </p:clrMapOvr>
  <p:transition spd="med" advTm="382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115 L 0.21211 -0.2983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1486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7" grpId="2"/>
      <p:bldP spid="8" grpId="0"/>
      <p:bldP spid="8" grpId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6850" y="262365"/>
            <a:ext cx="8891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6175" y="4000362"/>
            <a:ext cx="5353993" cy="2611453"/>
            <a:chOff x="579532" y="313693"/>
            <a:chExt cx="2674283" cy="24165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532" y="313693"/>
              <a:ext cx="2674283" cy="241657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64973" y="2142437"/>
              <a:ext cx="1703399" cy="541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46872" y="908996"/>
            <a:ext cx="5546897" cy="2784632"/>
            <a:chOff x="8891700" y="603768"/>
            <a:chExt cx="2391508" cy="23173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91700" y="603768"/>
              <a:ext cx="2391508" cy="23173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569569" y="2295305"/>
              <a:ext cx="1216420" cy="477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6174" y="908993"/>
            <a:ext cx="5353995" cy="2784634"/>
            <a:chOff x="3500148" y="2512900"/>
            <a:chExt cx="2945749" cy="22681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148" y="2512900"/>
              <a:ext cx="2945749" cy="226812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189571" y="4196252"/>
              <a:ext cx="1712079" cy="4763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46872" y="4000360"/>
            <a:ext cx="5546897" cy="2611455"/>
            <a:chOff x="8984318" y="3832788"/>
            <a:chExt cx="2674283" cy="240402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4318" y="3832788"/>
              <a:ext cx="2674283" cy="240402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72418" y="5652034"/>
              <a:ext cx="1174599" cy="491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</a:t>
              </a:r>
              <a:r>
                <a:rPr lang="en-US" sz="3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Nẵng</a:t>
              </a:r>
              <a:endPara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71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4241">
        <p14:prism isContent="1" isInverted="1"/>
      </p:transition>
    </mc:Choice>
    <mc:Fallback xmlns="">
      <p:transition spd="slow" advTm="44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149 -0.227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1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3292" y="155033"/>
            <a:ext cx="889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37238" y="4075593"/>
            <a:ext cx="4954221" cy="2615344"/>
            <a:chOff x="672320" y="4015396"/>
            <a:chExt cx="4962757" cy="2675541"/>
          </a:xfrm>
        </p:grpSpPr>
        <p:pic>
          <p:nvPicPr>
            <p:cNvPr id="7" name="Picture 2" descr="Cách đi cầu Vàng Đà Nẵng chi tiết A-Z cho người đi lần đầu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29"/>
            <a:stretch/>
          </p:blipFill>
          <p:spPr bwMode="auto">
            <a:xfrm>
              <a:off x="672320" y="4015396"/>
              <a:ext cx="4962757" cy="2675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951403" y="6015106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en-US" sz="3200" b="1" dirty="0" err="1">
                  <a:ln/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200" b="1" dirty="0">
                  <a:ln/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n/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endParaRPr lang="en-US" sz="3200" b="1" dirty="0">
                <a:ln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60506" y="1144361"/>
            <a:ext cx="4929554" cy="2712908"/>
            <a:chOff x="6460506" y="1144361"/>
            <a:chExt cx="4929554" cy="2712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60506" y="1144361"/>
              <a:ext cx="4929554" cy="27129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14059" y="3306610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Lăng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93928" y="4075593"/>
            <a:ext cx="4896132" cy="2615344"/>
            <a:chOff x="6493928" y="4075594"/>
            <a:chExt cx="4896132" cy="26153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3928" y="4075594"/>
              <a:ext cx="4896132" cy="261534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72917" y="6032601"/>
              <a:ext cx="25218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048214" y="2500012"/>
            <a:ext cx="1850186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002060"/>
                </a:solidFill>
              </a:rPr>
              <a:t>x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7238" y="1144359"/>
            <a:ext cx="4954221" cy="2712909"/>
            <a:chOff x="737238" y="1144360"/>
            <a:chExt cx="4954221" cy="2520340"/>
          </a:xfrm>
        </p:grpSpPr>
        <p:pic>
          <p:nvPicPr>
            <p:cNvPr id="11266" name="Picture 2" descr="Văn Miếu – Quốc Tử Giám - Văn hóa du lịch - Liên hiệp các tổ chức hữu nghị  Hà Nộ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238" y="1144360"/>
              <a:ext cx="4954221" cy="2520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026890" y="2983445"/>
              <a:ext cx="4355680" cy="486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Giám</a:t>
              </a:r>
              <a:endPara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326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4">
        <p14:prism isContent="1"/>
      </p:transition>
    </mc:Choice>
    <mc:Fallback xmlns="">
      <p:transition spd="slow" advTm="42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142">
        <p14:flythrough/>
      </p:transition>
    </mc:Choice>
    <mc:Fallback xmlns="">
      <p:transition spd="slow" advTm="1914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5065" y="155033"/>
            <a:ext cx="6363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Tên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của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đất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nước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chúng</a:t>
            </a:r>
            <a:r>
              <a:rPr lang="en-US" sz="3600" b="1" dirty="0">
                <a:solidFill>
                  <a:srgbClr val="0070C0"/>
                </a:solidFill>
              </a:rPr>
              <a:t> ta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gì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5300" y="1934308"/>
            <a:ext cx="8543193" cy="29893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1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306907"/>
      </p:ext>
    </p:extLst>
  </p:cSld>
  <p:clrMapOvr>
    <a:masterClrMapping/>
  </p:clrMapOvr>
  <p:transition spd="slow" advTm="666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  <p:bldP spid="13" grpId="2" animBg="1"/>
      <p:bldP spid="13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hái Triển] Cờ nước CHXHCN Việt Nam bay trời xanh - bản đơn giả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25"/>
                </p14:media>
              </p:ext>
            </p:extLst>
          </p:nvPr>
        </p:nvPicPr>
        <p:blipFill rotWithShape="1">
          <a:blip r:embed="rId6"/>
          <a:srcRect l="-321" t="5143"/>
          <a:stretch>
            <a:fillRect/>
          </a:stretch>
        </p:blipFill>
        <p:spPr>
          <a:xfrm>
            <a:off x="-39189" y="0"/>
            <a:ext cx="12231189" cy="6858000"/>
          </a:xfrm>
          <a:prstGeom prst="rect">
            <a:avLst/>
          </a:prstGeom>
        </p:spPr>
      </p:pic>
      <p:pic>
        <p:nvPicPr>
          <p:cNvPr id="5" name="QuocCaBeatInstrumental-V.A-3282640">
            <a:hlinkClick r:id="" action="ppaction://media"/>
            <a:extLst>
              <a:ext uri="{FF2B5EF4-FFF2-40B4-BE49-F238E27FC236}">
                <a16:creationId xmlns:a16="http://schemas.microsoft.com/office/drawing/2014/main" id="{FB72068B-7CE2-0EDB-7FEC-FCEABC83B6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789" end="36228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9421" y="3825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87976"/>
      </p:ext>
    </p:extLst>
  </p:cSld>
  <p:clrMapOvr>
    <a:masterClrMapping/>
  </p:clrMapOvr>
  <p:transition spd="slow" advTm="1637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2"/>
        <p14:stopEvt time="997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541459"/>
      </p:ext>
    </p:extLst>
  </p:cSld>
  <p:clrMapOvr>
    <a:masterClrMapping/>
  </p:clrMapOvr>
  <p:transition spd="slow" advTm="3022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ả tấm bản đồ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1" t="32069" r="14743" b="17418"/>
          <a:stretch/>
        </p:blipFill>
        <p:spPr bwMode="auto">
          <a:xfrm>
            <a:off x="13667696" y="4941694"/>
            <a:ext cx="3012142" cy="311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431" y="35575"/>
            <a:ext cx="756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4972" y="3760711"/>
            <a:ext cx="3864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</p:txBody>
      </p:sp>
      <p:pic>
        <p:nvPicPr>
          <p:cNvPr id="1028" name="Picture 4" descr="Pano cổ động vector 36 Vì Hoàng Sa, Trường Sa thân yêu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6" t="41161" r="12438" b="24714"/>
          <a:stretch/>
        </p:blipFill>
        <p:spPr bwMode="auto">
          <a:xfrm>
            <a:off x="7580476" y="3258755"/>
            <a:ext cx="1569493" cy="240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ano cổ động vector 36 Vì Hoàng Sa, Trường Sa thân yêu ~ MrPixelVn - Chia  sẻ Đồ họa vector pixel miễn ph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03" b="88904" l="3200" r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4372" r="47587" b="9817"/>
          <a:stretch/>
        </p:blipFill>
        <p:spPr bwMode="auto">
          <a:xfrm>
            <a:off x="3751169" y="816843"/>
            <a:ext cx="3025541" cy="589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679206" y="760229"/>
            <a:ext cx="2108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649532"/>
      </p:ext>
    </p:extLst>
  </p:cSld>
  <p:clrMapOvr>
    <a:masterClrMapping/>
  </p:clrMapOvr>
  <p:transition spd="slow" advTm="517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2"/>
      <p:bldP spid="10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74961" y="654613"/>
            <a:ext cx="5342911" cy="5996535"/>
            <a:chOff x="6368443" y="474784"/>
            <a:chExt cx="5342911" cy="599653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8443" y="474784"/>
              <a:ext cx="5342911" cy="495269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60165" y="5640322"/>
              <a:ext cx="30267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43774" y="689782"/>
            <a:ext cx="5380012" cy="6002703"/>
            <a:chOff x="651511" y="474784"/>
            <a:chExt cx="5380012" cy="600270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511" y="474784"/>
              <a:ext cx="5380012" cy="502839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711263" y="5646490"/>
              <a:ext cx="33278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922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44">
        <p14:reveal/>
      </p:transition>
    </mc:Choice>
    <mc:Fallback xmlns="">
      <p:transition spd="slow" advTm="13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8535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3589" y="36071"/>
            <a:ext cx="607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" y="787008"/>
            <a:ext cx="12192529" cy="6070992"/>
            <a:chOff x="-1" y="787008"/>
            <a:chExt cx="12192529" cy="60709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b="6258"/>
            <a:stretch/>
          </p:blipFill>
          <p:spPr>
            <a:xfrm>
              <a:off x="-1" y="787008"/>
              <a:ext cx="12192529" cy="607099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26340" y="5226784"/>
              <a:ext cx="424667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0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10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01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573">
        <p:circle/>
      </p:transition>
    </mc:Choice>
    <mc:Fallback xmlns="">
      <p:transition spd="slow" advTm="365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68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6262" y="5662245"/>
            <a:ext cx="5184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endParaRPr lang="en-US" sz="6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8970">
        <p14:flash/>
      </p:transition>
    </mc:Choice>
    <mc:Fallback xmlns="">
      <p:transition spd="slow" advTm="897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2|3.9|19|3.4|24.1|2.3|16.7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7.3|2.9|2.8|1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9.5|2|2.3|2.3|1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6.1|2.7|3.7|3.1|1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3|2.5|2.4|3|14.6|1.7|0.9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9|7.6|6.1|1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2.9|10.8|4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5.8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3|2.4|2.9|3.2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7596</TotalTime>
  <Words>206</Words>
  <Application>Microsoft Office PowerPoint</Application>
  <PresentationFormat>Widescreen</PresentationFormat>
  <Paragraphs>51</Paragraphs>
  <Slides>24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huong dinh</cp:lastModifiedBy>
  <cp:revision>147</cp:revision>
  <dcterms:created xsi:type="dcterms:W3CDTF">2020-05-03T09:12:23Z</dcterms:created>
  <dcterms:modified xsi:type="dcterms:W3CDTF">2024-03-13T14:59:49Z</dcterms:modified>
</cp:coreProperties>
</file>