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1"/>
  </p:notesMasterIdLst>
  <p:sldIdLst>
    <p:sldId id="272" r:id="rId2"/>
    <p:sldId id="274" r:id="rId3"/>
    <p:sldId id="271" r:id="rId4"/>
    <p:sldId id="265" r:id="rId5"/>
    <p:sldId id="257" r:id="rId6"/>
    <p:sldId id="261" r:id="rId7"/>
    <p:sldId id="259" r:id="rId8"/>
    <p:sldId id="260" r:id="rId9"/>
    <p:sldId id="273" r:id="rId10"/>
  </p:sldIdLst>
  <p:sldSz cx="12192000" cy="6858000"/>
  <p:notesSz cx="6858000" cy="9144000"/>
  <p:embeddedFontLst>
    <p:embeddedFont>
      <p:font typeface="Calibri Light" panose="020F0302020204030204" pitchFamily="34" charset="0"/>
      <p:regular r:id="rId12"/>
      <p:italic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HP001 4 hang 1 ô ly" panose="020B0603050302020204" pitchFamily="34" charset="0"/>
      <p:bold r:id="rId18"/>
    </p:embeddedFont>
    <p:embeddedFont>
      <p:font typeface="Tahoma" panose="020B0604030504040204" pitchFamily="34" charset="0"/>
      <p:regular r:id="rId19"/>
      <p:bold r:id="rId20"/>
    </p:embeddedFont>
  </p:embeddedFont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CC00"/>
    <a:srgbClr val="63F53B"/>
    <a:srgbClr val="00FF00"/>
    <a:srgbClr val="00B050"/>
    <a:srgbClr val="FF00FF"/>
    <a:srgbClr val="FF0066"/>
    <a:srgbClr val="5B9BD5"/>
    <a:srgbClr val="FFC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12" autoAdjust="0"/>
    <p:restoredTop sz="94660"/>
  </p:normalViewPr>
  <p:slideViewPr>
    <p:cSldViewPr snapToGrid="0">
      <p:cViewPr varScale="1">
        <p:scale>
          <a:sx n="82" d="100"/>
          <a:sy n="82" d="100"/>
        </p:scale>
        <p:origin x="96" y="4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0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71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71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71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1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1908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5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1048656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104865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20/02/2023</a:t>
            </a:fld>
            <a:endParaRPr lang="vi-VN"/>
          </a:p>
        </p:txBody>
      </p:sp>
      <p:sp>
        <p:nvSpPr>
          <p:cNvPr id="104865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04865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1048676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104867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20/02/2023</a:t>
            </a:fld>
            <a:endParaRPr lang="vi-VN"/>
          </a:p>
        </p:txBody>
      </p:sp>
      <p:sp>
        <p:nvSpPr>
          <p:cNvPr id="104867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04867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4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1048665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104866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20/02/2023</a:t>
            </a:fld>
            <a:endParaRPr lang="vi-VN"/>
          </a:p>
        </p:txBody>
      </p:sp>
      <p:sp>
        <p:nvSpPr>
          <p:cNvPr id="104866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04866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10485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20/02/2023</a:t>
            </a:fld>
            <a:endParaRPr lang="vi-VN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0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1048681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68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20/02/2023</a:t>
            </a:fld>
            <a:endParaRPr lang="vi-VN"/>
          </a:p>
        </p:txBody>
      </p:sp>
      <p:sp>
        <p:nvSpPr>
          <p:cNvPr id="104868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04868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1048686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1048687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104868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20/02/2023</a:t>
            </a:fld>
            <a:endParaRPr lang="vi-VN"/>
          </a:p>
        </p:txBody>
      </p:sp>
      <p:sp>
        <p:nvSpPr>
          <p:cNvPr id="104868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04869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1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1048692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693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1048694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695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104869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20/02/2023</a:t>
            </a:fld>
            <a:endParaRPr lang="vi-VN"/>
          </a:p>
        </p:txBody>
      </p:sp>
      <p:sp>
        <p:nvSpPr>
          <p:cNvPr id="1048697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048698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1048661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20/02/2023</a:t>
            </a:fld>
            <a:endParaRPr lang="vi-VN"/>
          </a:p>
        </p:txBody>
      </p:sp>
      <p:sp>
        <p:nvSpPr>
          <p:cNvPr id="1048662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04866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20/02/2023</a:t>
            </a:fld>
            <a:endParaRPr lang="vi-VN"/>
          </a:p>
        </p:txBody>
      </p:sp>
      <p:sp>
        <p:nvSpPr>
          <p:cNvPr id="104870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04870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104870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104870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70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20/02/2023</a:t>
            </a:fld>
            <a:endParaRPr lang="vi-VN"/>
          </a:p>
        </p:txBody>
      </p:sp>
      <p:sp>
        <p:nvSpPr>
          <p:cNvPr id="104870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04870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9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1048670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1048671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67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20/02/2023</a:t>
            </a:fld>
            <a:endParaRPr lang="vi-VN"/>
          </a:p>
        </p:txBody>
      </p:sp>
      <p:sp>
        <p:nvSpPr>
          <p:cNvPr id="104867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04867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2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A32C21-FD13-4697-ADCD-F9E33DDFF06F}" type="datetimeFigureOut">
              <a:rPr lang="vi-VN" smtClean="0"/>
              <a:t>20/02/2023</a:t>
            </a:fld>
            <a:endParaRPr lang="vi-VN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slide" Target="slide7.xml"/><Relationship Id="rId18" Type="http://schemas.openxmlformats.org/officeDocument/2006/relationships/image" Target="../media/image18.png"/><Relationship Id="rId3" Type="http://schemas.openxmlformats.org/officeDocument/2006/relationships/slideLayout" Target="../slideLayouts/slideLayout2.xml"/><Relationship Id="rId21" Type="http://schemas.openxmlformats.org/officeDocument/2006/relationships/image" Target="../media/image21.png"/><Relationship Id="rId7" Type="http://schemas.openxmlformats.org/officeDocument/2006/relationships/image" Target="../media/image11.gif"/><Relationship Id="rId12" Type="http://schemas.openxmlformats.org/officeDocument/2006/relationships/image" Target="../media/image14.png"/><Relationship Id="rId17" Type="http://schemas.openxmlformats.org/officeDocument/2006/relationships/image" Target="../media/image17.png"/><Relationship Id="rId2" Type="http://schemas.openxmlformats.org/officeDocument/2006/relationships/audio" Target="../media/media1.wav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microsoft.com/office/2007/relationships/media" Target="../media/media1.wav"/><Relationship Id="rId6" Type="http://schemas.openxmlformats.org/officeDocument/2006/relationships/image" Target="../media/image10.gif"/><Relationship Id="rId11" Type="http://schemas.openxmlformats.org/officeDocument/2006/relationships/slide" Target="slide5.xml"/><Relationship Id="rId5" Type="http://schemas.openxmlformats.org/officeDocument/2006/relationships/image" Target="../media/image9.gif"/><Relationship Id="rId15" Type="http://schemas.openxmlformats.org/officeDocument/2006/relationships/slide" Target="slide8.xml"/><Relationship Id="rId10" Type="http://schemas.openxmlformats.org/officeDocument/2006/relationships/image" Target="../media/image13.png"/><Relationship Id="rId19" Type="http://schemas.openxmlformats.org/officeDocument/2006/relationships/image" Target="../media/image19.png"/><Relationship Id="rId4" Type="http://schemas.openxmlformats.org/officeDocument/2006/relationships/image" Target="../media/image8.png"/><Relationship Id="rId9" Type="http://schemas.openxmlformats.org/officeDocument/2006/relationships/slide" Target="slide6.xml"/><Relationship Id="rId1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3.png"/><Relationship Id="rId4" Type="http://schemas.openxmlformats.org/officeDocument/2006/relationships/image" Target="../media/image2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4.png"/><Relationship Id="rId4" Type="http://schemas.openxmlformats.org/officeDocument/2006/relationships/image" Target="../media/image2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8264"/>
          </a:xfrm>
        </p:spPr>
      </p:pic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1271371" y="2705468"/>
            <a:ext cx="9649257" cy="166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endParaRPr lang="en-US" alt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alt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alt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alt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cam, </a:t>
            </a:r>
            <a:r>
              <a:rPr lang="en-US" alt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alt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chuối</a:t>
            </a:r>
            <a:endParaRPr lang="en-US" alt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2" descr="Giáo án khám phá nhận biết Quả cam - Quả Chuối ( Lớp mầm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265" y="4545344"/>
            <a:ext cx="2196551" cy="1738447"/>
          </a:xfrm>
          <a:prstGeom prst="rect">
            <a:avLst/>
          </a:prstGeom>
        </p:spPr>
      </p:pic>
      <p:pic>
        <p:nvPicPr>
          <p:cNvPr id="9" name="Content Placeholder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8" t="22099" r="5448" b="22428"/>
          <a:stretch/>
        </p:blipFill>
        <p:spPr>
          <a:xfrm>
            <a:off x="5975645" y="4302805"/>
            <a:ext cx="2830518" cy="2158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201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7390830"/>
              </p:ext>
            </p:extLst>
          </p:nvPr>
        </p:nvGraphicFramePr>
        <p:xfrm>
          <a:off x="338863" y="3140136"/>
          <a:ext cx="11499926" cy="33133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49963">
                  <a:extLst>
                    <a:ext uri="{9D8B030D-6E8A-4147-A177-3AD203B41FA5}">
                      <a16:colId xmlns:a16="http://schemas.microsoft.com/office/drawing/2014/main" val="2081651637"/>
                    </a:ext>
                  </a:extLst>
                </a:gridCol>
                <a:gridCol w="5749963">
                  <a:extLst>
                    <a:ext uri="{9D8B030D-6E8A-4147-A177-3AD203B41FA5}">
                      <a16:colId xmlns:a16="http://schemas.microsoft.com/office/drawing/2014/main" val="1212821404"/>
                    </a:ext>
                  </a:extLst>
                </a:gridCol>
              </a:tblGrid>
              <a:tr h="1672266">
                <a:tc>
                  <a:txBody>
                    <a:bodyPr/>
                    <a:lstStyle/>
                    <a:p>
                      <a:r>
                        <a:rPr lang="en-US" sz="44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QUẢ</a:t>
                      </a:r>
                      <a:r>
                        <a:rPr lang="en-US" sz="44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CAM</a:t>
                      </a:r>
                      <a:endParaRPr lang="en-US" sz="44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4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QUẢ</a:t>
                      </a:r>
                      <a:r>
                        <a:rPr lang="en-US" sz="44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400" baseline="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CHUỐI</a:t>
                      </a:r>
                      <a:endParaRPr lang="en-US" sz="44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4463796"/>
                  </a:ext>
                </a:extLst>
              </a:tr>
              <a:tr h="1641089">
                <a:tc>
                  <a:txBody>
                    <a:bodyPr/>
                    <a:lstStyle/>
                    <a:p>
                      <a:endParaRPr lang="en-US" sz="3200" dirty="0" smtClean="0">
                        <a:solidFill>
                          <a:srgbClr val="FF0000"/>
                        </a:solidFill>
                        <a:latin typeface="HP001 4 hang 1 ô ly" panose="020B0603050302020204" pitchFamily="34" charset="0"/>
                      </a:endParaRPr>
                    </a:p>
                    <a:p>
                      <a:r>
                        <a:rPr lang="en-US" sz="3200" dirty="0" smtClean="0">
                          <a:solidFill>
                            <a:srgbClr val="FF0000"/>
                          </a:solidFill>
                          <a:latin typeface="HP001 4 hang 1 ô ly" panose="020B0603050302020204" pitchFamily="34" charset="0"/>
                        </a:rPr>
                        <a:t>- </a:t>
                      </a:r>
                      <a:r>
                        <a:rPr lang="en-US" sz="3200" dirty="0" err="1" smtClean="0">
                          <a:solidFill>
                            <a:srgbClr val="FF0000"/>
                          </a:solidFill>
                          <a:latin typeface="HP001 4 hang 1 ô ly" panose="020B0603050302020204" pitchFamily="34" charset="0"/>
                        </a:rPr>
                        <a:t>Chuối</a:t>
                      </a:r>
                      <a:r>
                        <a:rPr lang="en-US" sz="3200" dirty="0" smtClean="0">
                          <a:solidFill>
                            <a:srgbClr val="FF0000"/>
                          </a:solidFill>
                          <a:latin typeface="HP001 4 hang 1 ô ly" panose="020B0603050302020204" pitchFamily="34" charset="0"/>
                        </a:rPr>
                        <a:t> </a:t>
                      </a:r>
                      <a:r>
                        <a:rPr lang="en-US" sz="3200" dirty="0" err="1" smtClean="0">
                          <a:solidFill>
                            <a:srgbClr val="FF0000"/>
                          </a:solidFill>
                          <a:latin typeface="HP001 4 hang 1 ô ly" panose="020B0603050302020204" pitchFamily="34" charset="0"/>
                        </a:rPr>
                        <a:t>nhẵn</a:t>
                      </a:r>
                      <a:r>
                        <a:rPr lang="en-US" sz="3200" dirty="0" smtClean="0">
                          <a:solidFill>
                            <a:srgbClr val="FF0000"/>
                          </a:solidFill>
                          <a:latin typeface="HP001 4 hang 1 ô ly" panose="020B0603050302020204" pitchFamily="34" charset="0"/>
                        </a:rPr>
                        <a:t>,</a:t>
                      </a:r>
                      <a:r>
                        <a:rPr lang="en-US" sz="3200" baseline="0" dirty="0" smtClean="0">
                          <a:solidFill>
                            <a:srgbClr val="FF0000"/>
                          </a:solidFill>
                          <a:latin typeface="HP001 4 hang 1 ô ly" panose="020B0603050302020204" pitchFamily="34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FF0000"/>
                          </a:solidFill>
                          <a:latin typeface="HP001 4 hang 1 ô ly" panose="020B0603050302020204" pitchFamily="34" charset="0"/>
                        </a:rPr>
                        <a:t>dạng</a:t>
                      </a:r>
                      <a:r>
                        <a:rPr lang="en-US" sz="3200" baseline="0" dirty="0" smtClean="0">
                          <a:solidFill>
                            <a:srgbClr val="FF0000"/>
                          </a:solidFill>
                          <a:latin typeface="HP001 4 hang 1 ô ly" panose="020B0603050302020204" pitchFamily="34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FF0000"/>
                          </a:solidFill>
                          <a:latin typeface="HP001 4 hang 1 ô ly" panose="020B0603050302020204" pitchFamily="34" charset="0"/>
                        </a:rPr>
                        <a:t>dài</a:t>
                      </a:r>
                      <a:r>
                        <a:rPr lang="en-US" sz="3200" baseline="0" dirty="0" smtClean="0">
                          <a:solidFill>
                            <a:srgbClr val="FF0000"/>
                          </a:solidFill>
                          <a:latin typeface="HP001 4 hang 1 ô ly" panose="020B0603050302020204" pitchFamily="34" charset="0"/>
                        </a:rPr>
                        <a:t>, </a:t>
                      </a:r>
                      <a:r>
                        <a:rPr lang="en-US" sz="3200" baseline="0" dirty="0" err="1" smtClean="0">
                          <a:solidFill>
                            <a:srgbClr val="FF0000"/>
                          </a:solidFill>
                          <a:latin typeface="HP001 4 hang 1 ô ly" panose="020B0603050302020204" pitchFamily="34" charset="0"/>
                        </a:rPr>
                        <a:t>không</a:t>
                      </a:r>
                      <a:r>
                        <a:rPr lang="en-US" sz="3200" baseline="0" dirty="0" smtClean="0">
                          <a:solidFill>
                            <a:srgbClr val="FF0000"/>
                          </a:solidFill>
                          <a:latin typeface="HP001 4 hang 1 ô ly" panose="020B0603050302020204" pitchFamily="34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FF0000"/>
                          </a:solidFill>
                          <a:latin typeface="HP001 4 hang 1 ô ly" panose="020B0603050302020204" pitchFamily="34" charset="0"/>
                        </a:rPr>
                        <a:t>có</a:t>
                      </a:r>
                      <a:r>
                        <a:rPr lang="en-US" sz="3200" baseline="0" dirty="0" smtClean="0">
                          <a:solidFill>
                            <a:srgbClr val="FF0000"/>
                          </a:solidFill>
                          <a:latin typeface="HP001 4 hang 1 ô ly" panose="020B0603050302020204" pitchFamily="34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FF0000"/>
                          </a:solidFill>
                          <a:latin typeface="HP001 4 hang 1 ô ly" panose="020B0603050302020204" pitchFamily="34" charset="0"/>
                        </a:rPr>
                        <a:t>hạt</a:t>
                      </a:r>
                      <a:endParaRPr lang="en-US" sz="3200" dirty="0">
                        <a:solidFill>
                          <a:srgbClr val="FF0000"/>
                        </a:solidFill>
                        <a:latin typeface="HP001 4 hang 1 ô ly" panose="020B06030503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 smtClean="0">
                        <a:solidFill>
                          <a:srgbClr val="FF0000"/>
                        </a:solidFill>
                        <a:latin typeface="HP001 4 hang 1 ô ly" panose="020B0603050302020204" pitchFamily="34" charset="0"/>
                      </a:endParaRPr>
                    </a:p>
                    <a:p>
                      <a:r>
                        <a:rPr lang="en-US" sz="2800" dirty="0" smtClean="0">
                          <a:solidFill>
                            <a:srgbClr val="FF0000"/>
                          </a:solidFill>
                          <a:latin typeface="HP001 4 hang 1 ô ly" panose="020B0603050302020204" pitchFamily="34" charset="0"/>
                        </a:rPr>
                        <a:t>- </a:t>
                      </a:r>
                      <a:r>
                        <a:rPr lang="en-US" sz="2800" dirty="0" err="1" smtClean="0">
                          <a:solidFill>
                            <a:srgbClr val="FF0000"/>
                          </a:solidFill>
                          <a:latin typeface="HP001 4 hang 1 ô ly" panose="020B0603050302020204" pitchFamily="34" charset="0"/>
                        </a:rPr>
                        <a:t>Vỏ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latin typeface="HP001 4 hang 1 ô ly" panose="020B0603050302020204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0000"/>
                          </a:solidFill>
                          <a:latin typeface="HP001 4 hang 1 ô ly" panose="020B0603050302020204" pitchFamily="34" charset="0"/>
                        </a:rPr>
                        <a:t>sần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latin typeface="HP001 4 hang 1 ô ly" panose="020B0603050302020204" pitchFamily="34" charset="0"/>
                        </a:rPr>
                        <a:t>, </a:t>
                      </a:r>
                      <a:r>
                        <a:rPr lang="en-US" sz="2800" baseline="0" dirty="0" err="1" smtClean="0">
                          <a:solidFill>
                            <a:srgbClr val="FF0000"/>
                          </a:solidFill>
                          <a:latin typeface="HP001 4 hang 1 ô ly" panose="020B0603050302020204" pitchFamily="34" charset="0"/>
                        </a:rPr>
                        <a:t>dạng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latin typeface="HP001 4 hang 1 ô ly" panose="020B0603050302020204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0000"/>
                          </a:solidFill>
                          <a:latin typeface="HP001 4 hang 1 ô ly" panose="020B0603050302020204" pitchFamily="34" charset="0"/>
                        </a:rPr>
                        <a:t>tròn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latin typeface="HP001 4 hang 1 ô ly" panose="020B0603050302020204" pitchFamily="34" charset="0"/>
                        </a:rPr>
                        <a:t>, </a:t>
                      </a:r>
                      <a:r>
                        <a:rPr lang="en-US" sz="2800" baseline="0" dirty="0" err="1" smtClean="0">
                          <a:solidFill>
                            <a:srgbClr val="FF0000"/>
                          </a:solidFill>
                          <a:latin typeface="HP001 4 hang 1 ô ly" panose="020B0603050302020204" pitchFamily="34" charset="0"/>
                        </a:rPr>
                        <a:t>có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latin typeface="HP001 4 hang 1 ô ly" panose="020B0603050302020204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0000"/>
                          </a:solidFill>
                          <a:latin typeface="HP001 4 hang 1 ô ly" panose="020B0603050302020204" pitchFamily="34" charset="0"/>
                        </a:rPr>
                        <a:t>nhiều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latin typeface="HP001 4 hang 1 ô ly" panose="020B0603050302020204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0000"/>
                          </a:solidFill>
                          <a:latin typeface="HP001 4 hang 1 ô ly" panose="020B0603050302020204" pitchFamily="34" charset="0"/>
                        </a:rPr>
                        <a:t>hạt</a:t>
                      </a:r>
                      <a:endParaRPr lang="en-US" sz="2800" dirty="0">
                        <a:solidFill>
                          <a:srgbClr val="FF0000"/>
                        </a:solidFill>
                        <a:latin typeface="HP001 4 hang 1 ô ly" panose="020B06030503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0070760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749754" y="0"/>
            <a:ext cx="8678145" cy="218521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Giống</a:t>
            </a:r>
            <a:r>
              <a:rPr lang="en-US" sz="4000" b="0" cap="none" spc="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b="0" cap="none" spc="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nhau</a:t>
            </a:r>
            <a:r>
              <a:rPr lang="en-US" sz="4000" b="0" cap="none" spc="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</a:t>
            </a:r>
          </a:p>
          <a:p>
            <a:pPr algn="ctr"/>
            <a:endParaRPr lang="en-US" sz="32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3200" i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001 4 hang 1 ô ly" panose="020B0603050302020204" pitchFamily="34" charset="0"/>
              </a:rPr>
              <a:t>- </a:t>
            </a:r>
            <a:r>
              <a:rPr lang="en-US" sz="3200" i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001 4 hang 1 ô ly" panose="020B0603050302020204" pitchFamily="34" charset="0"/>
              </a:rPr>
              <a:t>Đều</a:t>
            </a:r>
            <a:r>
              <a:rPr lang="en-US" sz="3200" i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001 4 hang 1 ô ly" panose="020B0603050302020204" pitchFamily="34" charset="0"/>
              </a:rPr>
              <a:t> </a:t>
            </a:r>
            <a:r>
              <a:rPr lang="en-US" sz="3200" i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001 4 hang 1 ô ly" panose="020B0603050302020204" pitchFamily="34" charset="0"/>
              </a:rPr>
              <a:t>là</a:t>
            </a:r>
            <a:r>
              <a:rPr lang="en-US" sz="3200" i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001 4 hang 1 ô ly" panose="020B0603050302020204" pitchFamily="34" charset="0"/>
              </a:rPr>
              <a:t> </a:t>
            </a:r>
            <a:r>
              <a:rPr lang="en-US" sz="3200" i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001 4 hang 1 ô ly" panose="020B0603050302020204" pitchFamily="34" charset="0"/>
              </a:rPr>
              <a:t>những</a:t>
            </a:r>
            <a:r>
              <a:rPr lang="en-US" sz="3200" i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001 4 hang 1 ô ly" panose="020B0603050302020204" pitchFamily="34" charset="0"/>
              </a:rPr>
              <a:t> </a:t>
            </a:r>
            <a:r>
              <a:rPr lang="en-US" sz="3200" i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001 4 hang 1 ô ly" panose="020B0603050302020204" pitchFamily="34" charset="0"/>
              </a:rPr>
              <a:t>loại</a:t>
            </a:r>
            <a:r>
              <a:rPr lang="en-US" sz="3200" i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001 4 hang 1 ô ly" panose="020B0603050302020204" pitchFamily="34" charset="0"/>
              </a:rPr>
              <a:t> </a:t>
            </a:r>
            <a:r>
              <a:rPr lang="en-US" sz="3200" i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001 4 hang 1 ô ly" panose="020B0603050302020204" pitchFamily="34" charset="0"/>
              </a:rPr>
              <a:t>quả</a:t>
            </a:r>
            <a:r>
              <a:rPr lang="en-US" sz="3200" i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001 4 hang 1 ô ly" panose="020B0603050302020204" pitchFamily="34" charset="0"/>
              </a:rPr>
              <a:t> </a:t>
            </a:r>
            <a:r>
              <a:rPr lang="en-US" sz="3200" i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001 4 hang 1 ô ly" panose="020B0603050302020204" pitchFamily="34" charset="0"/>
              </a:rPr>
              <a:t>ăn</a:t>
            </a:r>
            <a:r>
              <a:rPr lang="en-US" sz="3200" i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001 4 hang 1 ô ly" panose="020B0603050302020204" pitchFamily="34" charset="0"/>
              </a:rPr>
              <a:t> </a:t>
            </a:r>
            <a:r>
              <a:rPr lang="en-US" sz="3200" i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001 4 hang 1 ô ly" panose="020B0603050302020204" pitchFamily="34" charset="0"/>
              </a:rPr>
              <a:t>được</a:t>
            </a:r>
            <a:endParaRPr lang="en-US" sz="3200" i="1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P001 4 hang 1 ô ly" panose="020B0603050302020204" pitchFamily="34" charset="0"/>
            </a:endParaRPr>
          </a:p>
          <a:p>
            <a:pPr algn="ctr"/>
            <a:r>
              <a:rPr lang="en-US" sz="3200" i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001 4 hang 1 ô ly" panose="020B0603050302020204" pitchFamily="34" charset="0"/>
              </a:rPr>
              <a:t>- </a:t>
            </a:r>
            <a:r>
              <a:rPr lang="en-US" sz="3200" i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001 4 hang 1 ô ly" panose="020B0603050302020204" pitchFamily="34" charset="0"/>
              </a:rPr>
              <a:t>Cung</a:t>
            </a:r>
            <a:r>
              <a:rPr lang="en-US" sz="3200" i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001 4 hang 1 ô ly" panose="020B0603050302020204" pitchFamily="34" charset="0"/>
              </a:rPr>
              <a:t> </a:t>
            </a:r>
            <a:r>
              <a:rPr lang="en-US" sz="3200" i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001 4 hang 1 ô ly" panose="020B0603050302020204" pitchFamily="34" charset="0"/>
              </a:rPr>
              <a:t>cấp</a:t>
            </a:r>
            <a:r>
              <a:rPr lang="en-US" sz="3200" i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001 4 hang 1 ô ly" panose="020B0603050302020204" pitchFamily="34" charset="0"/>
              </a:rPr>
              <a:t> </a:t>
            </a:r>
            <a:r>
              <a:rPr lang="en-US" sz="3200" i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001 4 hang 1 ô ly" panose="020B0603050302020204" pitchFamily="34" charset="0"/>
              </a:rPr>
              <a:t>các</a:t>
            </a:r>
            <a:r>
              <a:rPr lang="en-US" sz="3200" i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001 4 hang 1 ô ly" panose="020B0603050302020204" pitchFamily="34" charset="0"/>
              </a:rPr>
              <a:t> </a:t>
            </a:r>
            <a:r>
              <a:rPr lang="en-US" sz="3200" i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001 4 hang 1 ô ly" panose="020B0603050302020204" pitchFamily="34" charset="0"/>
              </a:rPr>
              <a:t>loại</a:t>
            </a:r>
            <a:r>
              <a:rPr lang="en-US" sz="3200" i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001 4 hang 1 ô ly" panose="020B0603050302020204" pitchFamily="34" charset="0"/>
              </a:rPr>
              <a:t> vitamin </a:t>
            </a:r>
            <a:r>
              <a:rPr lang="en-US" sz="3200" i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001 4 hang 1 ô ly" panose="020B0603050302020204" pitchFamily="34" charset="0"/>
              </a:rPr>
              <a:t>rất</a:t>
            </a:r>
            <a:r>
              <a:rPr lang="en-US" sz="3200" i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001 4 hang 1 ô ly" panose="020B0603050302020204" pitchFamily="34" charset="0"/>
              </a:rPr>
              <a:t> </a:t>
            </a:r>
            <a:r>
              <a:rPr lang="en-US" sz="3200" i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001 4 hang 1 ô ly" panose="020B0603050302020204" pitchFamily="34" charset="0"/>
              </a:rPr>
              <a:t>tốt</a:t>
            </a:r>
            <a:r>
              <a:rPr lang="en-US" sz="3200" i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001 4 hang 1 ô ly" panose="020B0603050302020204" pitchFamily="34" charset="0"/>
              </a:rPr>
              <a:t> </a:t>
            </a:r>
            <a:r>
              <a:rPr lang="en-US" sz="3200" i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001 4 hang 1 ô ly" panose="020B0603050302020204" pitchFamily="34" charset="0"/>
              </a:rPr>
              <a:t>cho</a:t>
            </a:r>
            <a:r>
              <a:rPr lang="en-US" sz="3200" i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001 4 hang 1 ô ly" panose="020B0603050302020204" pitchFamily="34" charset="0"/>
              </a:rPr>
              <a:t> </a:t>
            </a:r>
            <a:r>
              <a:rPr lang="en-US" sz="3200" i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001 4 hang 1 ô ly" panose="020B0603050302020204" pitchFamily="34" charset="0"/>
              </a:rPr>
              <a:t>sức</a:t>
            </a:r>
            <a:r>
              <a:rPr lang="en-US" sz="3200" i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001 4 hang 1 ô ly" panose="020B0603050302020204" pitchFamily="34" charset="0"/>
              </a:rPr>
              <a:t> </a:t>
            </a:r>
            <a:r>
              <a:rPr lang="en-US" sz="3200" i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001 4 hang 1 ô ly" panose="020B0603050302020204" pitchFamily="34" charset="0"/>
              </a:rPr>
              <a:t>khỏe</a:t>
            </a:r>
            <a:endParaRPr lang="en-US" sz="3200" b="0" i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P001 4 hang 1 ô ly" panose="020B0603050302020204" pitchFamily="34" charset="0"/>
            </a:endParaRPr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9962" y="3359892"/>
            <a:ext cx="1795874" cy="1421334"/>
          </a:xfrm>
          <a:prstGeom prst="rect">
            <a:avLst/>
          </a:prstGeom>
        </p:spPr>
      </p:pic>
      <p:pic>
        <p:nvPicPr>
          <p:cNvPr id="8" name="Content Placeholder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8" t="22099" r="5448" b="22428"/>
          <a:stretch/>
        </p:blipFill>
        <p:spPr>
          <a:xfrm>
            <a:off x="3094931" y="3292111"/>
            <a:ext cx="2041264" cy="155689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721023" y="2308732"/>
            <a:ext cx="24881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Khác</a:t>
            </a:r>
            <a:r>
              <a:rPr lang="en-US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nhau</a:t>
            </a:r>
            <a:r>
              <a:rPr lang="en-US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</a:t>
            </a:r>
            <a:endParaRPr lang="en-US" sz="400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37618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422" y="-642750"/>
            <a:ext cx="8246225" cy="8246225"/>
          </a:xfrm>
        </p:spPr>
      </p:pic>
      <p:sp>
        <p:nvSpPr>
          <p:cNvPr id="5" name="Cloud Callout 4"/>
          <p:cNvSpPr/>
          <p:nvPr/>
        </p:nvSpPr>
        <p:spPr>
          <a:xfrm>
            <a:off x="8611985" y="216129"/>
            <a:ext cx="3441469" cy="1862051"/>
          </a:xfrm>
          <a:prstGeom prst="cloudCallout">
            <a:avLst>
              <a:gd name="adj1" fmla="val -57400"/>
              <a:gd name="adj2" fmla="val 93750"/>
            </a:avLst>
          </a:prstGeom>
          <a:solidFill>
            <a:srgbClr val="63F53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latin typeface="Times New Roman" pitchFamily="18" charset="0"/>
                <a:cs typeface="Times New Roman" pitchFamily="18" charset="0"/>
              </a:rPr>
              <a:t>Quả này tên gì?</a:t>
            </a:r>
            <a:endParaRPr lang="vi-VN" sz="4000" b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4285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vong quay"/>
          <p:cNvGrpSpPr/>
          <p:nvPr/>
        </p:nvGrpSpPr>
        <p:grpSpPr>
          <a:xfrm>
            <a:off x="6289948" y="530568"/>
            <a:ext cx="5042125" cy="5036855"/>
            <a:chOff x="5425622" y="292790"/>
            <a:chExt cx="5834378" cy="582828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5622" y="292790"/>
              <a:ext cx="5834378" cy="582828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 rot="14949661">
              <a:off x="6674685" y="126928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b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Hổ</a:t>
              </a:r>
              <a:endParaRPr lang="vi-V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12232592">
              <a:off x="5742637" y="2184872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b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Sư tử</a:t>
              </a:r>
              <a:endParaRPr lang="vi-VN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17590276">
              <a:off x="8019634" y="1244670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b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Ếch</a:t>
              </a:r>
              <a:endParaRPr lang="vi-VN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20155085">
              <a:off x="8917980" y="218947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Vo</a:t>
              </a:r>
              <a:r>
                <a:rPr lang="vi-VN" sz="3200" b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</a:t>
              </a:r>
              <a:endParaRPr lang="vi-V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9501114">
              <a:off x="5697321" y="3524665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b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Ngựa</a:t>
              </a:r>
              <a:endParaRPr lang="vi-V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rot="6703311">
              <a:off x="6660976" y="449299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Chim</a:t>
              </a:r>
              <a:endParaRPr lang="vi-VN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 rot="3829829">
              <a:off x="8019634" y="450023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Thỏ</a:t>
              </a:r>
              <a:endParaRPr lang="vi-V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 rot="1321648">
              <a:off x="8940448" y="3556175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</a:t>
              </a:r>
              <a:r>
                <a:rPr lang="vi-VN" sz="3200" b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ấu</a:t>
              </a:r>
              <a:endParaRPr lang="vi-VN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3" name="Isosceles Triangle 2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5" name="quay dung"/>
          <p:cNvSpPr/>
          <p:nvPr/>
        </p:nvSpPr>
        <p:spPr>
          <a:xfrm>
            <a:off x="9287691" y="5878286"/>
            <a:ext cx="2704012" cy="849085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</a:t>
            </a:r>
            <a:endParaRPr lang="vi-V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272609" y="180824"/>
            <a:ext cx="597792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Thi xem ai nhanh</a:t>
            </a:r>
            <a:endParaRPr lang="en-US" sz="60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07" y="845531"/>
            <a:ext cx="495300" cy="43815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739" y="1207472"/>
            <a:ext cx="495300" cy="43815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253" y="1510087"/>
            <a:ext cx="495300" cy="43815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830" y="478508"/>
            <a:ext cx="714375" cy="11906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632" y="2450950"/>
            <a:ext cx="1354214" cy="1155064"/>
          </a:xfrm>
          <a:prstGeom prst="rect">
            <a:avLst/>
          </a:prstGeom>
        </p:spPr>
      </p:pic>
      <p:pic>
        <p:nvPicPr>
          <p:cNvPr id="3" name="vongqu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714152" y="-693733"/>
            <a:ext cx="609600" cy="609600"/>
          </a:xfrm>
          <a:prstGeom prst="rect">
            <a:avLst/>
          </a:prstGeom>
        </p:spPr>
      </p:pic>
      <p:sp>
        <p:nvSpPr>
          <p:cNvPr id="31" name="Isosceles Triangle 30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2" name="Isosceles Triangle 31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3" name="Isosceles Triangle 3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4" name="Isosceles Triangle 33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2" name="Isosceles Triangle 41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3" name="Isosceles Triangle 4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8" name="Isosceles Triangle 47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9" name="Isosceles Triangle 48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0" name="Isosceles Triangle 49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1" name="Isosceles Triangle 50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2" name="Isosceles Triangle 51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3" name="Isosceles Triangle 5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4" name="Isosceles Triangle 53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5" name="Isosceles Triangle 54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6" name="Isosceles Triangle 55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7" name="Isosceles Triangle 56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8" name="Isosceles Triangle 57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9" name="Isosceles Triangle 58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0" name="Isosceles Triangle 59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1" name="Isosceles Triangle 60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4" name="Heart 23">
            <a:hlinkClick r:id="" action="ppaction://noaction"/>
          </p:cNvPr>
          <p:cNvSpPr/>
          <p:nvPr/>
        </p:nvSpPr>
        <p:spPr>
          <a:xfrm rot="5400000">
            <a:off x="11351621" y="2586449"/>
            <a:ext cx="783772" cy="783770"/>
          </a:xfrm>
          <a:prstGeom prst="hear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5" name="Picture 4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379" y="4887884"/>
            <a:ext cx="1128196" cy="1710891"/>
          </a:xfrm>
          <a:prstGeom prst="rect">
            <a:avLst/>
          </a:prstGeom>
        </p:spPr>
      </p:pic>
      <p:pic>
        <p:nvPicPr>
          <p:cNvPr id="6" name="Picture 5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26" y="1645622"/>
            <a:ext cx="2368943" cy="1556490"/>
          </a:xfrm>
          <a:prstGeom prst="rect">
            <a:avLst/>
          </a:prstGeom>
        </p:spPr>
      </p:pic>
      <p:pic>
        <p:nvPicPr>
          <p:cNvPr id="13" name="Picture 12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81" y="3237441"/>
            <a:ext cx="1764529" cy="1650443"/>
          </a:xfrm>
          <a:prstGeom prst="rect">
            <a:avLst/>
          </a:prstGeom>
        </p:spPr>
      </p:pic>
      <p:pic>
        <p:nvPicPr>
          <p:cNvPr id="14" name="Picture 13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286" y="5045259"/>
            <a:ext cx="3114675" cy="1728075"/>
          </a:xfrm>
          <a:prstGeom prst="rect">
            <a:avLst/>
          </a:prstGeom>
        </p:spPr>
      </p:pic>
      <p:pic>
        <p:nvPicPr>
          <p:cNvPr id="15" name="Picture 14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066" y="3178199"/>
            <a:ext cx="1648728" cy="1648728"/>
          </a:xfrm>
          <a:prstGeom prst="rect">
            <a:avLst/>
          </a:prstGeom>
        </p:spPr>
      </p:pic>
      <p:pic>
        <p:nvPicPr>
          <p:cNvPr id="16" name="Picture 15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216" y="1985713"/>
            <a:ext cx="1718048" cy="1935273"/>
          </a:xfrm>
          <a:prstGeom prst="rect">
            <a:avLst/>
          </a:prstGeom>
        </p:spPr>
      </p:pic>
      <p:pic>
        <p:nvPicPr>
          <p:cNvPr id="18" name="Picture 17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626" y="1110773"/>
            <a:ext cx="1762825" cy="1696973"/>
          </a:xfrm>
          <a:prstGeom prst="rect">
            <a:avLst/>
          </a:prstGeom>
        </p:spPr>
      </p:pic>
      <p:pic>
        <p:nvPicPr>
          <p:cNvPr id="29" name="Picture 28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414" y="4282480"/>
            <a:ext cx="1263850" cy="1657191"/>
          </a:xfrm>
          <a:prstGeom prst="rect">
            <a:avLst/>
          </a:prstGeom>
        </p:spPr>
      </p:pic>
      <p:sp>
        <p:nvSpPr>
          <p:cNvPr id="62" name="Oval 61"/>
          <p:cNvSpPr/>
          <p:nvPr/>
        </p:nvSpPr>
        <p:spPr>
          <a:xfrm>
            <a:off x="173183" y="232756"/>
            <a:ext cx="1073728" cy="1073728"/>
          </a:xfrm>
          <a:prstGeom prst="ellipse">
            <a:avLst/>
          </a:prstGeom>
          <a:blipFill dpi="0" rotWithShape="1"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67242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25E-6 -2.59259E-6 L 1.25E-6 -0.02407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04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3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5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7" dur="304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 vol="80000">
                <p:cTn id="1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1" grpId="0"/>
      <p:bldP spid="31" grpId="0" animBg="1"/>
      <p:bldP spid="32" grpId="0" animBg="1"/>
      <p:bldP spid="33" grpId="0" animBg="1"/>
      <p:bldP spid="34" grpId="0" animBg="1"/>
      <p:bldP spid="42" grpId="0" animBg="1"/>
      <p:bldP spid="43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7" name="Snip Diagonal Corner Rectangle 3"/>
          <p:cNvSpPr/>
          <p:nvPr/>
        </p:nvSpPr>
        <p:spPr>
          <a:xfrm>
            <a:off x="1957753" y="751599"/>
            <a:ext cx="8724313" cy="1086673"/>
          </a:xfrm>
          <a:prstGeom prst="snip2DiagRect">
            <a:avLst/>
          </a:prstGeom>
          <a:solidFill>
            <a:schemeClr val="bg1">
              <a:alpha val="7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kumimoji="0" lang="en-US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Quả 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gì </a:t>
            </a:r>
            <a:r>
              <a:rPr kumimoji="0" lang="en-US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màu xanh ?</a:t>
            </a:r>
            <a:endParaRPr lang="zh-CN" altLang="en-US"/>
          </a:p>
        </p:txBody>
      </p:sp>
      <p:sp>
        <p:nvSpPr>
          <p:cNvPr id="1048629" name="Pentagon 5">
            <a:hlinkClick r:id="rId3" action="ppaction://hlinksldjump"/>
          </p:cNvPr>
          <p:cNvSpPr/>
          <p:nvPr/>
        </p:nvSpPr>
        <p:spPr>
          <a:xfrm flipH="1">
            <a:off x="8911772" y="5617029"/>
            <a:ext cx="3062514" cy="1001485"/>
          </a:xfrm>
          <a:prstGeom prst="homePlate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3200" b="1" smtClean="0">
                <a:solidFill>
                  <a:srgbClr val="5B9BD5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Quay lại</a:t>
            </a:r>
            <a:endParaRPr kumimoji="0" lang="vi-VN" sz="3200" b="1" i="0" u="none" strike="noStrike" kern="1200" cap="none" spc="0" normalizeH="0" baseline="0" noProof="0" dirty="0" smtClean="0">
              <a:ln>
                <a:noFill/>
              </a:ln>
              <a:solidFill>
                <a:srgbClr val="5B9BD5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97159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8240" y="311409"/>
            <a:ext cx="1626236" cy="1990149"/>
          </a:xfrm>
          <a:prstGeom prst="rect">
            <a:avLst/>
          </a:prstGeom>
        </p:spPr>
      </p:pic>
      <p:sp>
        <p:nvSpPr>
          <p:cNvPr id="1048630" name="TextBox 7"/>
          <p:cNvSpPr txBox="1"/>
          <p:nvPr/>
        </p:nvSpPr>
        <p:spPr>
          <a:xfrm>
            <a:off x="2180492" y="6248400"/>
            <a:ext cx="233679" cy="3581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79" b="13895"/>
          <a:stretch/>
        </p:blipFill>
        <p:spPr>
          <a:xfrm>
            <a:off x="3272460" y="1935982"/>
            <a:ext cx="5443120" cy="4181789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173183" y="232756"/>
            <a:ext cx="1073728" cy="1073728"/>
          </a:xfrm>
          <a:prstGeom prst="ellipse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86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8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48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48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97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7" name="Snip Diagonal Corner Rectangle 3"/>
          <p:cNvSpPr/>
          <p:nvPr/>
        </p:nvSpPr>
        <p:spPr>
          <a:xfrm>
            <a:off x="1957753" y="751599"/>
            <a:ext cx="8724313" cy="1086673"/>
          </a:xfrm>
          <a:prstGeom prst="snip2DiagRect">
            <a:avLst/>
          </a:prstGeom>
          <a:solidFill>
            <a:schemeClr val="bg1">
              <a:alpha val="7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en-US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Quả 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gì </a:t>
            </a:r>
            <a:r>
              <a:rPr kumimoji="0" lang="en-US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màu </a:t>
            </a:r>
            <a:r>
              <a:rPr lang="en-US" altLang="en-US" sz="3200" b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vàng</a:t>
            </a:r>
            <a:r>
              <a:rPr kumimoji="0" lang="en-US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?</a:t>
            </a:r>
            <a:endParaRPr lang="zh-CN" altLang="en-US"/>
          </a:p>
        </p:txBody>
      </p:sp>
      <p:sp>
        <p:nvSpPr>
          <p:cNvPr id="1048629" name="Pentagon 5">
            <a:hlinkClick r:id="rId3" action="ppaction://hlinksldjump"/>
          </p:cNvPr>
          <p:cNvSpPr/>
          <p:nvPr/>
        </p:nvSpPr>
        <p:spPr>
          <a:xfrm flipH="1">
            <a:off x="8911772" y="5617029"/>
            <a:ext cx="3062514" cy="1001485"/>
          </a:xfrm>
          <a:prstGeom prst="homePlate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>
                <a:solidFill>
                  <a:srgbClr val="5B9BD5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Quay lại</a:t>
            </a:r>
            <a:endParaRPr lang="vi-VN" sz="3200" b="1" dirty="0">
              <a:solidFill>
                <a:srgbClr val="5B9BD5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97159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3766" y="317122"/>
            <a:ext cx="1626236" cy="1990149"/>
          </a:xfrm>
          <a:prstGeom prst="rect">
            <a:avLst/>
          </a:prstGeom>
        </p:spPr>
      </p:pic>
      <p:sp>
        <p:nvSpPr>
          <p:cNvPr id="1048630" name="TextBox 7"/>
          <p:cNvSpPr txBox="1"/>
          <p:nvPr/>
        </p:nvSpPr>
        <p:spPr>
          <a:xfrm>
            <a:off x="2180492" y="6248400"/>
            <a:ext cx="233679" cy="3581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881" y="1813413"/>
            <a:ext cx="5920936" cy="4434987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173183" y="232756"/>
            <a:ext cx="1073728" cy="1073728"/>
          </a:xfrm>
          <a:prstGeom prst="ellipse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0569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86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8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48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48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97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4" name="Snip Diagonal Corner Rectangle 3"/>
          <p:cNvSpPr/>
          <p:nvPr/>
        </p:nvSpPr>
        <p:spPr>
          <a:xfrm>
            <a:off x="2454590" y="785577"/>
            <a:ext cx="8565104" cy="885928"/>
          </a:xfrm>
          <a:prstGeom prst="snip2DiagRect">
            <a:avLst/>
          </a:prstGeom>
          <a:solidFill>
            <a:schemeClr val="bg1">
              <a:alpha val="7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Quả chuối màu gì?</a:t>
            </a:r>
            <a:r>
              <a:rPr 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zh-CN" altLang="en-US"/>
          </a:p>
        </p:txBody>
      </p:sp>
      <p:pic>
        <p:nvPicPr>
          <p:cNvPr id="2097161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2367" y="314850"/>
            <a:ext cx="1626236" cy="1990149"/>
          </a:xfrm>
          <a:prstGeom prst="rect">
            <a:avLst/>
          </a:prstGeom>
        </p:spPr>
      </p:pic>
      <p:sp>
        <p:nvSpPr>
          <p:cNvPr id="1048636" name="Pentagon 7">
            <a:hlinkClick r:id="rId4" action="ppaction://hlinksldjump"/>
          </p:cNvPr>
          <p:cNvSpPr/>
          <p:nvPr/>
        </p:nvSpPr>
        <p:spPr>
          <a:xfrm flipH="1">
            <a:off x="8911772" y="5617029"/>
            <a:ext cx="3062514" cy="1001485"/>
          </a:xfrm>
          <a:prstGeom prst="homePlate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>
                <a:solidFill>
                  <a:srgbClr val="5B9BD5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Quay lại</a:t>
            </a:r>
            <a:endParaRPr lang="vi-VN" sz="3200" b="1" dirty="0">
              <a:solidFill>
                <a:srgbClr val="5B9BD5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4419599" y="2063261"/>
            <a:ext cx="3950677" cy="395067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Oval 5"/>
          <p:cNvSpPr/>
          <p:nvPr/>
        </p:nvSpPr>
        <p:spPr>
          <a:xfrm>
            <a:off x="173183" y="232756"/>
            <a:ext cx="1073728" cy="1073728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86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8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48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48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97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3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7" name="Snip Diagonal Corner Rectangle 3"/>
          <p:cNvSpPr/>
          <p:nvPr/>
        </p:nvSpPr>
        <p:spPr>
          <a:xfrm>
            <a:off x="2405465" y="860745"/>
            <a:ext cx="8037564" cy="885928"/>
          </a:xfrm>
          <a:prstGeom prst="snip2DiagRect">
            <a:avLst/>
          </a:prstGeom>
          <a:solidFill>
            <a:schemeClr val="bg1">
              <a:alpha val="7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Quả cam màu gì?</a:t>
            </a:r>
            <a:endParaRPr lang="zh-CN" altLang="en-US"/>
          </a:p>
        </p:txBody>
      </p:sp>
      <p:pic>
        <p:nvPicPr>
          <p:cNvPr id="2097162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2347" y="311409"/>
            <a:ext cx="1626236" cy="1990149"/>
          </a:xfrm>
          <a:prstGeom prst="rect">
            <a:avLst/>
          </a:prstGeom>
        </p:spPr>
      </p:pic>
      <p:sp>
        <p:nvSpPr>
          <p:cNvPr id="1048639" name="Pentagon 7">
            <a:hlinkClick r:id="rId4" action="ppaction://hlinksldjump"/>
          </p:cNvPr>
          <p:cNvSpPr/>
          <p:nvPr/>
        </p:nvSpPr>
        <p:spPr>
          <a:xfrm flipH="1">
            <a:off x="8911772" y="5617029"/>
            <a:ext cx="3062514" cy="1001485"/>
          </a:xfrm>
          <a:prstGeom prst="homePlate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>
                <a:solidFill>
                  <a:srgbClr val="5B9BD5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Quay lại</a:t>
            </a:r>
            <a:endParaRPr lang="vi-VN" sz="3200" b="1" dirty="0">
              <a:solidFill>
                <a:srgbClr val="5B9BD5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4419599" y="2063261"/>
            <a:ext cx="3950677" cy="3950677"/>
          </a:xfrm>
          <a:prstGeom prst="ellips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00B05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73183" y="232756"/>
            <a:ext cx="1073728" cy="1073728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86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8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48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48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97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37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88342" y="1271539"/>
            <a:ext cx="8381076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3800" b="1" cap="none" spc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Thank you!</a:t>
            </a:r>
            <a:endParaRPr lang="en-US" sz="13800" b="1" cap="none" spc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6128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117</Words>
  <Application>Microsoft Office PowerPoint</Application>
  <PresentationFormat>Widescreen</PresentationFormat>
  <Paragraphs>33</Paragraphs>
  <Slides>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Times New Roman</vt:lpstr>
      <vt:lpstr>Arial</vt:lpstr>
      <vt:lpstr>Calibri Light</vt:lpstr>
      <vt:lpstr>Calibri</vt:lpstr>
      <vt:lpstr>HP001 4 hang 1 ô ly</vt:lpstr>
      <vt:lpstr>Tahoma</vt:lpstr>
      <vt:lpstr>等线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Vo Van Xin Em</dc:creator>
  <cp:lastModifiedBy>Techsi.vn</cp:lastModifiedBy>
  <cp:revision>22</cp:revision>
  <dcterms:created xsi:type="dcterms:W3CDTF">2018-07-11T00:54:56Z</dcterms:created>
  <dcterms:modified xsi:type="dcterms:W3CDTF">2023-02-20T01:48:38Z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257b0e651d834ceca110de434ec1c5bb</vt:lpwstr>
  </property>
</Properties>
</file>