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3" r:id="rId4"/>
    <p:sldId id="264" r:id="rId5"/>
    <p:sldId id="265" r:id="rId6"/>
    <p:sldId id="266" r:id="rId7"/>
    <p:sldId id="262" r:id="rId8"/>
    <p:sldId id="257" r:id="rId9"/>
    <p:sldId id="258" r:id="rId10"/>
    <p:sldId id="259" r:id="rId11"/>
    <p:sldId id="260" r:id="rId12"/>
    <p:sldId id="26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E1D-C97A-43D7-8FC7-144766F2C5FC}" type="datetimeFigureOut">
              <a:rPr lang="en-US" smtClean="0"/>
              <a:t>25/9/2024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31B2-41F1-4D5E-AD38-5064D309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3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E1D-C97A-43D7-8FC7-144766F2C5FC}" type="datetimeFigureOut">
              <a:rPr lang="en-US" smtClean="0"/>
              <a:t>25/9/2024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31B2-41F1-4D5E-AD38-5064D309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5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E1D-C97A-43D7-8FC7-144766F2C5FC}" type="datetimeFigureOut">
              <a:rPr lang="en-US" smtClean="0"/>
              <a:t>25/9/2024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31B2-41F1-4D5E-AD38-5064D309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5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E1D-C97A-43D7-8FC7-144766F2C5FC}" type="datetimeFigureOut">
              <a:rPr lang="en-US" smtClean="0"/>
              <a:t>25/9/2024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31B2-41F1-4D5E-AD38-5064D309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4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E1D-C97A-43D7-8FC7-144766F2C5FC}" type="datetimeFigureOut">
              <a:rPr lang="en-US" smtClean="0"/>
              <a:t>25/9/2024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31B2-41F1-4D5E-AD38-5064D309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4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E1D-C97A-43D7-8FC7-144766F2C5FC}" type="datetimeFigureOut">
              <a:rPr lang="en-US" smtClean="0"/>
              <a:t>25/9/2024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31B2-41F1-4D5E-AD38-5064D309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9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E1D-C97A-43D7-8FC7-144766F2C5FC}" type="datetimeFigureOut">
              <a:rPr lang="en-US" smtClean="0"/>
              <a:t>25/9/2024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31B2-41F1-4D5E-AD38-5064D309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7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E1D-C97A-43D7-8FC7-144766F2C5FC}" type="datetimeFigureOut">
              <a:rPr lang="en-US" smtClean="0"/>
              <a:t>25/9/2024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31B2-41F1-4D5E-AD38-5064D309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6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E1D-C97A-43D7-8FC7-144766F2C5FC}" type="datetimeFigureOut">
              <a:rPr lang="en-US" smtClean="0"/>
              <a:t>25/9/2024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31B2-41F1-4D5E-AD38-5064D309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0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E1D-C97A-43D7-8FC7-144766F2C5FC}" type="datetimeFigureOut">
              <a:rPr lang="en-US" smtClean="0"/>
              <a:t>25/9/2024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31B2-41F1-4D5E-AD38-5064D309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E1D-C97A-43D7-8FC7-144766F2C5FC}" type="datetimeFigureOut">
              <a:rPr lang="en-US" smtClean="0"/>
              <a:t>25/9/2024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31B2-41F1-4D5E-AD38-5064D309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9BE1D-C97A-43D7-8FC7-144766F2C5FC}" type="datetimeFigureOut">
              <a:rPr lang="en-US" smtClean="0"/>
              <a:t>25/9/2024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531B2-41F1-4D5E-AD38-5064D309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3634" y="182881"/>
            <a:ext cx="4017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3366" y="1983545"/>
            <a:ext cx="6343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7290" y="3492109"/>
            <a:ext cx="6935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Khám phá về trường mầm non Long Biên A</a:t>
            </a:r>
          </a:p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 – 5 tuổi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700825" cy="6019214"/>
          </a:xfrm>
        </p:spPr>
      </p:pic>
      <p:sp>
        <p:nvSpPr>
          <p:cNvPr id="3" name="TextBox 2"/>
          <p:cNvSpPr txBox="1"/>
          <p:nvPr/>
        </p:nvSpPr>
        <p:spPr>
          <a:xfrm>
            <a:off x="4276578" y="6091951"/>
            <a:ext cx="3223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Tiếng Anh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369062" cy="6115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064" y="6115294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Bếp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703952" cy="6020972"/>
          </a:xfrm>
        </p:spPr>
      </p:pic>
      <p:sp>
        <p:nvSpPr>
          <p:cNvPr id="3" name="TextBox 2"/>
          <p:cNvSpPr txBox="1"/>
          <p:nvPr/>
        </p:nvSpPr>
        <p:spPr>
          <a:xfrm>
            <a:off x="4670474" y="6093709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 vui chơi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12192000" cy="68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50" y="0"/>
            <a:ext cx="9487485" cy="6006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4030" y="6141842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 giám hiệu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39" y="0"/>
            <a:ext cx="9270610" cy="5824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8098" y="6176963"/>
            <a:ext cx="1928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7857"/>
          <a:stretch/>
        </p:blipFill>
        <p:spPr>
          <a:xfrm>
            <a:off x="1215683" y="0"/>
            <a:ext cx="10138117" cy="6035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9273" y="6186537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 bảo vệ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4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803" y="0"/>
            <a:ext cx="10320997" cy="5805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7813" y="5964702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nuôi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90" y="0"/>
            <a:ext cx="10540219" cy="5896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6748" y="6019512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học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923" y="0"/>
            <a:ext cx="10503877" cy="5908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4013" y="5981168"/>
            <a:ext cx="2803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thể chất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6" y="0"/>
            <a:ext cx="10803987" cy="6077243"/>
          </a:xfrm>
        </p:spPr>
      </p:pic>
      <p:sp>
        <p:nvSpPr>
          <p:cNvPr id="3" name="TextBox 2"/>
          <p:cNvSpPr txBox="1"/>
          <p:nvPr/>
        </p:nvSpPr>
        <p:spPr>
          <a:xfrm>
            <a:off x="4551345" y="6149980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Kidsmart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61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</cp:revision>
  <dcterms:created xsi:type="dcterms:W3CDTF">2024-09-17T09:04:36Z</dcterms:created>
  <dcterms:modified xsi:type="dcterms:W3CDTF">2024-09-25T08:08:01Z</dcterms:modified>
</cp:coreProperties>
</file>