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09" r:id="rId2"/>
    <p:sldId id="304" r:id="rId3"/>
    <p:sldId id="283" r:id="rId4"/>
    <p:sldId id="286" r:id="rId5"/>
    <p:sldId id="287" r:id="rId6"/>
    <p:sldId id="289" r:id="rId7"/>
    <p:sldId id="290" r:id="rId8"/>
    <p:sldId id="261" r:id="rId9"/>
    <p:sldId id="292" r:id="rId10"/>
    <p:sldId id="293" r:id="rId11"/>
    <p:sldId id="294" r:id="rId12"/>
    <p:sldId id="296" r:id="rId13"/>
    <p:sldId id="308" r:id="rId14"/>
    <p:sldId id="297" r:id="rId15"/>
    <p:sldId id="27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04800"/>
            <a:ext cx="829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LONG BIÊN 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939" y="2889139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343400"/>
            <a:ext cx="8341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52" y="1135797"/>
            <a:ext cx="1676400" cy="14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8669"/>
            <a:ext cx="4191000" cy="3338593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34846"/>
            <a:ext cx="4343400" cy="3346554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750879"/>
            <a:ext cx="4191000" cy="3107121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224" y="3750878"/>
            <a:ext cx="4407776" cy="3107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0652"/>
            <a:ext cx="4191000" cy="3323897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-31652"/>
            <a:ext cx="4476830" cy="3392129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6291" y="3657600"/>
            <a:ext cx="4218709" cy="32004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575" y="3623603"/>
            <a:ext cx="450965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447800"/>
            <a:ext cx="8153400" cy="18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109" y="19929"/>
            <a:ext cx="4468091" cy="3399295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689" y="19929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1323109" y="3581400"/>
            <a:ext cx="4468091" cy="32766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100689" y="3648222"/>
            <a:ext cx="4567311" cy="32004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008" y="0"/>
            <a:ext cx="4518991" cy="33528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5911" y="3529818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655" y="3505200"/>
            <a:ext cx="4621696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4227443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62401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971800" y="11430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hangingPunct="0">
              <a:defRPr/>
            </a:pP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Cô cho trẻ hát múa bài: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31501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27" y="2098964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Các hoạt động khác diễn ra trong ngày hội làng</a:t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3100" dirty="0"/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209800"/>
            <a:ext cx="9067800" cy="4635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sz="2800" dirty="0"/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52600"/>
            <a:ext cx="79248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3. Hát quan 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1417638"/>
            <a:ext cx="9712036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8382000" cy="525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8504" y="533400"/>
            <a:ext cx="2314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ln w="0"/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4478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144</Words>
  <Application>Microsoft Office PowerPoint</Application>
  <PresentationFormat>Widescreen</PresentationFormat>
  <Paragraphs>19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- Đây là hình ảnh gì? Khi nào con được xem rước kiệu? - Mọi người mặc trang phục như thế nào? - Con đã được xem rước kiệu chưa?</vt:lpstr>
      <vt:lpstr>- Đây là trò chơi gì?  - Trong ngày hội làng còn có những trò chơi nào nữa? - Con thích chơi trò chơi gì? Vì sao? </vt:lpstr>
      <vt:lpstr>Các hoạt động khác diễn ra trong ngày hội làng 1. 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HN</cp:lastModifiedBy>
  <cp:revision>91</cp:revision>
  <dcterms:created xsi:type="dcterms:W3CDTF">2012-02-06T13:30:08Z</dcterms:created>
  <dcterms:modified xsi:type="dcterms:W3CDTF">2024-03-05T08:17:14Z</dcterms:modified>
</cp:coreProperties>
</file>