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  <p:sldId id="268" r:id="rId13"/>
    <p:sldId id="267" r:id="rId14"/>
    <p:sldId id="269" r:id="rId15"/>
    <p:sldId id="271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3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0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9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4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C32B7-D49E-44CB-8EB5-31B1D60EFE5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8CFF-258C-40C9-B799-18C24E239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979" y="140677"/>
            <a:ext cx="444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0064" y="1814732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2186" y="3181010"/>
            <a:ext cx="7475188" cy="14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0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4940" y="1277499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861429" y="862000"/>
            <a:ext cx="8365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89" y="2303893"/>
            <a:ext cx="7791363" cy="4554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4387" y="2661810"/>
            <a:ext cx="3577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mai trong vườn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linh cánh trắng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6323" y="862003"/>
            <a:ext cx="10576870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97" y="2174908"/>
            <a:ext cx="7357109" cy="46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8297" y="1222972"/>
            <a:ext cx="610936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46" y="1909689"/>
            <a:ext cx="6808763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2055" y="5750004"/>
            <a:ext cx="26353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6710" y="1222972"/>
            <a:ext cx="690285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o TET DANG VAO NHA - Video Dailymo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6326"/>
          <a:stretch/>
        </p:blipFill>
        <p:spPr bwMode="auto">
          <a:xfrm>
            <a:off x="2536296" y="1859861"/>
            <a:ext cx="6583680" cy="37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3506" y="5742545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92" y="1151995"/>
            <a:ext cx="8482818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sum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933" y="984738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76246" y="1208266"/>
            <a:ext cx="520504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Cùng múa hát mừng xuân”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6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5835" y="1429601"/>
            <a:ext cx="7587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12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661181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084" y="1434905"/>
            <a:ext cx="6077243" cy="54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0659" y="604910"/>
            <a:ext cx="714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Do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583" y="1736916"/>
            <a:ext cx="5736833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20609" y="613675"/>
            <a:ext cx="4426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884" y="1771650"/>
            <a:ext cx="9073662" cy="5086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6652" y="2378670"/>
            <a:ext cx="3296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 đào trước ngõ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 tươi sáng hồng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 mai trong vườn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Lung linh cánh trắng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2" y="846838"/>
            <a:ext cx="9441619" cy="60111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6456" y="5257800"/>
            <a:ext cx="2776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nhà đầy nắng</a:t>
            </a:r>
            <a:b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phơi áo hoa</a:t>
            </a:r>
            <a:b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dán tranh gà</a:t>
            </a:r>
            <a:b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treo câu đối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086" y="1209822"/>
            <a:ext cx="8904849" cy="5648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18474" y="5372911"/>
            <a:ext cx="3127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i="0" dirty="0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0319" y="973687"/>
            <a:ext cx="7244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85" y="1599978"/>
            <a:ext cx="5742930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9520" y="918273"/>
            <a:ext cx="8225329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710" y="2307102"/>
            <a:ext cx="7790143" cy="45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256</Words>
  <Application>Microsoft Office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HN</dc:creator>
  <cp:lastModifiedBy>HN</cp:lastModifiedBy>
  <cp:revision>4</cp:revision>
  <dcterms:created xsi:type="dcterms:W3CDTF">2024-01-26T08:37:30Z</dcterms:created>
  <dcterms:modified xsi:type="dcterms:W3CDTF">2024-01-26T09:07:37Z</dcterms:modified>
</cp:coreProperties>
</file>