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24" r:id="rId2"/>
    <p:sldId id="314" r:id="rId3"/>
    <p:sldId id="316" r:id="rId4"/>
    <p:sldId id="322" r:id="rId5"/>
    <p:sldId id="308" r:id="rId6"/>
    <p:sldId id="309" r:id="rId7"/>
    <p:sldId id="326" r:id="rId8"/>
    <p:sldId id="312" r:id="rId9"/>
    <p:sldId id="305" r:id="rId10"/>
    <p:sldId id="304" r:id="rId11"/>
    <p:sldId id="323" r:id="rId12"/>
    <p:sldId id="310" r:id="rId13"/>
    <p:sldId id="320" r:id="rId14"/>
    <p:sldId id="311" r:id="rId15"/>
    <p:sldId id="325" r:id="rId16"/>
    <p:sldId id="327" r:id="rId17"/>
    <p:sldId id="328" r:id="rId18"/>
    <p:sldId id="329"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60"/>
  </p:normalViewPr>
  <p:slideViewPr>
    <p:cSldViewPr snapToGrid="0">
      <p:cViewPr varScale="1">
        <p:scale>
          <a:sx n="68" d="100"/>
          <a:sy n="68" d="100"/>
        </p:scale>
        <p:origin x="78"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CDD92A-9DDA-23AF-3478-C2F7926E618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B715B63-61CD-B64C-AC6C-6FA47EE4FAE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DB9F198-1C95-7818-7A0C-9B35E09A6646}"/>
              </a:ext>
            </a:extLst>
          </p:cNvPr>
          <p:cNvSpPr>
            <a:spLocks noGrp="1"/>
          </p:cNvSpPr>
          <p:nvPr>
            <p:ph type="dt" sz="half" idx="10"/>
          </p:nvPr>
        </p:nvSpPr>
        <p:spPr/>
        <p:txBody>
          <a:bodyPr/>
          <a:lstStyle/>
          <a:p>
            <a:fld id="{90BB658E-7BEC-476E-8375-5F20FC8ACAC4}" type="datetimeFigureOut">
              <a:rPr lang="en-US" smtClean="0"/>
              <a:t>7/11/2024</a:t>
            </a:fld>
            <a:endParaRPr lang="en-US"/>
          </a:p>
        </p:txBody>
      </p:sp>
      <p:sp>
        <p:nvSpPr>
          <p:cNvPr id="5" name="Footer Placeholder 4">
            <a:extLst>
              <a:ext uri="{FF2B5EF4-FFF2-40B4-BE49-F238E27FC236}">
                <a16:creationId xmlns:a16="http://schemas.microsoft.com/office/drawing/2014/main" id="{7A5BBF3E-BF3A-9541-66ED-4FF6B25084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65FF16-80C4-2F3B-E1FB-4D7C6575EF2E}"/>
              </a:ext>
            </a:extLst>
          </p:cNvPr>
          <p:cNvSpPr>
            <a:spLocks noGrp="1"/>
          </p:cNvSpPr>
          <p:nvPr>
            <p:ph type="sldNum" sz="quarter" idx="12"/>
          </p:nvPr>
        </p:nvSpPr>
        <p:spPr/>
        <p:txBody>
          <a:bodyPr/>
          <a:lstStyle/>
          <a:p>
            <a:fld id="{0EC01C36-42AC-46D9-A604-E91B6FD04935}" type="slidenum">
              <a:rPr lang="en-US" smtClean="0"/>
              <a:t>‹#›</a:t>
            </a:fld>
            <a:endParaRPr lang="en-US"/>
          </a:p>
        </p:txBody>
      </p:sp>
    </p:spTree>
    <p:extLst>
      <p:ext uri="{BB962C8B-B14F-4D97-AF65-F5344CB8AC3E}">
        <p14:creationId xmlns:p14="http://schemas.microsoft.com/office/powerpoint/2010/main" val="14141568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A9EC8B-412E-6E32-6E9B-1BCDB66D03F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C41CFD8-0685-3585-5976-8761AEF42D0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D06007-697E-DAC1-45E5-D723CAC73488}"/>
              </a:ext>
            </a:extLst>
          </p:cNvPr>
          <p:cNvSpPr>
            <a:spLocks noGrp="1"/>
          </p:cNvSpPr>
          <p:nvPr>
            <p:ph type="dt" sz="half" idx="10"/>
          </p:nvPr>
        </p:nvSpPr>
        <p:spPr/>
        <p:txBody>
          <a:bodyPr/>
          <a:lstStyle/>
          <a:p>
            <a:fld id="{90BB658E-7BEC-476E-8375-5F20FC8ACAC4}" type="datetimeFigureOut">
              <a:rPr lang="en-US" smtClean="0"/>
              <a:t>7/11/2024</a:t>
            </a:fld>
            <a:endParaRPr lang="en-US"/>
          </a:p>
        </p:txBody>
      </p:sp>
      <p:sp>
        <p:nvSpPr>
          <p:cNvPr id="5" name="Footer Placeholder 4">
            <a:extLst>
              <a:ext uri="{FF2B5EF4-FFF2-40B4-BE49-F238E27FC236}">
                <a16:creationId xmlns:a16="http://schemas.microsoft.com/office/drawing/2014/main" id="{5DB2C14B-7B70-2186-3891-2CA2D8619E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562F7B-9649-1EEC-43AA-9861073A956B}"/>
              </a:ext>
            </a:extLst>
          </p:cNvPr>
          <p:cNvSpPr>
            <a:spLocks noGrp="1"/>
          </p:cNvSpPr>
          <p:nvPr>
            <p:ph type="sldNum" sz="quarter" idx="12"/>
          </p:nvPr>
        </p:nvSpPr>
        <p:spPr/>
        <p:txBody>
          <a:bodyPr/>
          <a:lstStyle/>
          <a:p>
            <a:fld id="{0EC01C36-42AC-46D9-A604-E91B6FD04935}" type="slidenum">
              <a:rPr lang="en-US" smtClean="0"/>
              <a:t>‹#›</a:t>
            </a:fld>
            <a:endParaRPr lang="en-US"/>
          </a:p>
        </p:txBody>
      </p:sp>
    </p:spTree>
    <p:extLst>
      <p:ext uri="{BB962C8B-B14F-4D97-AF65-F5344CB8AC3E}">
        <p14:creationId xmlns:p14="http://schemas.microsoft.com/office/powerpoint/2010/main" val="35546654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34E0EBA-DC96-CA0B-03F2-953DDC2FEC9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6F70383-BD7E-2F00-8851-C36F705CD0D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C75A15-D051-7537-DB44-6E9B753E34C4}"/>
              </a:ext>
            </a:extLst>
          </p:cNvPr>
          <p:cNvSpPr>
            <a:spLocks noGrp="1"/>
          </p:cNvSpPr>
          <p:nvPr>
            <p:ph type="dt" sz="half" idx="10"/>
          </p:nvPr>
        </p:nvSpPr>
        <p:spPr/>
        <p:txBody>
          <a:bodyPr/>
          <a:lstStyle/>
          <a:p>
            <a:fld id="{90BB658E-7BEC-476E-8375-5F20FC8ACAC4}" type="datetimeFigureOut">
              <a:rPr lang="en-US" smtClean="0"/>
              <a:t>7/11/2024</a:t>
            </a:fld>
            <a:endParaRPr lang="en-US"/>
          </a:p>
        </p:txBody>
      </p:sp>
      <p:sp>
        <p:nvSpPr>
          <p:cNvPr id="5" name="Footer Placeholder 4">
            <a:extLst>
              <a:ext uri="{FF2B5EF4-FFF2-40B4-BE49-F238E27FC236}">
                <a16:creationId xmlns:a16="http://schemas.microsoft.com/office/drawing/2014/main" id="{E46C8048-2CD0-CCD8-B9A4-98BEE9C9A2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663A5A-6AB4-55BE-9140-102D6FD79CDE}"/>
              </a:ext>
            </a:extLst>
          </p:cNvPr>
          <p:cNvSpPr>
            <a:spLocks noGrp="1"/>
          </p:cNvSpPr>
          <p:nvPr>
            <p:ph type="sldNum" sz="quarter" idx="12"/>
          </p:nvPr>
        </p:nvSpPr>
        <p:spPr/>
        <p:txBody>
          <a:bodyPr/>
          <a:lstStyle/>
          <a:p>
            <a:fld id="{0EC01C36-42AC-46D9-A604-E91B6FD04935}" type="slidenum">
              <a:rPr lang="en-US" smtClean="0"/>
              <a:t>‹#›</a:t>
            </a:fld>
            <a:endParaRPr lang="en-US"/>
          </a:p>
        </p:txBody>
      </p:sp>
    </p:spTree>
    <p:extLst>
      <p:ext uri="{BB962C8B-B14F-4D97-AF65-F5344CB8AC3E}">
        <p14:creationId xmlns:p14="http://schemas.microsoft.com/office/powerpoint/2010/main" val="38193673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F30EFA-F122-E8C9-12CC-FB9A46A8CFB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CD625C1-89AA-A10C-48B0-72E416C2A08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C4C205-E614-25C6-4119-B0CA3905A19A}"/>
              </a:ext>
            </a:extLst>
          </p:cNvPr>
          <p:cNvSpPr>
            <a:spLocks noGrp="1"/>
          </p:cNvSpPr>
          <p:nvPr>
            <p:ph type="dt" sz="half" idx="10"/>
          </p:nvPr>
        </p:nvSpPr>
        <p:spPr/>
        <p:txBody>
          <a:bodyPr/>
          <a:lstStyle/>
          <a:p>
            <a:fld id="{90BB658E-7BEC-476E-8375-5F20FC8ACAC4}" type="datetimeFigureOut">
              <a:rPr lang="en-US" smtClean="0"/>
              <a:t>7/11/2024</a:t>
            </a:fld>
            <a:endParaRPr lang="en-US"/>
          </a:p>
        </p:txBody>
      </p:sp>
      <p:sp>
        <p:nvSpPr>
          <p:cNvPr id="5" name="Footer Placeholder 4">
            <a:extLst>
              <a:ext uri="{FF2B5EF4-FFF2-40B4-BE49-F238E27FC236}">
                <a16:creationId xmlns:a16="http://schemas.microsoft.com/office/drawing/2014/main" id="{C1D45A03-91AE-3616-4787-75242C3E61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C5F5E9-2A06-6A6F-71F8-211B33A67B4C}"/>
              </a:ext>
            </a:extLst>
          </p:cNvPr>
          <p:cNvSpPr>
            <a:spLocks noGrp="1"/>
          </p:cNvSpPr>
          <p:nvPr>
            <p:ph type="sldNum" sz="quarter" idx="12"/>
          </p:nvPr>
        </p:nvSpPr>
        <p:spPr/>
        <p:txBody>
          <a:bodyPr/>
          <a:lstStyle/>
          <a:p>
            <a:fld id="{0EC01C36-42AC-46D9-A604-E91B6FD04935}" type="slidenum">
              <a:rPr lang="en-US" smtClean="0"/>
              <a:t>‹#›</a:t>
            </a:fld>
            <a:endParaRPr lang="en-US"/>
          </a:p>
        </p:txBody>
      </p:sp>
    </p:spTree>
    <p:extLst>
      <p:ext uri="{BB962C8B-B14F-4D97-AF65-F5344CB8AC3E}">
        <p14:creationId xmlns:p14="http://schemas.microsoft.com/office/powerpoint/2010/main" val="30139658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C162F-5A8E-3EEB-05E7-673F4DA6AD0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FA3DBC0-1A73-C748-DE2D-EA1A3454396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DACB899-35DD-9173-7924-287B2AC2E420}"/>
              </a:ext>
            </a:extLst>
          </p:cNvPr>
          <p:cNvSpPr>
            <a:spLocks noGrp="1"/>
          </p:cNvSpPr>
          <p:nvPr>
            <p:ph type="dt" sz="half" idx="10"/>
          </p:nvPr>
        </p:nvSpPr>
        <p:spPr/>
        <p:txBody>
          <a:bodyPr/>
          <a:lstStyle/>
          <a:p>
            <a:fld id="{90BB658E-7BEC-476E-8375-5F20FC8ACAC4}" type="datetimeFigureOut">
              <a:rPr lang="en-US" smtClean="0"/>
              <a:t>7/11/2024</a:t>
            </a:fld>
            <a:endParaRPr lang="en-US"/>
          </a:p>
        </p:txBody>
      </p:sp>
      <p:sp>
        <p:nvSpPr>
          <p:cNvPr id="5" name="Footer Placeholder 4">
            <a:extLst>
              <a:ext uri="{FF2B5EF4-FFF2-40B4-BE49-F238E27FC236}">
                <a16:creationId xmlns:a16="http://schemas.microsoft.com/office/drawing/2014/main" id="{E29C143A-EF39-C741-9724-0218D29B87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94C228-8DB6-F8D2-2445-58952F6D4065}"/>
              </a:ext>
            </a:extLst>
          </p:cNvPr>
          <p:cNvSpPr>
            <a:spLocks noGrp="1"/>
          </p:cNvSpPr>
          <p:nvPr>
            <p:ph type="sldNum" sz="quarter" idx="12"/>
          </p:nvPr>
        </p:nvSpPr>
        <p:spPr/>
        <p:txBody>
          <a:bodyPr/>
          <a:lstStyle/>
          <a:p>
            <a:fld id="{0EC01C36-42AC-46D9-A604-E91B6FD04935}" type="slidenum">
              <a:rPr lang="en-US" smtClean="0"/>
              <a:t>‹#›</a:t>
            </a:fld>
            <a:endParaRPr lang="en-US"/>
          </a:p>
        </p:txBody>
      </p:sp>
    </p:spTree>
    <p:extLst>
      <p:ext uri="{BB962C8B-B14F-4D97-AF65-F5344CB8AC3E}">
        <p14:creationId xmlns:p14="http://schemas.microsoft.com/office/powerpoint/2010/main" val="30577683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07879-7A49-525D-CA05-9155FDC0773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913FA8C-D950-B891-26CF-4EFB08F62C7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D10B05F-2B60-B8D8-76AB-7469BEA9B2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1E4F966-065C-773A-04F4-E3B14524AF25}"/>
              </a:ext>
            </a:extLst>
          </p:cNvPr>
          <p:cNvSpPr>
            <a:spLocks noGrp="1"/>
          </p:cNvSpPr>
          <p:nvPr>
            <p:ph type="dt" sz="half" idx="10"/>
          </p:nvPr>
        </p:nvSpPr>
        <p:spPr/>
        <p:txBody>
          <a:bodyPr/>
          <a:lstStyle/>
          <a:p>
            <a:fld id="{90BB658E-7BEC-476E-8375-5F20FC8ACAC4}" type="datetimeFigureOut">
              <a:rPr lang="en-US" smtClean="0"/>
              <a:t>7/11/2024</a:t>
            </a:fld>
            <a:endParaRPr lang="en-US"/>
          </a:p>
        </p:txBody>
      </p:sp>
      <p:sp>
        <p:nvSpPr>
          <p:cNvPr id="6" name="Footer Placeholder 5">
            <a:extLst>
              <a:ext uri="{FF2B5EF4-FFF2-40B4-BE49-F238E27FC236}">
                <a16:creationId xmlns:a16="http://schemas.microsoft.com/office/drawing/2014/main" id="{1BC544C2-D6E8-A764-D47B-BB8B294C46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308EF94-DE0B-E4C7-DC15-0A7C9AF7C81C}"/>
              </a:ext>
            </a:extLst>
          </p:cNvPr>
          <p:cNvSpPr>
            <a:spLocks noGrp="1"/>
          </p:cNvSpPr>
          <p:nvPr>
            <p:ph type="sldNum" sz="quarter" idx="12"/>
          </p:nvPr>
        </p:nvSpPr>
        <p:spPr/>
        <p:txBody>
          <a:bodyPr/>
          <a:lstStyle/>
          <a:p>
            <a:fld id="{0EC01C36-42AC-46D9-A604-E91B6FD04935}" type="slidenum">
              <a:rPr lang="en-US" smtClean="0"/>
              <a:t>‹#›</a:t>
            </a:fld>
            <a:endParaRPr lang="en-US"/>
          </a:p>
        </p:txBody>
      </p:sp>
    </p:spTree>
    <p:extLst>
      <p:ext uri="{BB962C8B-B14F-4D97-AF65-F5344CB8AC3E}">
        <p14:creationId xmlns:p14="http://schemas.microsoft.com/office/powerpoint/2010/main" val="22726282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6268AA-24A3-8216-CC0F-76B4DB56AD8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3BC5183-C726-21D4-1960-30BBEBA2202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532D602-4F1A-69A7-63B5-01E0281520D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7D6CD1A-6166-9947-2637-EA028DA6836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AC73B6B-C6EC-E17B-F774-03C0A6CE951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00EEE83-CDC5-28B1-4786-3E80F6281AFD}"/>
              </a:ext>
            </a:extLst>
          </p:cNvPr>
          <p:cNvSpPr>
            <a:spLocks noGrp="1"/>
          </p:cNvSpPr>
          <p:nvPr>
            <p:ph type="dt" sz="half" idx="10"/>
          </p:nvPr>
        </p:nvSpPr>
        <p:spPr/>
        <p:txBody>
          <a:bodyPr/>
          <a:lstStyle/>
          <a:p>
            <a:fld id="{90BB658E-7BEC-476E-8375-5F20FC8ACAC4}" type="datetimeFigureOut">
              <a:rPr lang="en-US" smtClean="0"/>
              <a:t>7/11/2024</a:t>
            </a:fld>
            <a:endParaRPr lang="en-US"/>
          </a:p>
        </p:txBody>
      </p:sp>
      <p:sp>
        <p:nvSpPr>
          <p:cNvPr id="8" name="Footer Placeholder 7">
            <a:extLst>
              <a:ext uri="{FF2B5EF4-FFF2-40B4-BE49-F238E27FC236}">
                <a16:creationId xmlns:a16="http://schemas.microsoft.com/office/drawing/2014/main" id="{1F865504-493F-7EA1-D0AE-1C3A49B04DB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F23D4A5-7344-1A06-3782-F88A851CFC18}"/>
              </a:ext>
            </a:extLst>
          </p:cNvPr>
          <p:cNvSpPr>
            <a:spLocks noGrp="1"/>
          </p:cNvSpPr>
          <p:nvPr>
            <p:ph type="sldNum" sz="quarter" idx="12"/>
          </p:nvPr>
        </p:nvSpPr>
        <p:spPr/>
        <p:txBody>
          <a:bodyPr/>
          <a:lstStyle/>
          <a:p>
            <a:fld id="{0EC01C36-42AC-46D9-A604-E91B6FD04935}" type="slidenum">
              <a:rPr lang="en-US" smtClean="0"/>
              <a:t>‹#›</a:t>
            </a:fld>
            <a:endParaRPr lang="en-US"/>
          </a:p>
        </p:txBody>
      </p:sp>
    </p:spTree>
    <p:extLst>
      <p:ext uri="{BB962C8B-B14F-4D97-AF65-F5344CB8AC3E}">
        <p14:creationId xmlns:p14="http://schemas.microsoft.com/office/powerpoint/2010/main" val="42931038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765A18-469D-40B8-4405-51C8A21168A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6AA6357-1227-A66D-5D5C-F14715773C54}"/>
              </a:ext>
            </a:extLst>
          </p:cNvPr>
          <p:cNvSpPr>
            <a:spLocks noGrp="1"/>
          </p:cNvSpPr>
          <p:nvPr>
            <p:ph type="dt" sz="half" idx="10"/>
          </p:nvPr>
        </p:nvSpPr>
        <p:spPr/>
        <p:txBody>
          <a:bodyPr/>
          <a:lstStyle/>
          <a:p>
            <a:fld id="{90BB658E-7BEC-476E-8375-5F20FC8ACAC4}" type="datetimeFigureOut">
              <a:rPr lang="en-US" smtClean="0"/>
              <a:t>7/11/2024</a:t>
            </a:fld>
            <a:endParaRPr lang="en-US"/>
          </a:p>
        </p:txBody>
      </p:sp>
      <p:sp>
        <p:nvSpPr>
          <p:cNvPr id="4" name="Footer Placeholder 3">
            <a:extLst>
              <a:ext uri="{FF2B5EF4-FFF2-40B4-BE49-F238E27FC236}">
                <a16:creationId xmlns:a16="http://schemas.microsoft.com/office/drawing/2014/main" id="{4995F6B7-7C07-388B-7AEF-2F9775FD95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07B3B7B-D296-8624-C97D-6241CC804999}"/>
              </a:ext>
            </a:extLst>
          </p:cNvPr>
          <p:cNvSpPr>
            <a:spLocks noGrp="1"/>
          </p:cNvSpPr>
          <p:nvPr>
            <p:ph type="sldNum" sz="quarter" idx="12"/>
          </p:nvPr>
        </p:nvSpPr>
        <p:spPr/>
        <p:txBody>
          <a:bodyPr/>
          <a:lstStyle/>
          <a:p>
            <a:fld id="{0EC01C36-42AC-46D9-A604-E91B6FD04935}" type="slidenum">
              <a:rPr lang="en-US" smtClean="0"/>
              <a:t>‹#›</a:t>
            </a:fld>
            <a:endParaRPr lang="en-US"/>
          </a:p>
        </p:txBody>
      </p:sp>
    </p:spTree>
    <p:extLst>
      <p:ext uri="{BB962C8B-B14F-4D97-AF65-F5344CB8AC3E}">
        <p14:creationId xmlns:p14="http://schemas.microsoft.com/office/powerpoint/2010/main" val="30507780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039EF9-3513-BD48-2DA5-26E4B8E8D7DF}"/>
              </a:ext>
            </a:extLst>
          </p:cNvPr>
          <p:cNvSpPr>
            <a:spLocks noGrp="1"/>
          </p:cNvSpPr>
          <p:nvPr>
            <p:ph type="dt" sz="half" idx="10"/>
          </p:nvPr>
        </p:nvSpPr>
        <p:spPr/>
        <p:txBody>
          <a:bodyPr/>
          <a:lstStyle/>
          <a:p>
            <a:fld id="{90BB658E-7BEC-476E-8375-5F20FC8ACAC4}" type="datetimeFigureOut">
              <a:rPr lang="en-US" smtClean="0"/>
              <a:t>7/11/2024</a:t>
            </a:fld>
            <a:endParaRPr lang="en-US"/>
          </a:p>
        </p:txBody>
      </p:sp>
      <p:sp>
        <p:nvSpPr>
          <p:cNvPr id="3" name="Footer Placeholder 2">
            <a:extLst>
              <a:ext uri="{FF2B5EF4-FFF2-40B4-BE49-F238E27FC236}">
                <a16:creationId xmlns:a16="http://schemas.microsoft.com/office/drawing/2014/main" id="{57F5F933-B6A9-DCD8-AC90-375A7CF0FC4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6892C7-B7E2-A5D7-8646-4FBEF2D090AD}"/>
              </a:ext>
            </a:extLst>
          </p:cNvPr>
          <p:cNvSpPr>
            <a:spLocks noGrp="1"/>
          </p:cNvSpPr>
          <p:nvPr>
            <p:ph type="sldNum" sz="quarter" idx="12"/>
          </p:nvPr>
        </p:nvSpPr>
        <p:spPr/>
        <p:txBody>
          <a:bodyPr/>
          <a:lstStyle/>
          <a:p>
            <a:fld id="{0EC01C36-42AC-46D9-A604-E91B6FD04935}" type="slidenum">
              <a:rPr lang="en-US" smtClean="0"/>
              <a:t>‹#›</a:t>
            </a:fld>
            <a:endParaRPr lang="en-US"/>
          </a:p>
        </p:txBody>
      </p:sp>
    </p:spTree>
    <p:extLst>
      <p:ext uri="{BB962C8B-B14F-4D97-AF65-F5344CB8AC3E}">
        <p14:creationId xmlns:p14="http://schemas.microsoft.com/office/powerpoint/2010/main" val="33626586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753130-C33D-E9D8-647F-270B8B66134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BCB175E-9DE8-EAD1-9C8B-276C44D8BF2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93DBC3B-2CE6-5223-9496-FDCC41BE44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F483982-C95B-B003-6948-FAA41ACD561F}"/>
              </a:ext>
            </a:extLst>
          </p:cNvPr>
          <p:cNvSpPr>
            <a:spLocks noGrp="1"/>
          </p:cNvSpPr>
          <p:nvPr>
            <p:ph type="dt" sz="half" idx="10"/>
          </p:nvPr>
        </p:nvSpPr>
        <p:spPr/>
        <p:txBody>
          <a:bodyPr/>
          <a:lstStyle/>
          <a:p>
            <a:fld id="{90BB658E-7BEC-476E-8375-5F20FC8ACAC4}" type="datetimeFigureOut">
              <a:rPr lang="en-US" smtClean="0"/>
              <a:t>7/11/2024</a:t>
            </a:fld>
            <a:endParaRPr lang="en-US"/>
          </a:p>
        </p:txBody>
      </p:sp>
      <p:sp>
        <p:nvSpPr>
          <p:cNvPr id="6" name="Footer Placeholder 5">
            <a:extLst>
              <a:ext uri="{FF2B5EF4-FFF2-40B4-BE49-F238E27FC236}">
                <a16:creationId xmlns:a16="http://schemas.microsoft.com/office/drawing/2014/main" id="{06A77BF2-E969-AC00-2D1F-2FBA4941935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358E59-1232-9CB1-E539-551F4B0A1BA4}"/>
              </a:ext>
            </a:extLst>
          </p:cNvPr>
          <p:cNvSpPr>
            <a:spLocks noGrp="1"/>
          </p:cNvSpPr>
          <p:nvPr>
            <p:ph type="sldNum" sz="quarter" idx="12"/>
          </p:nvPr>
        </p:nvSpPr>
        <p:spPr/>
        <p:txBody>
          <a:bodyPr/>
          <a:lstStyle/>
          <a:p>
            <a:fld id="{0EC01C36-42AC-46D9-A604-E91B6FD04935}" type="slidenum">
              <a:rPr lang="en-US" smtClean="0"/>
              <a:t>‹#›</a:t>
            </a:fld>
            <a:endParaRPr lang="en-US"/>
          </a:p>
        </p:txBody>
      </p:sp>
    </p:spTree>
    <p:extLst>
      <p:ext uri="{BB962C8B-B14F-4D97-AF65-F5344CB8AC3E}">
        <p14:creationId xmlns:p14="http://schemas.microsoft.com/office/powerpoint/2010/main" val="34708514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7FD41-F93D-4597-F660-1AD4B8D806D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8BF6DCF-447E-66A3-DC71-33B4A33D6E3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B14BD89-ED61-654F-3A29-4C8C085DA8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AD7020E-D884-8EA6-E1C0-96A9F73EC658}"/>
              </a:ext>
            </a:extLst>
          </p:cNvPr>
          <p:cNvSpPr>
            <a:spLocks noGrp="1"/>
          </p:cNvSpPr>
          <p:nvPr>
            <p:ph type="dt" sz="half" idx="10"/>
          </p:nvPr>
        </p:nvSpPr>
        <p:spPr/>
        <p:txBody>
          <a:bodyPr/>
          <a:lstStyle/>
          <a:p>
            <a:fld id="{90BB658E-7BEC-476E-8375-5F20FC8ACAC4}" type="datetimeFigureOut">
              <a:rPr lang="en-US" smtClean="0"/>
              <a:t>7/11/2024</a:t>
            </a:fld>
            <a:endParaRPr lang="en-US"/>
          </a:p>
        </p:txBody>
      </p:sp>
      <p:sp>
        <p:nvSpPr>
          <p:cNvPr id="6" name="Footer Placeholder 5">
            <a:extLst>
              <a:ext uri="{FF2B5EF4-FFF2-40B4-BE49-F238E27FC236}">
                <a16:creationId xmlns:a16="http://schemas.microsoft.com/office/drawing/2014/main" id="{A28DD2A5-E9F2-B5A3-46F7-E033D83130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3EF22E3-13EF-B6D9-233E-645B819455F0}"/>
              </a:ext>
            </a:extLst>
          </p:cNvPr>
          <p:cNvSpPr>
            <a:spLocks noGrp="1"/>
          </p:cNvSpPr>
          <p:nvPr>
            <p:ph type="sldNum" sz="quarter" idx="12"/>
          </p:nvPr>
        </p:nvSpPr>
        <p:spPr/>
        <p:txBody>
          <a:bodyPr/>
          <a:lstStyle/>
          <a:p>
            <a:fld id="{0EC01C36-42AC-46D9-A604-E91B6FD04935}" type="slidenum">
              <a:rPr lang="en-US" smtClean="0"/>
              <a:t>‹#›</a:t>
            </a:fld>
            <a:endParaRPr lang="en-US"/>
          </a:p>
        </p:txBody>
      </p:sp>
    </p:spTree>
    <p:extLst>
      <p:ext uri="{BB962C8B-B14F-4D97-AF65-F5344CB8AC3E}">
        <p14:creationId xmlns:p14="http://schemas.microsoft.com/office/powerpoint/2010/main" val="32050096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CB4E87A-1BDB-7BFB-4A14-99D0862B13F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E1F6829-D282-9F58-D395-E42C28796A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33B82A-9EDD-335E-2550-C48E6A29F97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BB658E-7BEC-476E-8375-5F20FC8ACAC4}" type="datetimeFigureOut">
              <a:rPr lang="en-US" smtClean="0"/>
              <a:t>7/11/2024</a:t>
            </a:fld>
            <a:endParaRPr lang="en-US"/>
          </a:p>
        </p:txBody>
      </p:sp>
      <p:sp>
        <p:nvSpPr>
          <p:cNvPr id="5" name="Footer Placeholder 4">
            <a:extLst>
              <a:ext uri="{FF2B5EF4-FFF2-40B4-BE49-F238E27FC236}">
                <a16:creationId xmlns:a16="http://schemas.microsoft.com/office/drawing/2014/main" id="{B4D9426C-EA5E-6A23-0AA9-28262FDA28E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8D5352D-991F-8465-A28F-B4C41ACD179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C01C36-42AC-46D9-A604-E91B6FD04935}" type="slidenum">
              <a:rPr lang="en-US" smtClean="0"/>
              <a:t>‹#›</a:t>
            </a:fld>
            <a:endParaRPr lang="en-US"/>
          </a:p>
        </p:txBody>
      </p:sp>
    </p:spTree>
    <p:extLst>
      <p:ext uri="{BB962C8B-B14F-4D97-AF65-F5344CB8AC3E}">
        <p14:creationId xmlns:p14="http://schemas.microsoft.com/office/powerpoint/2010/main" val="3805040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file:///C:\Users\Admin\Desktop\Th&#224;nh%20s&#7917;a\Thanh%20&#226;m%20&#273;&#7847;m%20l&#7847;y%20chu&#7849;n11.MP3" TargetMode="External"/><Relationship Id="rId1" Type="http://schemas.microsoft.com/office/2007/relationships/media" Target="file:///C:\Users\Admin\Desktop\Th&#224;nh%20s&#7917;a\Thanh%20&#226;m%20&#273;&#7847;m%20l&#7847;y%20chu&#7849;n11.MP3" TargetMode="External"/><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C:\Users\Admin\Desktop\TDS\Th&#224;nh%20s&#7917;a\Thanh%20&#226;m%20&#273;&#7847;m%20l&#7847;y%20chu&#7849;n11.mp4" TargetMode="External"/><Relationship Id="rId1" Type="http://schemas.microsoft.com/office/2007/relationships/media" Target="file:///C:\Users\Admin\Desktop\TDS\Th&#224;nh%20s&#7917;a\Thanh%20&#226;m%20&#273;&#7847;m%20l&#7847;y%20chu&#7849;n11.mp4" TargetMode="Externa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file:///C:\Users\Admin\Desktop\Th&#224;nh%20s&#7917;a\Thanh%20&#226;m%20&#273;&#7847;m%20l&#7847;y%20chu&#7849;n11.MP3" TargetMode="External"/><Relationship Id="rId1" Type="http://schemas.microsoft.com/office/2007/relationships/media" Target="file:///C:\Users\Admin\Desktop\Th&#224;nh%20s&#7917;a\Thanh%20&#226;m%20&#273;&#7847;m%20l&#7847;y%20chu&#7849;n11.MP3" TargetMode="External"/><Relationship Id="rId5" Type="http://schemas.openxmlformats.org/officeDocument/2006/relationships/image" Target="../media/image3.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TextBox 1"/>
          <p:cNvSpPr txBox="1"/>
          <p:nvPr/>
        </p:nvSpPr>
        <p:spPr>
          <a:xfrm>
            <a:off x="3773847" y="356382"/>
            <a:ext cx="4445704" cy="707886"/>
          </a:xfrm>
          <a:prstGeom prst="rect">
            <a:avLst/>
          </a:prstGeom>
          <a:noFill/>
        </p:spPr>
        <p:txBody>
          <a:bodyPr wrap="none" rtlCol="0">
            <a:spAutoFit/>
          </a:bodyPr>
          <a:lstStyle/>
          <a:p>
            <a:pPr algn="ctr"/>
            <a:r>
              <a:rPr lang="en-US" sz="2000" b="1" smtClean="0">
                <a:latin typeface="Times New Roman" panose="02020603050405020304" pitchFamily="18" charset="0"/>
                <a:cs typeface="Times New Roman" panose="02020603050405020304" pitchFamily="18" charset="0"/>
              </a:rPr>
              <a:t>UBND QUẬN LONG BIÊN </a:t>
            </a:r>
          </a:p>
          <a:p>
            <a:pPr algn="ctr"/>
            <a:r>
              <a:rPr lang="en-US" sz="2000" b="1" smtClean="0">
                <a:latin typeface="Times New Roman" panose="02020603050405020304" pitchFamily="18" charset="0"/>
                <a:cs typeface="Times New Roman" panose="02020603050405020304" pitchFamily="18" charset="0"/>
              </a:rPr>
              <a:t>TRƯỜNG MẦM NON LONG BIÊN A</a:t>
            </a:r>
            <a:endParaRPr lang="en-US" sz="2000" b="1">
              <a:latin typeface="Times New Roman" panose="02020603050405020304" pitchFamily="18" charset="0"/>
              <a:cs typeface="Times New Roman" panose="02020603050405020304" pitchFamily="18" charset="0"/>
            </a:endParaRPr>
          </a:p>
        </p:txBody>
      </p:sp>
      <p:sp>
        <p:nvSpPr>
          <p:cNvPr id="4" name="TextBox 3"/>
          <p:cNvSpPr txBox="1"/>
          <p:nvPr/>
        </p:nvSpPr>
        <p:spPr>
          <a:xfrm>
            <a:off x="2523030" y="2304924"/>
            <a:ext cx="8293296" cy="646331"/>
          </a:xfrm>
          <a:prstGeom prst="rect">
            <a:avLst/>
          </a:prstGeom>
          <a:noFill/>
        </p:spPr>
        <p:txBody>
          <a:bodyPr wrap="none" rtlCol="0">
            <a:spAutoFit/>
          </a:bodyPr>
          <a:lstStyle/>
          <a:p>
            <a:r>
              <a:rPr lang="en-US" sz="3600" b="1" smtClean="0">
                <a:latin typeface="Times New Roman" panose="02020603050405020304" pitchFamily="18" charset="0"/>
                <a:cs typeface="Times New Roman" panose="02020603050405020304" pitchFamily="18" charset="0"/>
              </a:rPr>
              <a:t>LĨNH VỰC: PHÁT TRIỂN NGÔN NGỮ</a:t>
            </a:r>
            <a:endParaRPr lang="en-US" sz="3600" b="1">
              <a:latin typeface="Times New Roman" panose="02020603050405020304" pitchFamily="18" charset="0"/>
              <a:cs typeface="Times New Roman" panose="02020603050405020304" pitchFamily="18" charset="0"/>
            </a:endParaRPr>
          </a:p>
        </p:txBody>
      </p:sp>
      <p:sp>
        <p:nvSpPr>
          <p:cNvPr id="5" name="TextBox 4"/>
          <p:cNvSpPr txBox="1"/>
          <p:nvPr/>
        </p:nvSpPr>
        <p:spPr>
          <a:xfrm>
            <a:off x="3325070" y="4290385"/>
            <a:ext cx="5343259" cy="954107"/>
          </a:xfrm>
          <a:prstGeom prst="rect">
            <a:avLst/>
          </a:prstGeom>
          <a:noFill/>
        </p:spPr>
        <p:txBody>
          <a:bodyPr wrap="none" rtlCol="0">
            <a:spAutoFit/>
          </a:bodyPr>
          <a:lstStyle/>
          <a:p>
            <a:pPr algn="ctr"/>
            <a:r>
              <a:rPr lang="en-US" sz="2800" smtClean="0">
                <a:latin typeface="Times New Roman" panose="02020603050405020304" pitchFamily="18" charset="0"/>
                <a:cs typeface="Times New Roman" panose="02020603050405020304" pitchFamily="18" charset="0"/>
              </a:rPr>
              <a:t>Đề tài: Truyện “Thanh âm đầm lầy”</a:t>
            </a:r>
          </a:p>
          <a:p>
            <a:pPr algn="ctr"/>
            <a:r>
              <a:rPr lang="en-US" sz="2800" smtClean="0">
                <a:latin typeface="Times New Roman" panose="02020603050405020304" pitchFamily="18" charset="0"/>
                <a:cs typeface="Times New Roman" panose="02020603050405020304" pitchFamily="18" charset="0"/>
              </a:rPr>
              <a:t>Lứa tuỏi: 4 – 5 tuổi</a:t>
            </a:r>
            <a:endParaRPr lang="en-US" sz="280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sers\Administrator\Desktop\Truyện Thanh âm đầm lầy\gia đình ếch hoà ca.jpg">
            <a:extLst>
              <a:ext uri="{FF2B5EF4-FFF2-40B4-BE49-F238E27FC236}">
                <a16:creationId xmlns:a16="http://schemas.microsoft.com/office/drawing/2014/main" id="{F5A086D1-E3DC-73AE-C9F0-BC99640817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23851" y="2084862"/>
            <a:ext cx="7873218" cy="477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1822931" y="501133"/>
            <a:ext cx="8875058" cy="523220"/>
          </a:xfrm>
          <a:prstGeom prst="rect">
            <a:avLst/>
          </a:prstGeom>
        </p:spPr>
        <p:txBody>
          <a:bodyPr wrap="none">
            <a:spAutoFit/>
          </a:bodyPr>
          <a:lstStyle/>
          <a:p>
            <a:r>
              <a:rPr lang="en-US" sz="2800" b="1">
                <a:solidFill>
                  <a:srgbClr val="000000"/>
                </a:solidFill>
                <a:latin typeface="Times New Roman" panose="02020603050405020304" pitchFamily="18" charset="0"/>
              </a:rPr>
              <a:t>Trong đầm lầy có những gia đình nào đang luyện thanh?</a:t>
            </a:r>
            <a:endParaRPr lang="en-US" sz="2800" b="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362"/>
                                        </p:tgtEl>
                                        <p:attrNameLst>
                                          <p:attrName>style.visibility</p:attrName>
                                        </p:attrNameLst>
                                      </p:cBhvr>
                                      <p:to>
                                        <p:strVal val="visible"/>
                                      </p:to>
                                    </p:set>
                                    <p:animEffect transition="in" filter="barn(inVertical)">
                                      <p:cBhvr>
                                        <p:cTn id="7" dur="500"/>
                                        <p:tgtEl>
                                          <p:spTgt spid="15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71018" y="501134"/>
            <a:ext cx="7879080" cy="523220"/>
          </a:xfrm>
          <a:prstGeom prst="rect">
            <a:avLst/>
          </a:prstGeom>
        </p:spPr>
        <p:txBody>
          <a:bodyPr wrap="none">
            <a:spAutoFit/>
          </a:bodyPr>
          <a:lstStyle/>
          <a:p>
            <a:r>
              <a:rPr lang="en-US" sz="2800" b="1">
                <a:solidFill>
                  <a:srgbClr val="000000"/>
                </a:solidFill>
                <a:latin typeface="Times New Roman" panose="02020603050405020304" pitchFamily="18" charset="0"/>
              </a:rPr>
              <a:t>Khi màn </a:t>
            </a:r>
            <a:r>
              <a:rPr lang="en-US" sz="2800" b="1">
                <a:solidFill>
                  <a:srgbClr val="000000"/>
                </a:solidFill>
                <a:latin typeface="Times New Roman" panose="02020603050405020304" pitchFamily="18" charset="0"/>
              </a:rPr>
              <a:t>sân </a:t>
            </a:r>
            <a:r>
              <a:rPr lang="en-US" sz="2800" b="1" smtClean="0">
                <a:solidFill>
                  <a:srgbClr val="000000"/>
                </a:solidFill>
                <a:latin typeface="Times New Roman" panose="02020603050405020304" pitchFamily="18" charset="0"/>
              </a:rPr>
              <a:t>khấu </a:t>
            </a:r>
            <a:r>
              <a:rPr lang="en-US" sz="2800" b="1">
                <a:solidFill>
                  <a:srgbClr val="000000"/>
                </a:solidFill>
                <a:latin typeface="Times New Roman" panose="02020603050405020304" pitchFamily="18" charset="0"/>
              </a:rPr>
              <a:t>vén lên có chuyện gì đã xảy ra?</a:t>
            </a:r>
            <a:endParaRPr lang="en-US" sz="2800" b="1"/>
          </a:p>
        </p:txBody>
      </p:sp>
      <p:pic>
        <p:nvPicPr>
          <p:cNvPr id="3" name="Picture 2"/>
          <p:cNvPicPr>
            <a:picLocks noChangeAspect="1"/>
          </p:cNvPicPr>
          <p:nvPr/>
        </p:nvPicPr>
        <p:blipFill>
          <a:blip r:embed="rId2"/>
          <a:stretch>
            <a:fillRect/>
          </a:stretch>
        </p:blipFill>
        <p:spPr>
          <a:xfrm>
            <a:off x="2068557" y="2255121"/>
            <a:ext cx="8181541" cy="4602879"/>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2" descr="C:\Users\Administrator\Desktop\Voi và chuột.png">
            <a:extLst>
              <a:ext uri="{FF2B5EF4-FFF2-40B4-BE49-F238E27FC236}">
                <a16:creationId xmlns:a16="http://schemas.microsoft.com/office/drawing/2014/main" id="{1CF1041A-47FD-7003-BABD-2216A3D5F66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667021" y="2236763"/>
            <a:ext cx="8215532" cy="4621237"/>
          </a:xfr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069145" y="561760"/>
            <a:ext cx="9411285" cy="707886"/>
          </a:xfrm>
          <a:prstGeom prst="rect">
            <a:avLst/>
          </a:prstGeom>
        </p:spPr>
        <p:txBody>
          <a:bodyPr wrap="square">
            <a:spAutoFit/>
          </a:bodyPr>
          <a:lstStyle/>
          <a:p>
            <a:pPr algn="ctr"/>
            <a:r>
              <a:rPr lang="vi-VN" sz="2000" b="1">
                <a:solidFill>
                  <a:srgbClr val="000000"/>
                </a:solidFill>
                <a:latin typeface="Times New Roman" panose="02020603050405020304" pitchFamily="18" charset="0"/>
              </a:rPr>
              <a:t>Thế còn bạn voi thì đi như thế nào</a:t>
            </a:r>
            <a:r>
              <a:rPr lang="vi-VN" sz="2000" b="1">
                <a:solidFill>
                  <a:srgbClr val="000000"/>
                </a:solidFill>
                <a:latin typeface="Times New Roman" panose="02020603050405020304" pitchFamily="18" charset="0"/>
              </a:rPr>
              <a:t>? </a:t>
            </a:r>
            <a:endParaRPr lang="en-US" sz="2000" b="1" smtClean="0">
              <a:solidFill>
                <a:srgbClr val="000000"/>
              </a:solidFill>
              <a:latin typeface="Times New Roman" panose="02020603050405020304" pitchFamily="18" charset="0"/>
            </a:endParaRPr>
          </a:p>
          <a:p>
            <a:pPr algn="ctr"/>
            <a:r>
              <a:rPr lang="vi-VN" sz="2000" b="1" smtClean="0">
                <a:solidFill>
                  <a:srgbClr val="000000"/>
                </a:solidFill>
                <a:latin typeface="Times New Roman" panose="02020603050405020304" pitchFamily="18" charset="0"/>
              </a:rPr>
              <a:t>Nào </a:t>
            </a:r>
            <a:r>
              <a:rPr lang="vi-VN" sz="2000" b="1">
                <a:solidFill>
                  <a:srgbClr val="000000"/>
                </a:solidFill>
                <a:latin typeface="Times New Roman" panose="02020603050405020304" pitchFamily="18" charset="0"/>
              </a:rPr>
              <a:t>chúng mình cùng làm những chú voi đi đủng đỉnh nào?</a:t>
            </a:r>
            <a:endParaRPr lang="en-US" sz="2000" b="1"/>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50499" y="334499"/>
            <a:ext cx="9200271" cy="830997"/>
          </a:xfrm>
          <a:prstGeom prst="rect">
            <a:avLst/>
          </a:prstGeom>
        </p:spPr>
        <p:txBody>
          <a:bodyPr wrap="square">
            <a:spAutoFit/>
          </a:bodyPr>
          <a:lstStyle/>
          <a:p>
            <a:pPr algn="ctr"/>
            <a:r>
              <a:rPr lang="vi-VN" sz="2400" b="1">
                <a:solidFill>
                  <a:srgbClr val="000000"/>
                </a:solidFill>
                <a:latin typeface="Times New Roman" panose="02020603050405020304" pitchFamily="18" charset="0"/>
              </a:rPr>
              <a:t>“Đến đầm nước nho nhỏ, chúng buông chiếc cần câu” và bỗng nghe thấy tiếng gì? Tại sao bạn Ếch lại khóc?</a:t>
            </a:r>
            <a:endParaRPr lang="en-US" sz="2400" b="1"/>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2" descr="C:\Users\Administrator\Desktop\Kết bè.png">
            <a:extLst>
              <a:ext uri="{FF2B5EF4-FFF2-40B4-BE49-F238E27FC236}">
                <a16:creationId xmlns:a16="http://schemas.microsoft.com/office/drawing/2014/main" id="{27D3A33B-2370-787C-F47D-A76CB390080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025748" y="2255227"/>
            <a:ext cx="8182708" cy="4602773"/>
          </a:xfr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648760" y="557404"/>
            <a:ext cx="7419019" cy="461665"/>
          </a:xfrm>
          <a:prstGeom prst="rect">
            <a:avLst/>
          </a:prstGeom>
        </p:spPr>
        <p:txBody>
          <a:bodyPr wrap="none">
            <a:spAutoFit/>
          </a:bodyPr>
          <a:lstStyle/>
          <a:p>
            <a:r>
              <a:rPr lang="vi-VN" sz="2400" b="1">
                <a:solidFill>
                  <a:srgbClr val="000000"/>
                </a:solidFill>
                <a:latin typeface="Times New Roman" panose="02020603050405020304" pitchFamily="18" charset="0"/>
              </a:rPr>
              <a:t>Ai đã giúp bạn Ếch? Các bạn đã giúp ếch như thế nào?</a:t>
            </a:r>
            <a:endParaRPr lang="en-US" sz="2400" b="1"/>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81447" y="866894"/>
            <a:ext cx="7124066" cy="523220"/>
          </a:xfrm>
          <a:prstGeom prst="rect">
            <a:avLst/>
          </a:prstGeom>
        </p:spPr>
        <p:txBody>
          <a:bodyPr wrap="none">
            <a:spAutoFit/>
          </a:bodyPr>
          <a:lstStyle/>
          <a:p>
            <a:r>
              <a:rPr lang="vi-VN" sz="2800" b="1">
                <a:solidFill>
                  <a:srgbClr val="000000"/>
                </a:solidFill>
                <a:latin typeface="Times New Roman" panose="02020603050405020304" pitchFamily="18" charset="0"/>
              </a:rPr>
              <a:t>Khi Ếch về được nhà gia đình Ếch đã làm gì?</a:t>
            </a:r>
            <a:endParaRPr lang="en-US" sz="2800" b="1"/>
          </a:p>
        </p:txBody>
      </p:sp>
      <p:pic>
        <p:nvPicPr>
          <p:cNvPr id="5" name="Picture 4"/>
          <p:cNvPicPr>
            <a:picLocks noChangeAspect="1"/>
          </p:cNvPicPr>
          <p:nvPr/>
        </p:nvPicPr>
        <p:blipFill>
          <a:blip r:embed="rId2"/>
          <a:stretch>
            <a:fillRect/>
          </a:stretch>
        </p:blipFill>
        <p:spPr>
          <a:xfrm>
            <a:off x="1912711" y="1985886"/>
            <a:ext cx="8661537" cy="4872114"/>
          </a:xfrm>
          <a:prstGeom prst="rect">
            <a:avLst/>
          </a:prstGeom>
        </p:spPr>
      </p:pic>
    </p:spTree>
    <p:extLst>
      <p:ext uri="{BB962C8B-B14F-4D97-AF65-F5344CB8AC3E}">
        <p14:creationId xmlns:p14="http://schemas.microsoft.com/office/powerpoint/2010/main" val="51783337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36319" y="833401"/>
            <a:ext cx="10175631" cy="3046988"/>
          </a:xfrm>
          <a:prstGeom prst="rect">
            <a:avLst/>
          </a:prstGeom>
        </p:spPr>
        <p:txBody>
          <a:bodyPr wrap="square">
            <a:spAutoFit/>
          </a:bodyPr>
          <a:lstStyle/>
          <a:p>
            <a:pPr algn="ctr"/>
            <a:r>
              <a:rPr lang="vi-VN" sz="4800">
                <a:solidFill>
                  <a:srgbClr val="000000"/>
                </a:solidFill>
                <a:latin typeface="Times New Roman" panose="02020603050405020304" pitchFamily="18" charset="0"/>
              </a:rPr>
              <a:t>Giáo </a:t>
            </a:r>
            <a:r>
              <a:rPr lang="vi-VN" sz="4800" smtClean="0">
                <a:solidFill>
                  <a:srgbClr val="000000"/>
                </a:solidFill>
                <a:latin typeface="Times New Roman" panose="02020603050405020304" pitchFamily="18" charset="0"/>
              </a:rPr>
              <a:t>dục </a:t>
            </a:r>
            <a:endParaRPr lang="en-US" sz="4800" smtClean="0">
              <a:solidFill>
                <a:srgbClr val="000000"/>
              </a:solidFill>
              <a:latin typeface="Times New Roman" panose="02020603050405020304" pitchFamily="18" charset="0"/>
            </a:endParaRPr>
          </a:p>
          <a:p>
            <a:pPr algn="ctr"/>
            <a:endParaRPr lang="en-US" sz="4800" smtClean="0">
              <a:solidFill>
                <a:srgbClr val="000000"/>
              </a:solidFill>
              <a:latin typeface="Times New Roman" panose="02020603050405020304" pitchFamily="18" charset="0"/>
            </a:endParaRPr>
          </a:p>
          <a:p>
            <a:pPr algn="just"/>
            <a:r>
              <a:rPr lang="vi-VN" sz="2400" smtClean="0">
                <a:solidFill>
                  <a:srgbClr val="000000"/>
                </a:solidFill>
                <a:latin typeface="Times New Roman" panose="02020603050405020304" pitchFamily="18" charset="0"/>
              </a:rPr>
              <a:t>Bạn </a:t>
            </a:r>
            <a:r>
              <a:rPr lang="vi-VN" sz="2400">
                <a:solidFill>
                  <a:srgbClr val="000000"/>
                </a:solidFill>
                <a:latin typeface="Times New Roman" panose="02020603050405020304" pitchFamily="18" charset="0"/>
              </a:rPr>
              <a:t>Voi &amp; Chuột đã biết giúp đỡ bạn của mình khi bạn Ếch gặp bão lớn và bị lạc mất bố mẹ đấy. Vì vậy, cô mong rằng, các con sẽ biết giúp đỡ bạn của mình khi gặp khó khăn nhé! Đặc biệt là giúp đỡ những người chịu ảnh hưởng thiệt hại do thiên tai, bão lũ, các hiện tượng tự nhiên gây ra các con nhé!</a:t>
            </a:r>
            <a:endParaRPr lang="en-US" sz="2400"/>
          </a:p>
        </p:txBody>
      </p:sp>
    </p:spTree>
    <p:extLst>
      <p:ext uri="{BB962C8B-B14F-4D97-AF65-F5344CB8AC3E}">
        <p14:creationId xmlns:p14="http://schemas.microsoft.com/office/powerpoint/2010/main" val="191884232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49637" y="759656"/>
            <a:ext cx="6165149" cy="646331"/>
          </a:xfrm>
          <a:prstGeom prst="rect">
            <a:avLst/>
          </a:prstGeom>
          <a:noFill/>
        </p:spPr>
        <p:txBody>
          <a:bodyPr wrap="none" rtlCol="0">
            <a:spAutoFit/>
          </a:bodyPr>
          <a:lstStyle/>
          <a:p>
            <a:r>
              <a:rPr lang="en-US" sz="3600" b="1" smtClean="0">
                <a:latin typeface="Times New Roman" panose="02020603050405020304" pitchFamily="18" charset="0"/>
                <a:cs typeface="Times New Roman" panose="02020603050405020304" pitchFamily="18" charset="0"/>
              </a:rPr>
              <a:t>Nhạc kịch: Thanh âm đầm lầy</a:t>
            </a:r>
            <a:endParaRPr lang="en-US" sz="3600" b="1">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1280160" y="1693102"/>
            <a:ext cx="9182042" cy="5164898"/>
          </a:xfrm>
          <a:prstGeom prst="rect">
            <a:avLst/>
          </a:prstGeom>
        </p:spPr>
      </p:pic>
    </p:spTree>
    <p:extLst>
      <p:ext uri="{BB962C8B-B14F-4D97-AF65-F5344CB8AC3E}">
        <p14:creationId xmlns:p14="http://schemas.microsoft.com/office/powerpoint/2010/main" val="10579867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81753246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a:extLst>
              <a:ext uri="{FF2B5EF4-FFF2-40B4-BE49-F238E27FC236}">
                <a16:creationId xmlns:a16="http://schemas.microsoft.com/office/drawing/2014/main" id="{C3000634-F35A-E067-ACE9-4DE9F345BA57}"/>
              </a:ext>
            </a:extLst>
          </p:cNvPr>
          <p:cNvSpPr>
            <a:spLocks noGrp="1" noChangeArrowheads="1"/>
          </p:cNvSpPr>
          <p:nvPr>
            <p:ph type="title"/>
          </p:nvPr>
        </p:nvSpPr>
        <p:spPr/>
        <p:txBody>
          <a:bodyPr/>
          <a:lstStyle/>
          <a:p>
            <a:endParaRPr lang="en-US" altLang="en-US"/>
          </a:p>
        </p:txBody>
      </p:sp>
      <p:pic>
        <p:nvPicPr>
          <p:cNvPr id="4" name="Thanh âm đầm lầy chuẩn11.MP3">
            <a:hlinkClick r:id="" action="ppaction://media"/>
            <a:extLst>
              <a:ext uri="{FF2B5EF4-FFF2-40B4-BE49-F238E27FC236}">
                <a16:creationId xmlns:a16="http://schemas.microsoft.com/office/drawing/2014/main" id="{908C376F-D4AE-0BD8-87C7-CEA2F8A7B308}"/>
              </a:ext>
            </a:extLst>
          </p:cNvPr>
          <p:cNvPicPr>
            <a:picLocks noGrp="1" noChangeAspect="1" noChangeArrowheads="1"/>
          </p:cNvPicPr>
          <p:nvPr>
            <p:ph idx="1"/>
            <a:audioFile r:link="rId2"/>
            <p:extLst>
              <p:ext uri="{DAA4B4D4-6D71-4841-9C94-3DE7FCFB9230}">
                <p14:media xmlns:p14="http://schemas.microsoft.com/office/powerpoint/2010/main" r:link="rId1"/>
              </p:ext>
            </p:extLst>
          </p:nvPr>
        </p:nvPicPr>
        <p:blipFill>
          <a:blip r:embed="rId4">
            <a:extLst>
              <a:ext uri="{28A0092B-C50C-407E-A947-70E740481C1C}">
                <a14:useLocalDpi xmlns:a14="http://schemas.microsoft.com/office/drawing/2010/main" val="0"/>
              </a:ext>
            </a:extLst>
          </a:blip>
          <a:srcRect/>
          <a:stretch>
            <a:fillRect/>
          </a:stretch>
        </p:blipFill>
        <p:spPr>
          <a:xfrm>
            <a:off x="5791200" y="3557588"/>
            <a:ext cx="609600" cy="609600"/>
          </a:xfrm>
        </p:spPr>
      </p:pic>
      <p:pic>
        <p:nvPicPr>
          <p:cNvPr id="4100" name="Picture 2" descr="C:\Users\Administrator\Desktop\Thanh âm đầm lầy.png">
            <a:extLst>
              <a:ext uri="{FF2B5EF4-FFF2-40B4-BE49-F238E27FC236}">
                <a16:creationId xmlns:a16="http://schemas.microsoft.com/office/drawing/2014/main" id="{FA82C4D8-7F76-400B-5E00-2AF50AFB756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7510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a:extLst>
              <a:ext uri="{FF2B5EF4-FFF2-40B4-BE49-F238E27FC236}">
                <a16:creationId xmlns:a16="http://schemas.microsoft.com/office/drawing/2014/main" id="{BA75D90F-9373-6CA6-D4D1-E25AF9CC395B}"/>
              </a:ext>
            </a:extLst>
          </p:cNvPr>
          <p:cNvSpPr>
            <a:spLocks noGrp="1" noChangeArrowheads="1"/>
          </p:cNvSpPr>
          <p:nvPr>
            <p:ph type="title"/>
          </p:nvPr>
        </p:nvSpPr>
        <p:spPr/>
        <p:txBody>
          <a:bodyPr/>
          <a:lstStyle/>
          <a:p>
            <a:endParaRPr lang="en-US" altLang="en-US"/>
          </a:p>
        </p:txBody>
      </p:sp>
      <p:pic>
        <p:nvPicPr>
          <p:cNvPr id="6" name="Thanh âm đầm lầy chuẩn11.mp4">
            <a:hlinkClick r:id="" action="ppaction://media"/>
            <a:extLst>
              <a:ext uri="{FF2B5EF4-FFF2-40B4-BE49-F238E27FC236}">
                <a16:creationId xmlns:a16="http://schemas.microsoft.com/office/drawing/2014/main" id="{3A87E4E4-C252-DA5B-02F9-4A2EC2F533A5}"/>
              </a:ext>
            </a:extLst>
          </p:cNvPr>
          <p:cNvPicPr>
            <a:picLocks noGrp="1" noChangeAspect="1" noChangeArrowheads="1"/>
          </p:cNvPicPr>
          <p:nvPr>
            <p:ph idx="1"/>
            <a:videoFile r:link="rId2"/>
            <p:extLst>
              <p:ext uri="{DAA4B4D4-6D71-4841-9C94-3DE7FCFB9230}">
                <p14:media xmlns:p14="http://schemas.microsoft.com/office/powerpoint/2010/main" r:link="rId1"/>
              </p:ext>
            </p:extLst>
          </p:nvPr>
        </p:nvPicPr>
        <p:blipFill>
          <a:blip r:embed="rId4">
            <a:extLst>
              <a:ext uri="{28A0092B-C50C-407E-A947-70E740481C1C}">
                <a14:useLocalDpi xmlns:a14="http://schemas.microsoft.com/office/drawing/2010/main" val="0"/>
              </a:ext>
            </a:extLst>
          </a:blip>
          <a:srcRect/>
          <a:stretch>
            <a:fillRect/>
          </a:stretch>
        </p:blipFill>
        <p:spPr>
          <a:xfrm>
            <a:off x="0" y="0"/>
            <a:ext cx="12192000" cy="6858000"/>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7505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20E7F3A4-253C-F84F-BD9E-19A1EE6B0EF1}"/>
              </a:ext>
            </a:extLst>
          </p:cNvPr>
          <p:cNvSpPr>
            <a:spLocks noGrp="1" noChangeArrowheads="1"/>
          </p:cNvSpPr>
          <p:nvPr>
            <p:ph type="title"/>
          </p:nvPr>
        </p:nvSpPr>
        <p:spPr/>
        <p:txBody>
          <a:bodyPr/>
          <a:lstStyle/>
          <a:p>
            <a:endParaRPr lang="en-US" altLang="en-US"/>
          </a:p>
        </p:txBody>
      </p:sp>
      <p:pic>
        <p:nvPicPr>
          <p:cNvPr id="4" name="Thanh âm đầm lầy chuẩn11.MP3">
            <a:hlinkClick r:id="" action="ppaction://media"/>
            <a:extLst>
              <a:ext uri="{FF2B5EF4-FFF2-40B4-BE49-F238E27FC236}">
                <a16:creationId xmlns:a16="http://schemas.microsoft.com/office/drawing/2014/main" id="{B95A85B5-C48C-7263-6F2C-4990EE921360}"/>
              </a:ext>
            </a:extLst>
          </p:cNvPr>
          <p:cNvPicPr>
            <a:picLocks noGrp="1" noChangeAspect="1" noChangeArrowheads="1"/>
          </p:cNvPicPr>
          <p:nvPr>
            <p:ph idx="1"/>
            <a:audioFile r:link="rId2"/>
            <p:extLst>
              <p:ext uri="{DAA4B4D4-6D71-4841-9C94-3DE7FCFB9230}">
                <p14:media xmlns:p14="http://schemas.microsoft.com/office/powerpoint/2010/main" r:link="rId1"/>
              </p:ext>
            </p:extLst>
          </p:nvPr>
        </p:nvPicPr>
        <p:blipFill>
          <a:blip r:embed="rId4">
            <a:extLst>
              <a:ext uri="{28A0092B-C50C-407E-A947-70E740481C1C}">
                <a14:useLocalDpi xmlns:a14="http://schemas.microsoft.com/office/drawing/2010/main" val="0"/>
              </a:ext>
            </a:extLst>
          </a:blip>
          <a:srcRect/>
          <a:stretch>
            <a:fillRect/>
          </a:stretch>
        </p:blipFill>
        <p:spPr>
          <a:xfrm>
            <a:off x="5791200" y="3557588"/>
            <a:ext cx="609600" cy="609600"/>
          </a:xfrm>
        </p:spPr>
      </p:pic>
      <p:pic>
        <p:nvPicPr>
          <p:cNvPr id="6148" name="Picture 2" descr="C:\Users\Administrator\Desktop\Thanh âm đầm lầy.png">
            <a:extLst>
              <a:ext uri="{FF2B5EF4-FFF2-40B4-BE49-F238E27FC236}">
                <a16:creationId xmlns:a16="http://schemas.microsoft.com/office/drawing/2014/main" id="{0B5B13B5-063D-4054-E121-0BBC5D9244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7510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a:extLst>
              <a:ext uri="{FF2B5EF4-FFF2-40B4-BE49-F238E27FC236}">
                <a16:creationId xmlns:a16="http://schemas.microsoft.com/office/drawing/2014/main" id="{25B5673C-F8CC-8107-9314-66CC545B9A98}"/>
              </a:ext>
            </a:extLst>
          </p:cNvPr>
          <p:cNvSpPr>
            <a:spLocks noGrp="1" noChangeArrowheads="1"/>
          </p:cNvSpPr>
          <p:nvPr>
            <p:ph type="title"/>
          </p:nvPr>
        </p:nvSpPr>
        <p:spPr/>
        <p:txBody>
          <a:bodyPr/>
          <a:lstStyle/>
          <a:p>
            <a:endParaRPr lang="en-US" altLang="en-US"/>
          </a:p>
        </p:txBody>
      </p:sp>
      <p:pic>
        <p:nvPicPr>
          <p:cNvPr id="7171" name="Picture 2" descr="C:\Users\Administrator\Desktop\5 nhân vật.png">
            <a:extLst>
              <a:ext uri="{FF2B5EF4-FFF2-40B4-BE49-F238E27FC236}">
                <a16:creationId xmlns:a16="http://schemas.microsoft.com/office/drawing/2014/main" id="{F2DE31ED-6DAD-D361-03D4-436254B48C5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12192000" cy="6858000"/>
          </a:xfr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a:extLst>
              <a:ext uri="{FF2B5EF4-FFF2-40B4-BE49-F238E27FC236}">
                <a16:creationId xmlns:a16="http://schemas.microsoft.com/office/drawing/2014/main" id="{B8849BD8-F42A-AA63-3044-58D8725C4FFD}"/>
              </a:ext>
            </a:extLst>
          </p:cNvPr>
          <p:cNvSpPr>
            <a:spLocks noGrp="1" noChangeArrowheads="1"/>
          </p:cNvSpPr>
          <p:nvPr>
            <p:ph type="title"/>
          </p:nvPr>
        </p:nvSpPr>
        <p:spPr/>
        <p:txBody>
          <a:bodyPr/>
          <a:lstStyle/>
          <a:p>
            <a:endParaRPr lang="en-US" altLang="en-US"/>
          </a:p>
        </p:txBody>
      </p:sp>
      <p:pic>
        <p:nvPicPr>
          <p:cNvPr id="8195" name="Picture 2" descr="C:\Users\Administrator\Desktop\Hòa ca.png">
            <a:extLst>
              <a:ext uri="{FF2B5EF4-FFF2-40B4-BE49-F238E27FC236}">
                <a16:creationId xmlns:a16="http://schemas.microsoft.com/office/drawing/2014/main" id="{41C2D808-16C7-4D39-3317-1BD29AC1E38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12192000" cy="6858000"/>
          </a:xfr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5400" smtClean="0">
                <a:latin typeface="Times New Roman" panose="02020603050405020304" pitchFamily="18" charset="0"/>
                <a:cs typeface="Times New Roman" panose="02020603050405020304" pitchFamily="18" charset="0"/>
              </a:rPr>
              <a:t>Đàm thoại</a:t>
            </a:r>
            <a:endParaRPr lang="en-US" sz="540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13895519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2" descr="C:\Users\Administrator\Desktop\5 nhân vật.png">
            <a:extLst>
              <a:ext uri="{FF2B5EF4-FFF2-40B4-BE49-F238E27FC236}">
                <a16:creationId xmlns:a16="http://schemas.microsoft.com/office/drawing/2014/main" id="{54EEDA68-1E48-95B6-75F3-A5C4B7282D6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243480" y="2627141"/>
            <a:ext cx="7521527" cy="4230859"/>
          </a:xfr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370350" y="458931"/>
            <a:ext cx="5267789" cy="523220"/>
          </a:xfrm>
          <a:prstGeom prst="rect">
            <a:avLst/>
          </a:prstGeom>
        </p:spPr>
        <p:txBody>
          <a:bodyPr wrap="none">
            <a:spAutoFit/>
          </a:bodyPr>
          <a:lstStyle/>
          <a:p>
            <a:r>
              <a:rPr lang="en-US" sz="2800" b="1">
                <a:solidFill>
                  <a:srgbClr val="000000"/>
                </a:solidFill>
                <a:latin typeface="Times New Roman" panose="02020603050405020304" pitchFamily="18" charset="0"/>
              </a:rPr>
              <a:t>Các con vừa nghe câu chuyện gì?</a:t>
            </a:r>
            <a:endParaRPr lang="en-US" sz="2800" b="1"/>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C:\Users\Administrator\Desktop\Truyện Thanh âm đầm lầy\con voi màu xám đang uống nước.jfif">
            <a:extLst>
              <a:ext uri="{FF2B5EF4-FFF2-40B4-BE49-F238E27FC236}">
                <a16:creationId xmlns:a16="http://schemas.microsoft.com/office/drawing/2014/main" id="{B0F96970-AE8E-EB84-DDA5-F46A9AA7A4E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675"/>
          <a:stretch/>
        </p:blipFill>
        <p:spPr bwMode="auto">
          <a:xfrm>
            <a:off x="1693474" y="1762747"/>
            <a:ext cx="3611124" cy="2406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5" name="Picture 3" descr="C:\Users\Administrator\Desktop\Truyện Thanh âm đầm lầy\con chuột màu trắng đang chạy (1).jfif">
            <a:extLst>
              <a:ext uri="{FF2B5EF4-FFF2-40B4-BE49-F238E27FC236}">
                <a16:creationId xmlns:a16="http://schemas.microsoft.com/office/drawing/2014/main" id="{A72843CB-5022-2394-4B1C-75D394BF9A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33846" y="1570104"/>
            <a:ext cx="3590720" cy="2791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4" descr="C:\Users\Administrator\Desktop\Truyện Thanh âm đầm lầy\con voi màu hồng.jfif">
            <a:extLst>
              <a:ext uri="{FF2B5EF4-FFF2-40B4-BE49-F238E27FC236}">
                <a16:creationId xmlns:a16="http://schemas.microsoft.com/office/drawing/2014/main" id="{D0779A0C-D89F-1BBF-5C64-169DC37408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1702" y="4459458"/>
            <a:ext cx="3198056" cy="2398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5" descr="C:\Users\Administrator\Desktop\Truyện Thanh âm đầm lầy\con ếch màu xanh dương.jfif">
            <a:extLst>
              <a:ext uri="{FF2B5EF4-FFF2-40B4-BE49-F238E27FC236}">
                <a16:creationId xmlns:a16="http://schemas.microsoft.com/office/drawing/2014/main" id="{BC4E4E2F-A466-CC6C-4C8B-42170317B83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69319" y="4628270"/>
            <a:ext cx="3259434" cy="2229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954216" y="407962"/>
            <a:ext cx="6706195" cy="523220"/>
          </a:xfrm>
          <a:prstGeom prst="rect">
            <a:avLst/>
          </a:prstGeom>
          <a:noFill/>
        </p:spPr>
        <p:txBody>
          <a:bodyPr wrap="none" rtlCol="0">
            <a:spAutoFit/>
          </a:bodyPr>
          <a:lstStyle/>
          <a:p>
            <a:r>
              <a:rPr lang="en-US" sz="2800" b="1">
                <a:latin typeface="Times New Roman" panose="02020603050405020304" pitchFamily="18" charset="0"/>
                <a:cs typeface="Times New Roman" panose="02020603050405020304" pitchFamily="18" charset="0"/>
              </a:rPr>
              <a:t>Trong câu chuyện có những nhân vật nào?</a:t>
            </a:r>
            <a:endParaRPr lang="en-US" sz="2800" b="1">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3554"/>
                                        </p:tgtEl>
                                        <p:attrNameLst>
                                          <p:attrName>style.visibility</p:attrName>
                                        </p:attrNameLst>
                                      </p:cBhvr>
                                      <p:to>
                                        <p:strVal val="visible"/>
                                      </p:to>
                                    </p:set>
                                    <p:anim calcmode="lin" valueType="num">
                                      <p:cBhvr additive="base">
                                        <p:cTn id="7" dur="500" fill="hold"/>
                                        <p:tgtEl>
                                          <p:spTgt spid="23554"/>
                                        </p:tgtEl>
                                        <p:attrNameLst>
                                          <p:attrName>ppt_x</p:attrName>
                                        </p:attrNameLst>
                                      </p:cBhvr>
                                      <p:tavLst>
                                        <p:tav tm="0">
                                          <p:val>
                                            <p:strVal val="#ppt_x"/>
                                          </p:val>
                                        </p:tav>
                                        <p:tav tm="100000">
                                          <p:val>
                                            <p:strVal val="#ppt_x"/>
                                          </p:val>
                                        </p:tav>
                                      </p:tavLst>
                                    </p:anim>
                                    <p:anim calcmode="lin" valueType="num">
                                      <p:cBhvr additive="base">
                                        <p:cTn id="8" dur="500" fill="hold"/>
                                        <p:tgtEl>
                                          <p:spTgt spid="2355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5" presetClass="entr" presetSubtype="0" fill="hold" nodeType="clickEffect">
                                  <p:stCondLst>
                                    <p:cond delay="0"/>
                                  </p:stCondLst>
                                  <p:childTnLst>
                                    <p:set>
                                      <p:cBhvr>
                                        <p:cTn id="12" dur="1" fill="hold">
                                          <p:stCondLst>
                                            <p:cond delay="0"/>
                                          </p:stCondLst>
                                        </p:cTn>
                                        <p:tgtEl>
                                          <p:spTgt spid="23555"/>
                                        </p:tgtEl>
                                        <p:attrNameLst>
                                          <p:attrName>style.visibility</p:attrName>
                                        </p:attrNameLst>
                                      </p:cBhvr>
                                      <p:to>
                                        <p:strVal val="visible"/>
                                      </p:to>
                                    </p:set>
                                    <p:animEffect transition="in" filter="fade">
                                      <p:cBhvr>
                                        <p:cTn id="13" dur="2000"/>
                                        <p:tgtEl>
                                          <p:spTgt spid="23555"/>
                                        </p:tgtEl>
                                      </p:cBhvr>
                                    </p:animEffect>
                                    <p:anim calcmode="lin" valueType="num">
                                      <p:cBhvr>
                                        <p:cTn id="14" dur="2000" fill="hold"/>
                                        <p:tgtEl>
                                          <p:spTgt spid="23555"/>
                                        </p:tgtEl>
                                        <p:attrNameLst>
                                          <p:attrName>ppt_w</p:attrName>
                                        </p:attrNameLst>
                                      </p:cBhvr>
                                      <p:tavLst>
                                        <p:tav tm="0" fmla="#ppt_w*sin(2.5*pi*$)">
                                          <p:val>
                                            <p:fltVal val="0"/>
                                          </p:val>
                                        </p:tav>
                                        <p:tav tm="100000">
                                          <p:val>
                                            <p:fltVal val="1"/>
                                          </p:val>
                                        </p:tav>
                                      </p:tavLst>
                                    </p:anim>
                                    <p:anim calcmode="lin" valueType="num">
                                      <p:cBhvr>
                                        <p:cTn id="15" dur="2000" fill="hold"/>
                                        <p:tgtEl>
                                          <p:spTgt spid="23555"/>
                                        </p:tgtEl>
                                        <p:attrNameLst>
                                          <p:attrName>ppt_h</p:attrName>
                                        </p:attrNameLst>
                                      </p:cBhvr>
                                      <p:tavLst>
                                        <p:tav tm="0">
                                          <p:val>
                                            <p:strVal val="#ppt_h"/>
                                          </p:val>
                                        </p:tav>
                                        <p:tav tm="100000">
                                          <p:val>
                                            <p:strVal val="#ppt_h"/>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42" presetClass="entr" presetSubtype="0" fill="hold" nodeType="clickEffect">
                                  <p:stCondLst>
                                    <p:cond delay="0"/>
                                  </p:stCondLst>
                                  <p:childTnLst>
                                    <p:set>
                                      <p:cBhvr>
                                        <p:cTn id="19" dur="1" fill="hold">
                                          <p:stCondLst>
                                            <p:cond delay="0"/>
                                          </p:stCondLst>
                                        </p:cTn>
                                        <p:tgtEl>
                                          <p:spTgt spid="23557"/>
                                        </p:tgtEl>
                                        <p:attrNameLst>
                                          <p:attrName>style.visibility</p:attrName>
                                        </p:attrNameLst>
                                      </p:cBhvr>
                                      <p:to>
                                        <p:strVal val="visible"/>
                                      </p:to>
                                    </p:set>
                                    <p:animEffect transition="in" filter="fade">
                                      <p:cBhvr>
                                        <p:cTn id="20" dur="1000"/>
                                        <p:tgtEl>
                                          <p:spTgt spid="23557"/>
                                        </p:tgtEl>
                                      </p:cBhvr>
                                    </p:animEffect>
                                    <p:anim calcmode="lin" valueType="num">
                                      <p:cBhvr>
                                        <p:cTn id="21" dur="1000" fill="hold"/>
                                        <p:tgtEl>
                                          <p:spTgt spid="23557"/>
                                        </p:tgtEl>
                                        <p:attrNameLst>
                                          <p:attrName>ppt_x</p:attrName>
                                        </p:attrNameLst>
                                      </p:cBhvr>
                                      <p:tavLst>
                                        <p:tav tm="0">
                                          <p:val>
                                            <p:strVal val="#ppt_x"/>
                                          </p:val>
                                        </p:tav>
                                        <p:tav tm="100000">
                                          <p:val>
                                            <p:strVal val="#ppt_x"/>
                                          </p:val>
                                        </p:tav>
                                      </p:tavLst>
                                    </p:anim>
                                    <p:anim calcmode="lin" valueType="num">
                                      <p:cBhvr>
                                        <p:cTn id="22" dur="1000" fill="hold"/>
                                        <p:tgtEl>
                                          <p:spTgt spid="23557"/>
                                        </p:tgtEl>
                                        <p:attrNameLst>
                                          <p:attrName>ppt_y</p:attrName>
                                        </p:attrNameLst>
                                      </p:cBhvr>
                                      <p:tavLst>
                                        <p:tav tm="0">
                                          <p:val>
                                            <p:strVal val="#ppt_y+.1"/>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1" presetClass="entr" presetSubtype="1" fill="hold" nodeType="clickEffect">
                                  <p:stCondLst>
                                    <p:cond delay="0"/>
                                  </p:stCondLst>
                                  <p:childTnLst>
                                    <p:set>
                                      <p:cBhvr>
                                        <p:cTn id="26" dur="1" fill="hold">
                                          <p:stCondLst>
                                            <p:cond delay="0"/>
                                          </p:stCondLst>
                                        </p:cTn>
                                        <p:tgtEl>
                                          <p:spTgt spid="23556"/>
                                        </p:tgtEl>
                                        <p:attrNameLst>
                                          <p:attrName>style.visibility</p:attrName>
                                        </p:attrNameLst>
                                      </p:cBhvr>
                                      <p:to>
                                        <p:strVal val="visible"/>
                                      </p:to>
                                    </p:set>
                                    <p:animEffect transition="in" filter="wheel(1)">
                                      <p:cBhvr>
                                        <p:cTn id="27" dur="2000"/>
                                        <p:tgtEl>
                                          <p:spTgt spid="235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TotalTime>
  <Words>241</Words>
  <Application>Microsoft Office PowerPoint</Application>
  <PresentationFormat>Widescreen</PresentationFormat>
  <Paragraphs>19</Paragraphs>
  <Slides>18</Slides>
  <Notes>0</Notes>
  <HiddenSlides>0</HiddenSlides>
  <MMClips>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Đàm thoại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Duyên Vũ</dc:creator>
  <cp:lastModifiedBy>Administrator</cp:lastModifiedBy>
  <cp:revision>5</cp:revision>
  <dcterms:created xsi:type="dcterms:W3CDTF">2024-10-10T05:47:26Z</dcterms:created>
  <dcterms:modified xsi:type="dcterms:W3CDTF">2024-11-07T09:00:39Z</dcterms:modified>
</cp:coreProperties>
</file>