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2" r:id="rId2"/>
    <p:sldId id="259" r:id="rId3"/>
    <p:sldId id="258" r:id="rId4"/>
    <p:sldId id="261" r:id="rId5"/>
    <p:sldId id="262" r:id="rId6"/>
    <p:sldId id="269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420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1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7768" y="188640"/>
            <a:ext cx="401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2138082"/>
            <a:ext cx="949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2812" y="4199687"/>
            <a:ext cx="7207422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Củng cố đếm đến 2, nhận biết chữ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– 5 tuổi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09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7" y="2571745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44" y="4500237"/>
            <a:ext cx="1926503" cy="178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85 C 0.00973 0.01133 0.04271 0.02752 0.05434 0.02752 C 0.12743 0.02752 0.20174 -0.2252 0.20174 -0.47676 C 0.20174 -0.35075 0.23993 -0.2252 0.27483 -0.2252 C 0.3125 -0.2252 0.34844 -0.3526 0.34844 -0.47676 C 0.34844 -0.41456 0.36736 -0.35075 0.38611 -0.35075 C 0.40504 -0.35075 0.42379 -0.41341 0.42379 -0.47676 C 0.42379 -0.44578 0.43334 -0.41456 0.44254 -0.41456 C 0.45209 -0.41456 0.46146 -0.4467 0.46146 -0.47676 C 0.46146 -0.46196 0.46632 -0.44578 0.47084 -0.44578 C 0.47327 -0.44578 0.48021 -0.46196 0.48021 -0.47676 C 0.48021 -0.46982 0.48282 -0.46196 0.48525 -0.46196 C 0.48525 -0.46381 0.49011 -0.46982 0.49011 -0.47676 C 0.49011 -0.47306 0.49011 -0.46982 0.49254 -0.46982 C 0.49254 -0.4719 0.49497 -0.47398 0.49497 -0.47676 C 0.49497 -0.47491 0.49497 -0.47306 0.49497 -0.4719 C 0.4974 -0.4719 0.4974 -0.47398 0.4974 -0.47607 C 0.5 -0.47607 0.5 -0.47398 0.5 -0.4719 C 0.50243 -0.4719 0.50243 -0.47398 0.50243 -0.4760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12" y="32792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837224"/>
            <a:ext cx="2260638" cy="1873099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63" y="837224"/>
            <a:ext cx="2376264" cy="1968904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452662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397" y="4357695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67" y="4357694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34908" y="514351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733" y="764704"/>
            <a:ext cx="2346188" cy="194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818E-6 L -0.62222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14259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83" y="317661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14110" y="1628800"/>
            <a:ext cx="5675063" cy="494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478" y="2801504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32" y="2807216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50" y="362529"/>
            <a:ext cx="1867931" cy="214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C 0.01163 0.01202 0.05104 0.02982 0.06458 0.02982 C 0.15104 0.02982 0.2401 -0.23538 0.2401 -0.49989 C 0.2401 -0.36694 0.28524 -0.23538 0.32708 -0.23538 C 0.37187 -0.23538 0.41475 -0.36902 0.41475 -0.49989 C 0.41475 -0.43469 0.43715 -0.36694 0.45937 -0.36694 C 0.48177 -0.36694 0.50416 -0.4326 0.50416 -0.49989 C 0.50416 -0.46636 0.51527 -0.43469 0.52656 -0.43469 C 0.53767 -0.43469 0.54895 -0.46844 0.54895 -0.49989 C 0.54895 -0.48324 0.55451 -0.46636 0.56007 -0.46636 C 0.56302 -0.46636 0.57118 -0.48324 0.57118 -0.49989 C 0.57118 -0.4918 0.57413 -0.48324 0.57691 -0.48324 C 0.57691 -0.48578 0.58281 -0.4918 0.58281 -0.49989 C 0.58281 -0.49619 0.58281 -0.4918 0.58576 -0.4918 C 0.58576 -0.49434 0.58888 -0.49619 0.58888 -0.49989 C 0.58888 -0.49804 0.58888 -0.49619 0.58888 -0.49434 C 0.59166 -0.49434 0.59166 -0.49619 0.59166 -0.49896 C 0.59461 -0.49896 0.59461 -0.49619 0.59461 -0.49434 C 0.59774 -0.49434 0.59774 -0.49619 0.59774 -0.4989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2302059" y="1673977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</a:t>
            </a: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Tìm bạn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560" y="1196752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 1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-Point Star 28"/>
          <p:cNvSpPr/>
          <p:nvPr/>
        </p:nvSpPr>
        <p:spPr>
          <a:xfrm>
            <a:off x="3095604" y="2143116"/>
            <a:ext cx="5357850" cy="50006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/>
          <p:cNvSpPr/>
          <p:nvPr/>
        </p:nvSpPr>
        <p:spPr>
          <a:xfrm>
            <a:off x="1524000" y="0"/>
            <a:ext cx="435771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exagon 25"/>
          <p:cNvSpPr/>
          <p:nvPr/>
        </p:nvSpPr>
        <p:spPr>
          <a:xfrm>
            <a:off x="6381752" y="214290"/>
            <a:ext cx="4000528" cy="328614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3337040" y="164799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3058" y="242887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39172" y="2143116"/>
            <a:ext cx="64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30" y="4038063"/>
            <a:ext cx="1721598" cy="17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3766"/>
            <a:ext cx="1916268" cy="189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31" y="423096"/>
            <a:ext cx="2678898" cy="15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2" y="1214422"/>
            <a:ext cx="910850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>
                <a:ln w="11430"/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4800" b="1" spc="50" smtClean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528" y="3861048"/>
            <a:ext cx="5760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err="1">
                <a:ln w="11430"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spc="5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smtClean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spc="50" dirty="0">
              <a:ln w="1143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92144" y="908720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:\Desktop\pp t11\20201107_171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6809" r="19954" b="46978"/>
          <a:stretch/>
        </p:blipFill>
        <p:spPr bwMode="auto">
          <a:xfrm rot="5400000">
            <a:off x="1201527" y="1055067"/>
            <a:ext cx="3439935" cy="18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sktop\pp t11\20201107_171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4093" r="23396" b="82028"/>
          <a:stretch/>
        </p:blipFill>
        <p:spPr bwMode="auto">
          <a:xfrm rot="5400000">
            <a:off x="1828000" y="4616927"/>
            <a:ext cx="2055839" cy="14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46" y="341586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36160" y="4431604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11781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1055"/>
            <a:ext cx="182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441">
            <a:off x="1749426" y="4083928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027">
            <a:off x="3907285" y="3993699"/>
            <a:ext cx="1652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16282" y="1930316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6282" y="4033682"/>
            <a:ext cx="1080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9696" y="332656"/>
            <a:ext cx="44644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52" y="764704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544" y="1988840"/>
            <a:ext cx="7858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88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Administrator</cp:lastModifiedBy>
  <cp:revision>81</cp:revision>
  <dcterms:created xsi:type="dcterms:W3CDTF">2016-11-02T02:03:40Z</dcterms:created>
  <dcterms:modified xsi:type="dcterms:W3CDTF">2024-11-12T02:07:00Z</dcterms:modified>
</cp:coreProperties>
</file>