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4" r:id="rId5"/>
    <p:sldId id="306" r:id="rId6"/>
    <p:sldId id="283" r:id="rId7"/>
    <p:sldId id="284" r:id="rId8"/>
    <p:sldId id="293" r:id="rId9"/>
    <p:sldId id="289" r:id="rId10"/>
    <p:sldId id="278" r:id="rId11"/>
    <p:sldId id="290" r:id="rId12"/>
    <p:sldId id="305" r:id="rId13"/>
    <p:sldId id="286" r:id="rId14"/>
    <p:sldId id="295" r:id="rId15"/>
    <p:sldId id="270" r:id="rId16"/>
    <p:sldId id="272" r:id="rId17"/>
    <p:sldId id="301" r:id="rId18"/>
    <p:sldId id="302" r:id="rId19"/>
    <p:sldId id="297" r:id="rId20"/>
    <p:sldId id="298" r:id="rId21"/>
    <p:sldId id="299" r:id="rId22"/>
    <p:sldId id="296" r:id="rId23"/>
    <p:sldId id="268" r:id="rId24"/>
    <p:sldId id="307" r:id="rId25"/>
    <p:sldId id="300" r:id="rId26"/>
    <p:sldId id="274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howGuides="1">
      <p:cViewPr>
        <p:scale>
          <a:sx n="86" d="100"/>
          <a:sy n="86" d="100"/>
        </p:scale>
        <p:origin x="114" y="420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Admin\Downloads\&#272;&#224;n%20G&#224;%20Con%20-%20Ca%20Nh&#7841;c%20Vui%20Nh&#7897;n.mp4" TargetMode="External"/><Relationship Id="rId1" Type="http://schemas.microsoft.com/office/2007/relationships/media" Target="file:///C:\Users\Admin\Downloads\&#272;&#224;n%20G&#224;%20Con%20-%20Ca%20Nh&#7841;c%20Vui%20Nh&#7897;n.mp4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5815" y="2209800"/>
            <a:ext cx="7228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  <a:endParaRPr kumimoji="0" lang="en-US" sz="4400" b="1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ĐÀN GÀ CON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41775" y="4267200"/>
            <a:ext cx="4035425" cy="9156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– 4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688" y="1481138"/>
            <a:ext cx="677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000" y="755650"/>
            <a:ext cx="5915025" cy="9937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– YÊU CẦU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70163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.Kiến 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Nhớ được các tình tiết trong bài thơ như: 10 quả trứng, mẹ gà ấp ủ…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5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459038"/>
            <a:ext cx="812482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cô: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Tranh minh họa nội dung bài thơ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Char char="-"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Giáo án powerpoin. 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trẻ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  <a:endParaRPr lang="vi-VN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213" y="1143000"/>
            <a:ext cx="248016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40915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382</Words>
  <Application>Microsoft Office PowerPoint</Application>
  <PresentationFormat>Custom</PresentationFormat>
  <Paragraphs>64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1_Default Design</vt:lpstr>
      <vt:lpstr>Office Theme</vt:lpstr>
      <vt:lpstr>Default Design</vt:lpstr>
      <vt:lpstr>PowerPoint Presentation</vt:lpstr>
      <vt:lpstr>     I.MỤC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NMT</cp:lastModifiedBy>
  <cp:revision>30</cp:revision>
  <dcterms:created xsi:type="dcterms:W3CDTF">2009-12-29T15:23:02Z</dcterms:created>
  <dcterms:modified xsi:type="dcterms:W3CDTF">2024-03-02T08:42:25Z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