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82" r:id="rId11"/>
    <p:sldId id="271" r:id="rId12"/>
    <p:sldId id="277" r:id="rId13"/>
    <p:sldId id="278" r:id="rId14"/>
    <p:sldId id="279" r:id="rId15"/>
    <p:sldId id="283" r:id="rId16"/>
    <p:sldId id="284" r:id="rId17"/>
    <p:sldId id="263" r:id="rId1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>
      <p:cViewPr varScale="1">
        <p:scale>
          <a:sx n="87" d="100"/>
          <a:sy n="87" d="100"/>
        </p:scale>
        <p:origin x="-1248" y="-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98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91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8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8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8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708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377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98" indent="0">
              <a:buNone/>
              <a:defRPr sz="2167" b="1"/>
            </a:lvl2pPr>
            <a:lvl3pPr marL="990595" indent="0">
              <a:buNone/>
              <a:defRPr sz="1950" b="1"/>
            </a:lvl3pPr>
            <a:lvl4pPr marL="1485891" indent="0">
              <a:buNone/>
              <a:defRPr sz="1733" b="1"/>
            </a:lvl4pPr>
            <a:lvl5pPr marL="1981189" indent="0">
              <a:buNone/>
              <a:defRPr sz="1733" b="1"/>
            </a:lvl5pPr>
            <a:lvl6pPr marL="2476486" indent="0">
              <a:buNone/>
              <a:defRPr sz="1733" b="1"/>
            </a:lvl6pPr>
            <a:lvl7pPr marL="2971783" indent="0">
              <a:buNone/>
              <a:defRPr sz="1733" b="1"/>
            </a:lvl7pPr>
            <a:lvl8pPr marL="3467080" indent="0">
              <a:buNone/>
              <a:defRPr sz="1733" b="1"/>
            </a:lvl8pPr>
            <a:lvl9pPr marL="3962377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98" indent="0">
              <a:buNone/>
              <a:defRPr sz="2167" b="1"/>
            </a:lvl2pPr>
            <a:lvl3pPr marL="990595" indent="0">
              <a:buNone/>
              <a:defRPr sz="1950" b="1"/>
            </a:lvl3pPr>
            <a:lvl4pPr marL="1485891" indent="0">
              <a:buNone/>
              <a:defRPr sz="1733" b="1"/>
            </a:lvl4pPr>
            <a:lvl5pPr marL="1981189" indent="0">
              <a:buNone/>
              <a:defRPr sz="1733" b="1"/>
            </a:lvl5pPr>
            <a:lvl6pPr marL="2476486" indent="0">
              <a:buNone/>
              <a:defRPr sz="1733" b="1"/>
            </a:lvl6pPr>
            <a:lvl7pPr marL="2971783" indent="0">
              <a:buNone/>
              <a:defRPr sz="1733" b="1"/>
            </a:lvl7pPr>
            <a:lvl8pPr marL="3467080" indent="0">
              <a:buNone/>
              <a:defRPr sz="1733" b="1"/>
            </a:lvl8pPr>
            <a:lvl9pPr marL="3962377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98" indent="0">
              <a:buNone/>
              <a:defRPr sz="1300"/>
            </a:lvl2pPr>
            <a:lvl3pPr marL="990595" indent="0">
              <a:buNone/>
              <a:defRPr sz="1083"/>
            </a:lvl3pPr>
            <a:lvl4pPr marL="1485891" indent="0">
              <a:buNone/>
              <a:defRPr sz="975"/>
            </a:lvl4pPr>
            <a:lvl5pPr marL="1981189" indent="0">
              <a:buNone/>
              <a:defRPr sz="975"/>
            </a:lvl5pPr>
            <a:lvl6pPr marL="2476486" indent="0">
              <a:buNone/>
              <a:defRPr sz="975"/>
            </a:lvl6pPr>
            <a:lvl7pPr marL="2971783" indent="0">
              <a:buNone/>
              <a:defRPr sz="975"/>
            </a:lvl7pPr>
            <a:lvl8pPr marL="3467080" indent="0">
              <a:buNone/>
              <a:defRPr sz="975"/>
            </a:lvl8pPr>
            <a:lvl9pPr marL="3962377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98" indent="0">
              <a:buNone/>
              <a:defRPr sz="1300"/>
            </a:lvl2pPr>
            <a:lvl3pPr marL="990595" indent="0">
              <a:buNone/>
              <a:defRPr sz="1083"/>
            </a:lvl3pPr>
            <a:lvl4pPr marL="1485891" indent="0">
              <a:buNone/>
              <a:defRPr sz="975"/>
            </a:lvl4pPr>
            <a:lvl5pPr marL="1981189" indent="0">
              <a:buNone/>
              <a:defRPr sz="975"/>
            </a:lvl5pPr>
            <a:lvl6pPr marL="2476486" indent="0">
              <a:buNone/>
              <a:defRPr sz="975"/>
            </a:lvl6pPr>
            <a:lvl7pPr marL="2971783" indent="0">
              <a:buNone/>
              <a:defRPr sz="975"/>
            </a:lvl7pPr>
            <a:lvl8pPr marL="3467080" indent="0">
              <a:buNone/>
              <a:defRPr sz="975"/>
            </a:lvl8pPr>
            <a:lvl9pPr marL="3962377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6CB33-F8E3-42EE-B5BC-027C1F1E672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95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73" indent="-371473" algn="l" defTabSz="990595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58" indent="-309561" algn="l" defTabSz="990595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43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540" indent="-247648" algn="l" defTabSz="990595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837" indent="-247648" algn="l" defTabSz="990595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134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431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729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10026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678" y="-4465"/>
            <a:ext cx="9906000" cy="6858001"/>
            <a:chOff x="-8678" y="-4465"/>
            <a:chExt cx="9906000" cy="6858001"/>
          </a:xfrm>
        </p:grpSpPr>
        <p:pic>
          <p:nvPicPr>
            <p:cNvPr id="1026" name="Picture 2" descr="Bộ sưu tập hình nền động mầm non cực chất có hơn 999+ hình nền động mầm non  chất lượng cao độ phân giải 4K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78" y="-4465"/>
              <a:ext cx="9906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197486" y="736937"/>
              <a:ext cx="52701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ỦY BAN NHÂN DÂN QUẬN LONG BIÊN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MẦM NON 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LONG BIÊN A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*******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1538" y="2720562"/>
              <a:ext cx="6686662" cy="21562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00087"/>
                </a:avLst>
              </a:prstTxWarp>
              <a:spAutoFit/>
            </a:bodyPr>
            <a:lstStyle/>
            <a:p>
              <a:pPr algn="ctr"/>
              <a:r>
                <a:rPr lang="en-US" sz="4800" b="1" dirty="0">
                  <a:ln w="12700" cmpd="sng">
                    <a:solidFill>
                      <a:srgbClr val="0000CC"/>
                    </a:solidFill>
                    <a:prstDash val="solid"/>
                  </a:ln>
                  <a:solidFill>
                    <a:srgbClr val="FAB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QUEN VĂN HỌC</a:t>
              </a:r>
              <a:endParaRPr lang="en-US" sz="4800" b="1" cap="none" spc="0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rgbClr val="FABE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1801" y="3752671"/>
              <a:ext cx="434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xuân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4 -5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0154" y="5956663"/>
              <a:ext cx="63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0389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10.gox.vn/tinmoi/store/images/thumb/09022013/15/1163347/tet_nay_cho_be_di_choi_o_dau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580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1715520-F0B3-FF40-9282-3D62B79F71FB}"/>
              </a:ext>
            </a:extLst>
          </p:cNvPr>
          <p:cNvSpPr/>
          <p:nvPr/>
        </p:nvSpPr>
        <p:spPr>
          <a:xfrm>
            <a:off x="0" y="613546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dăng dung dẻ</a:t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trẻ đi chơi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BF9A823-42C7-AC42-9354-90C528A0EA05}"/>
              </a:ext>
            </a:extLst>
          </p:cNvPr>
          <p:cNvSpPr/>
          <p:nvPr/>
        </p:nvSpPr>
        <p:spPr>
          <a:xfrm>
            <a:off x="2133600" y="2140803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Mùa xuân được miêu tả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Được thể hiện qua những câu thơ nào?</a:t>
            </a:r>
          </a:p>
        </p:txBody>
      </p:sp>
    </p:spTree>
    <p:extLst>
      <p:ext uri="{BB962C8B-B14F-4D97-AF65-F5344CB8AC3E}">
        <p14:creationId xmlns:p14="http://schemas.microsoft.com/office/powerpoint/2010/main" val="28419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alongbay.edu.vn/wp-content/uploads/2013/03/hinh-nen-canh-dong-ho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53" y="12032"/>
            <a:ext cx="9926053" cy="6845968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981BB79-B023-4C41-A0B8-108AC5A5D77D}"/>
              </a:ext>
            </a:extLst>
          </p:cNvPr>
          <p:cNvSpPr/>
          <p:nvPr/>
        </p:nvSpPr>
        <p:spPr>
          <a:xfrm>
            <a:off x="0" y="6059269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xuân đến rồi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xuân tươi sáng.</a:t>
            </a:r>
          </a:p>
        </p:txBody>
      </p:sp>
    </p:spTree>
    <p:extLst>
      <p:ext uri="{BB962C8B-B14F-4D97-AF65-F5344CB8AC3E}">
        <p14:creationId xmlns:p14="http://schemas.microsoft.com/office/powerpoint/2010/main" val="12164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les.myopera.com/Rahmatlive/albums/13498962/vetton_ru_wallpaper277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8933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73F6315-6F75-7F4D-8E88-24CEDEEDB272}"/>
              </a:ext>
            </a:extLst>
          </p:cNvPr>
          <p:cNvSpPr/>
          <p:nvPr/>
        </p:nvSpPr>
        <p:spPr>
          <a:xfrm>
            <a:off x="0" y="152400"/>
            <a:ext cx="224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Đám mây bông trắng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Nỗi giữa trời xanh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bồng bềnh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vời lồng lộng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782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vemaybay5s.com/wp-content/uploads/2013/01/can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21CC475-7C2C-7940-894E-4FCBAFBDA413}"/>
              </a:ext>
            </a:extLst>
          </p:cNvPr>
          <p:cNvSpPr/>
          <p:nvPr/>
        </p:nvSpPr>
        <p:spPr>
          <a:xfrm>
            <a:off x="0" y="6135469"/>
            <a:ext cx="247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thênh thang rộng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 non xanh vờn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683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.bp.blogspot.com/-SdIc9AWLZzc/UPQPBvk_byI/AAAAAAAAEL8/VXQ6qwkoRXw/s1600/hoa-dao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453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4465C0-9C2D-0C4A-BA55-512E9F2CE9A9}"/>
              </a:ext>
            </a:extLst>
          </p:cNvPr>
          <p:cNvSpPr/>
          <p:nvPr/>
        </p:nvSpPr>
        <p:spPr>
          <a:xfrm>
            <a:off x="0" y="76200"/>
            <a:ext cx="201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đào tươi thắm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08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2.tamtay.vn/files/blogdata/2012/6/11/13/2177696/1319739390_1109167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4664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FFCEF9-8AF0-9143-A8D5-472109D15B42}"/>
              </a:ext>
            </a:extLst>
          </p:cNvPr>
          <p:cNvSpPr/>
          <p:nvPr/>
        </p:nvSpPr>
        <p:spPr>
          <a:xfrm>
            <a:off x="0" y="6260068"/>
            <a:ext cx="2015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xuân đầm ấm</a:t>
            </a:r>
            <a:endParaRPr lang="vi-VN" dirty="0"/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Ríu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rít chim ca.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518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7865B84-B22D-3642-8DA9-59058EA99436}"/>
              </a:ext>
            </a:extLst>
          </p:cNvPr>
          <p:cNvSpPr/>
          <p:nvPr/>
        </p:nvSpPr>
        <p:spPr>
          <a:xfrm>
            <a:off x="1066800" y="762000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Câu thư đầu tiên nói về điều gì?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nhỏ trong bài thơ được đi đâu?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Mùa xuân được miêu tả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Được thể hiện qua những câu thơ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Ngoài ra trời xuân còn có gì nữa?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Đám mây ra sao?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Gió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Cỏ, cây hoa lá mùa xuân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Bông hoa đào đươc miêu tả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Được thể hiện qua câu thơ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trích dẫn lại các đoạn thơ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Giáo dục trẻ: Biết được khi mùa xuân đến thời tiết rất đẹp, hoa cỏ đua nhau nở, chim chóc hót véo von để chào đón mùa xuân</a:t>
            </a:r>
            <a:endParaRPr lang="vi-VN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D592C7-FF14-524C-9C4A-21822AF5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" y="0"/>
            <a:ext cx="9901052" cy="68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10.gox.vn/tinmoi/store/images/thumb/09022013/15/1163347/tet_nay_cho_be_di_choi_o_dau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580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1715520-F0B3-FF40-9282-3D62B79F71FB}"/>
              </a:ext>
            </a:extLst>
          </p:cNvPr>
          <p:cNvSpPr/>
          <p:nvPr/>
        </p:nvSpPr>
        <p:spPr>
          <a:xfrm>
            <a:off x="0" y="613546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dăng dung dẻ</a:t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trẻ đi chơi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alongbay.edu.vn/wp-content/uploads/2013/03/hinh-nen-canh-dong-ho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53" y="12032"/>
            <a:ext cx="9926053" cy="6845968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981BB79-B023-4C41-A0B8-108AC5A5D77D}"/>
              </a:ext>
            </a:extLst>
          </p:cNvPr>
          <p:cNvSpPr/>
          <p:nvPr/>
        </p:nvSpPr>
        <p:spPr>
          <a:xfrm>
            <a:off x="0" y="6059269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xuân đến rồi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xuân tươi sáng.</a:t>
            </a:r>
          </a:p>
        </p:txBody>
      </p:sp>
    </p:spTree>
    <p:extLst>
      <p:ext uri="{BB962C8B-B14F-4D97-AF65-F5344CB8AC3E}">
        <p14:creationId xmlns:p14="http://schemas.microsoft.com/office/powerpoint/2010/main" val="5455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les.myopera.com/Rahmatlive/albums/13498962/vetton_ru_wallpaper277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8933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73F6315-6F75-7F4D-8E88-24CEDEEDB272}"/>
              </a:ext>
            </a:extLst>
          </p:cNvPr>
          <p:cNvSpPr/>
          <p:nvPr/>
        </p:nvSpPr>
        <p:spPr>
          <a:xfrm>
            <a:off x="0" y="152400"/>
            <a:ext cx="224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Đám mây bông trắng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Nỗi giữa trời xanh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bồng bềnh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vời lồng lộng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960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vemaybay5s.com/wp-content/uploads/2013/01/can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21CC475-7C2C-7940-894E-4FCBAFBDA413}"/>
              </a:ext>
            </a:extLst>
          </p:cNvPr>
          <p:cNvSpPr/>
          <p:nvPr/>
        </p:nvSpPr>
        <p:spPr>
          <a:xfrm>
            <a:off x="0" y="6135469"/>
            <a:ext cx="247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thênh thang rộng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 non xanh vờn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33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.bp.blogspot.com/-SdIc9AWLZzc/UPQPBvk_byI/AAAAAAAAEL8/VXQ6qwkoRXw/s1600/hoa-dao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453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4465C0-9C2D-0C4A-BA55-512E9F2CE9A9}"/>
              </a:ext>
            </a:extLst>
          </p:cNvPr>
          <p:cNvSpPr/>
          <p:nvPr/>
        </p:nvSpPr>
        <p:spPr>
          <a:xfrm>
            <a:off x="0" y="76200"/>
            <a:ext cx="201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đào tươi thắm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509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2.tamtay.vn/files/blogdata/2012/6/11/13/2177696/1319739390_1109167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4664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FFCEF9-8AF0-9143-A8D5-472109D15B42}"/>
              </a:ext>
            </a:extLst>
          </p:cNvPr>
          <p:cNvSpPr/>
          <p:nvPr/>
        </p:nvSpPr>
        <p:spPr>
          <a:xfrm>
            <a:off x="0" y="6260068"/>
            <a:ext cx="2015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xuân đầm ấm</a:t>
            </a:r>
            <a:endParaRPr lang="vi-VN" dirty="0"/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Ríu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rít chim ca.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72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26B4A77-5B78-4243-9872-B7D27924C182}"/>
              </a:ext>
            </a:extLst>
          </p:cNvPr>
          <p:cNvSpPr/>
          <p:nvPr/>
        </p:nvSpPr>
        <p:spPr>
          <a:xfrm>
            <a:off x="1981200" y="3131403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Câu thư đầu tiên nói về điều gì?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nhỏ trong bài thơ được đi đâu?</a:t>
            </a:r>
          </a:p>
        </p:txBody>
      </p:sp>
    </p:spTree>
    <p:extLst>
      <p:ext uri="{BB962C8B-B14F-4D97-AF65-F5344CB8AC3E}">
        <p14:creationId xmlns:p14="http://schemas.microsoft.com/office/powerpoint/2010/main" val="3492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273</Words>
  <Application>Microsoft Office PowerPoint</Application>
  <PresentationFormat>A4 Paper (210x297 mm)</PresentationFormat>
  <Paragraphs>39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15</cp:revision>
  <dcterms:created xsi:type="dcterms:W3CDTF">2014-01-09T07:30:53Z</dcterms:created>
  <dcterms:modified xsi:type="dcterms:W3CDTF">2024-03-04T10:06:50Z</dcterms:modified>
</cp:coreProperties>
</file>