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5952" y="581895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236</Words>
  <Application>Microsoft Office PowerPoint</Application>
  <PresentationFormat>Custom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31</cp:revision>
  <dcterms:created xsi:type="dcterms:W3CDTF">2022-11-13T04:05:14Z</dcterms:created>
  <dcterms:modified xsi:type="dcterms:W3CDTF">2024-03-04T08:47:01Z</dcterms:modified>
</cp:coreProperties>
</file>